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90" r:id="rId4"/>
    <p:sldId id="392" r:id="rId5"/>
    <p:sldId id="401" r:id="rId6"/>
    <p:sldId id="402" r:id="rId7"/>
    <p:sldId id="396" r:id="rId8"/>
    <p:sldId id="397" r:id="rId9"/>
    <p:sldId id="398" r:id="rId10"/>
  </p:sldIdLst>
  <p:sldSz cx="12192000" cy="6858000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2907D2E-5F7C-45DD-8F50-CB2C71AE8D83}">
          <p14:sldIdLst>
            <p14:sldId id="256"/>
            <p14:sldId id="355"/>
            <p14:sldId id="390"/>
            <p14:sldId id="392"/>
            <p14:sldId id="401"/>
            <p14:sldId id="402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창종" initials="현" lastIdx="5" clrIdx="0"/>
  <p:cmAuthor id="2" name="박 정석" initials="박정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hp="http://schemas.haansoft.com/office/presentation/8.0" xmlns:dsp="http://schemas.microsoft.com/office/drawing/2008/diagram" xmlns:dgm="http://schemas.openxmlformats.org/drawingml/2006/diagram" xmlns:c="http://schemas.openxmlformats.org/drawingml/2006/chart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2618F-72A6-4DD9-AC58-7E9D91AD81FD}" v="20" dt="2023-07-03T07:54:14.677"/>
    <p1510:client id="{79B775DF-FE4C-4EA4-8FBA-BAC26895D5BF}" v="201" dt="2023-07-02T21:01:3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34" autoAdjust="0"/>
  </p:normalViewPr>
  <p:slideViewPr>
    <p:cSldViewPr snapToGrid="0">
      <p:cViewPr>
        <p:scale>
          <a:sx n="100" d="100"/>
          <a:sy n="100" d="100"/>
        </p:scale>
        <p:origin x="78" y="90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태" userId="2e115f69-e4ae-4a64-9a72-6dcfcd2dd750" providerId="ADAL" clId="{3FACE6E9-861B-4E86-A5D0-971D9EE9F390}"/>
    <pc:docChg chg="undo custSel addSld delSld modSld sldOrd modSection">
      <pc:chgData name="김광태" userId="2e115f69-e4ae-4a64-9a72-6dcfcd2dd750" providerId="ADAL" clId="{3FACE6E9-861B-4E86-A5D0-971D9EE9F390}" dt="2022-12-19T06:31:27.012" v="5254" actId="20577"/>
      <pc:docMkLst>
        <pc:docMk/>
      </pc:docMkLst>
      <pc:sldChg chg="modSp del mod">
        <pc:chgData name="김광태" userId="2e115f69-e4ae-4a64-9a72-6dcfcd2dd750" providerId="ADAL" clId="{3FACE6E9-861B-4E86-A5D0-971D9EE9F390}" dt="2022-12-19T05:49:09.598" v="3359" actId="47"/>
        <pc:sldMkLst>
          <pc:docMk/>
          <pc:sldMk cId="3690673923" sldId="264"/>
        </pc:sldMkLst>
        <pc:spChg chg="mod">
          <ac:chgData name="김광태" userId="2e115f69-e4ae-4a64-9a72-6dcfcd2dd750" providerId="ADAL" clId="{3FACE6E9-861B-4E86-A5D0-971D9EE9F390}" dt="2022-12-19T03:24:20.483" v="0" actId="20577"/>
          <ac:spMkLst>
            <pc:docMk/>
            <pc:sldMk cId="3690673923" sldId="264"/>
            <ac:spMk id="2" creationId="{DDFE85A9-48DB-4642-BE84-B2768C4AE4DB}"/>
          </ac:spMkLst>
        </pc:spChg>
      </pc:sldChg>
      <pc:sldChg chg="del">
        <pc:chgData name="김광태" userId="2e115f69-e4ae-4a64-9a72-6dcfcd2dd750" providerId="ADAL" clId="{3FACE6E9-861B-4E86-A5D0-971D9EE9F390}" dt="2022-12-19T05:20:21.496" v="2533" actId="47"/>
        <pc:sldMkLst>
          <pc:docMk/>
          <pc:sldMk cId="2866768366" sldId="293"/>
        </pc:sldMkLst>
      </pc:sldChg>
      <pc:sldChg chg="del">
        <pc:chgData name="김광태" userId="2e115f69-e4ae-4a64-9a72-6dcfcd2dd750" providerId="ADAL" clId="{3FACE6E9-861B-4E86-A5D0-971D9EE9F390}" dt="2022-12-19T06:13:22.742" v="4278" actId="47"/>
        <pc:sldMkLst>
          <pc:docMk/>
          <pc:sldMk cId="2057265576" sldId="294"/>
        </pc:sldMkLst>
      </pc:sldChg>
      <pc:sldChg chg="del">
        <pc:chgData name="김광태" userId="2e115f69-e4ae-4a64-9a72-6dcfcd2dd750" providerId="ADAL" clId="{3FACE6E9-861B-4E86-A5D0-971D9EE9F390}" dt="2022-12-19T05:20:30.669" v="2535" actId="47"/>
        <pc:sldMkLst>
          <pc:docMk/>
          <pc:sldMk cId="182211647" sldId="296"/>
        </pc:sldMkLst>
      </pc:sldChg>
      <pc:sldChg chg="del">
        <pc:chgData name="김광태" userId="2e115f69-e4ae-4a64-9a72-6dcfcd2dd750" providerId="ADAL" clId="{3FACE6E9-861B-4E86-A5D0-971D9EE9F390}" dt="2022-12-19T03:24:33.994" v="3" actId="47"/>
        <pc:sldMkLst>
          <pc:docMk/>
          <pc:sldMk cId="3133276352" sldId="297"/>
        </pc:sldMkLst>
      </pc:sldChg>
      <pc:sldChg chg="del">
        <pc:chgData name="김광태" userId="2e115f69-e4ae-4a64-9a72-6dcfcd2dd750" providerId="ADAL" clId="{3FACE6E9-861B-4E86-A5D0-971D9EE9F390}" dt="2022-12-19T03:24:32.437" v="2" actId="47"/>
        <pc:sldMkLst>
          <pc:docMk/>
          <pc:sldMk cId="1025232526" sldId="298"/>
        </pc:sldMkLst>
      </pc:sldChg>
      <pc:sldChg chg="del">
        <pc:chgData name="김광태" userId="2e115f69-e4ae-4a64-9a72-6dcfcd2dd750" providerId="ADAL" clId="{3FACE6E9-861B-4E86-A5D0-971D9EE9F390}" dt="2022-12-19T05:20:27.395" v="2534" actId="47"/>
        <pc:sldMkLst>
          <pc:docMk/>
          <pc:sldMk cId="3622192954" sldId="299"/>
        </pc:sldMkLst>
      </pc:sldChg>
      <pc:sldChg chg="del">
        <pc:chgData name="김광태" userId="2e115f69-e4ae-4a64-9a72-6dcfcd2dd750" providerId="ADAL" clId="{3FACE6E9-861B-4E86-A5D0-971D9EE9F390}" dt="2022-12-19T03:24:31.111" v="1" actId="47"/>
        <pc:sldMkLst>
          <pc:docMk/>
          <pc:sldMk cId="428715648" sldId="300"/>
        </pc:sldMkLst>
      </pc:sldChg>
      <pc:sldChg chg="addSp delSp modSp new mod">
        <pc:chgData name="김광태" userId="2e115f69-e4ae-4a64-9a72-6dcfcd2dd750" providerId="ADAL" clId="{3FACE6E9-861B-4E86-A5D0-971D9EE9F390}" dt="2022-12-19T05:48:58.731" v="3358"/>
        <pc:sldMkLst>
          <pc:docMk/>
          <pc:sldMk cId="3178439517" sldId="300"/>
        </pc:sldMkLst>
        <pc:spChg chg="del">
          <ac:chgData name="김광태" userId="2e115f69-e4ae-4a64-9a72-6dcfcd2dd750" providerId="ADAL" clId="{3FACE6E9-861B-4E86-A5D0-971D9EE9F390}" dt="2022-12-19T03:24:53.554" v="6"/>
          <ac:spMkLst>
            <pc:docMk/>
            <pc:sldMk cId="3178439517" sldId="300"/>
            <ac:spMk id="2" creationId="{E22814A4-B256-4897-E8B3-871F4334DBD5}"/>
          </ac:spMkLst>
        </pc:spChg>
        <pc:spChg chg="add mod">
          <ac:chgData name="김광태" userId="2e115f69-e4ae-4a64-9a72-6dcfcd2dd750" providerId="ADAL" clId="{3FACE6E9-861B-4E86-A5D0-971D9EE9F390}" dt="2022-12-19T05:48:58.731" v="3358"/>
          <ac:spMkLst>
            <pc:docMk/>
            <pc:sldMk cId="3178439517" sldId="300"/>
            <ac:spMk id="6" creationId="{D28207F8-93CF-EB7F-6F78-4ACEFB95025F}"/>
          </ac:spMkLst>
        </pc:spChg>
        <pc:spChg chg="add mod">
          <ac:chgData name="김광태" userId="2e115f69-e4ae-4a64-9a72-6dcfcd2dd750" providerId="ADAL" clId="{3FACE6E9-861B-4E86-A5D0-971D9EE9F390}" dt="2022-12-19T05:48:52.515" v="3340"/>
          <ac:spMkLst>
            <pc:docMk/>
            <pc:sldMk cId="3178439517" sldId="300"/>
            <ac:spMk id="7" creationId="{D115F6AF-68AB-E7DB-728B-1B6872313B38}"/>
          </ac:spMkLst>
        </pc:spChg>
        <pc:spChg chg="add mod">
          <ac:chgData name="김광태" userId="2e115f69-e4ae-4a64-9a72-6dcfcd2dd750" providerId="ADAL" clId="{3FACE6E9-861B-4E86-A5D0-971D9EE9F390}" dt="2022-12-19T05:48:55.264" v="3348"/>
          <ac:spMkLst>
            <pc:docMk/>
            <pc:sldMk cId="3178439517" sldId="300"/>
            <ac:spMk id="8" creationId="{83E980AE-A6E0-D784-9835-48532DF964B5}"/>
          </ac:spMkLst>
        </pc:spChg>
        <pc:picChg chg="add mod">
          <ac:chgData name="김광태" userId="2e115f69-e4ae-4a64-9a72-6dcfcd2dd750" providerId="ADAL" clId="{3FACE6E9-861B-4E86-A5D0-971D9EE9F390}" dt="2022-12-19T05:48:02.600" v="3306" actId="1076"/>
          <ac:picMkLst>
            <pc:docMk/>
            <pc:sldMk cId="3178439517" sldId="300"/>
            <ac:picMk id="5" creationId="{09368CB0-9177-C8AD-EFEE-BFBC2B280776}"/>
          </ac:picMkLst>
        </pc:picChg>
      </pc:sldChg>
      <pc:sldChg chg="addSp delSp modSp new mod ord">
        <pc:chgData name="김광태" userId="2e115f69-e4ae-4a64-9a72-6dcfcd2dd750" providerId="ADAL" clId="{3FACE6E9-861B-4E86-A5D0-971D9EE9F390}" dt="2022-12-19T05:14:37.076" v="2239"/>
        <pc:sldMkLst>
          <pc:docMk/>
          <pc:sldMk cId="735140267" sldId="301"/>
        </pc:sldMkLst>
        <pc:spChg chg="add del">
          <ac:chgData name="김광태" userId="2e115f69-e4ae-4a64-9a72-6dcfcd2dd750" providerId="ADAL" clId="{3FACE6E9-861B-4E86-A5D0-971D9EE9F390}" dt="2022-12-19T03:25:51.925" v="74" actId="478"/>
          <ac:spMkLst>
            <pc:docMk/>
            <pc:sldMk cId="735140267" sldId="301"/>
            <ac:spMk id="2" creationId="{72BA6B5E-4E71-80C4-D4E0-6F4F23F8C9E9}"/>
          </ac:spMkLst>
        </pc:spChg>
        <pc:spChg chg="mod">
          <ac:chgData name="김광태" userId="2e115f69-e4ae-4a64-9a72-6dcfcd2dd750" providerId="ADAL" clId="{3FACE6E9-861B-4E86-A5D0-971D9EE9F390}" dt="2022-12-19T03:27:52.516" v="218"/>
          <ac:spMkLst>
            <pc:docMk/>
            <pc:sldMk cId="735140267" sldId="301"/>
            <ac:spMk id="4" creationId="{8E7021B6-E227-8415-8D99-B7C40E7E6466}"/>
          </ac:spMkLst>
        </pc:spChg>
        <pc:spChg chg="add del mod">
          <ac:chgData name="김광태" userId="2e115f69-e4ae-4a64-9a72-6dcfcd2dd750" providerId="ADAL" clId="{3FACE6E9-861B-4E86-A5D0-971D9EE9F390}" dt="2022-12-19T03:25:50.272" v="73"/>
          <ac:spMkLst>
            <pc:docMk/>
            <pc:sldMk cId="735140267" sldId="301"/>
            <ac:spMk id="6" creationId="{594C346B-CCD2-EFE6-8E08-46F23CD56E64}"/>
          </ac:spMkLst>
        </pc:spChg>
        <pc:spChg chg="add del mod">
          <ac:chgData name="김광태" userId="2e115f69-e4ae-4a64-9a72-6dcfcd2dd750" providerId="ADAL" clId="{3FACE6E9-861B-4E86-A5D0-971D9EE9F390}" dt="2022-12-19T03:31:14.008" v="378" actId="478"/>
          <ac:spMkLst>
            <pc:docMk/>
            <pc:sldMk cId="735140267" sldId="301"/>
            <ac:spMk id="7" creationId="{29C8F9E4-95A3-8BD9-6D43-8B4ADD167CC5}"/>
          </ac:spMkLst>
        </pc:spChg>
        <pc:spChg chg="add del mod">
          <ac:chgData name="김광태" userId="2e115f69-e4ae-4a64-9a72-6dcfcd2dd750" providerId="ADAL" clId="{3FACE6E9-861B-4E86-A5D0-971D9EE9F390}" dt="2022-12-19T03:33:15.349" v="475" actId="478"/>
          <ac:spMkLst>
            <pc:docMk/>
            <pc:sldMk cId="735140267" sldId="301"/>
            <ac:spMk id="8" creationId="{CEED800A-3C7B-49D7-E388-A28EC3A3A743}"/>
          </ac:spMkLst>
        </pc:spChg>
        <pc:spChg chg="add del mod">
          <ac:chgData name="김광태" userId="2e115f69-e4ae-4a64-9a72-6dcfcd2dd750" providerId="ADAL" clId="{3FACE6E9-861B-4E86-A5D0-971D9EE9F390}" dt="2022-12-19T03:33:13.957" v="473" actId="478"/>
          <ac:spMkLst>
            <pc:docMk/>
            <pc:sldMk cId="735140267" sldId="301"/>
            <ac:spMk id="9" creationId="{8CAC99AD-A1EF-ADE6-BDD9-9640CEAA2B08}"/>
          </ac:spMkLst>
        </pc:spChg>
        <pc:spChg chg="add del mod">
          <ac:chgData name="김광태" userId="2e115f69-e4ae-4a64-9a72-6dcfcd2dd750" providerId="ADAL" clId="{3FACE6E9-861B-4E86-A5D0-971D9EE9F390}" dt="2022-12-19T03:33:13.957" v="473" actId="478"/>
          <ac:spMkLst>
            <pc:docMk/>
            <pc:sldMk cId="735140267" sldId="301"/>
            <ac:spMk id="10" creationId="{A1104167-0C6B-34CD-A528-8D160D9F531B}"/>
          </ac:spMkLst>
        </pc:spChg>
        <pc:spChg chg="add del mod">
          <ac:chgData name="김광태" userId="2e115f69-e4ae-4a64-9a72-6dcfcd2dd750" providerId="ADAL" clId="{3FACE6E9-861B-4E86-A5D0-971D9EE9F390}" dt="2022-12-19T03:33:13.957" v="473" actId="478"/>
          <ac:spMkLst>
            <pc:docMk/>
            <pc:sldMk cId="735140267" sldId="301"/>
            <ac:spMk id="11" creationId="{5B5BFF0E-F9EA-DEB2-98A8-43768CBD1DBC}"/>
          </ac:spMkLst>
        </pc:spChg>
        <pc:spChg chg="add del mod">
          <ac:chgData name="김광태" userId="2e115f69-e4ae-4a64-9a72-6dcfcd2dd750" providerId="ADAL" clId="{3FACE6E9-861B-4E86-A5D0-971D9EE9F390}" dt="2022-12-19T03:33:14.701" v="474" actId="478"/>
          <ac:spMkLst>
            <pc:docMk/>
            <pc:sldMk cId="735140267" sldId="301"/>
            <ac:spMk id="12" creationId="{ED93F0F8-7CB0-2488-8A1A-85C9C8CA7FD9}"/>
          </ac:spMkLst>
        </pc:spChg>
        <pc:spChg chg="add del mod">
          <ac:chgData name="김광태" userId="2e115f69-e4ae-4a64-9a72-6dcfcd2dd750" providerId="ADAL" clId="{3FACE6E9-861B-4E86-A5D0-971D9EE9F390}" dt="2022-12-19T03:33:13.957" v="473" actId="478"/>
          <ac:spMkLst>
            <pc:docMk/>
            <pc:sldMk cId="735140267" sldId="301"/>
            <ac:spMk id="13" creationId="{068C12C0-4DED-AB5C-4766-2369F0E64366}"/>
          </ac:spMkLst>
        </pc:spChg>
        <pc:spChg chg="add del mod">
          <ac:chgData name="김광태" userId="2e115f69-e4ae-4a64-9a72-6dcfcd2dd750" providerId="ADAL" clId="{3FACE6E9-861B-4E86-A5D0-971D9EE9F390}" dt="2022-12-19T03:33:13.957" v="473" actId="478"/>
          <ac:spMkLst>
            <pc:docMk/>
            <pc:sldMk cId="735140267" sldId="301"/>
            <ac:spMk id="14" creationId="{F1EC7F94-B6A1-AE3C-55A2-63ACF0C4F67B}"/>
          </ac:spMkLst>
        </pc:spChg>
        <pc:spChg chg="add del mod">
          <ac:chgData name="김광태" userId="2e115f69-e4ae-4a64-9a72-6dcfcd2dd750" providerId="ADAL" clId="{3FACE6E9-861B-4E86-A5D0-971D9EE9F390}" dt="2022-12-19T03:33:13.957" v="473" actId="478"/>
          <ac:spMkLst>
            <pc:docMk/>
            <pc:sldMk cId="735140267" sldId="301"/>
            <ac:spMk id="15" creationId="{A30E429B-49F9-0826-5FF5-DA8C1AC946FC}"/>
          </ac:spMkLst>
        </pc:spChg>
        <pc:spChg chg="add del mod">
          <ac:chgData name="김광태" userId="2e115f69-e4ae-4a64-9a72-6dcfcd2dd750" providerId="ADAL" clId="{3FACE6E9-861B-4E86-A5D0-971D9EE9F390}" dt="2022-12-19T03:33:13.957" v="473" actId="478"/>
          <ac:spMkLst>
            <pc:docMk/>
            <pc:sldMk cId="735140267" sldId="301"/>
            <ac:spMk id="16" creationId="{6DCD0A9B-9D33-BBDF-28CB-EA816B8330F5}"/>
          </ac:spMkLst>
        </pc:spChg>
        <pc:spChg chg="add del mod">
          <ac:chgData name="김광태" userId="2e115f69-e4ae-4a64-9a72-6dcfcd2dd750" providerId="ADAL" clId="{3FACE6E9-861B-4E86-A5D0-971D9EE9F390}" dt="2022-12-19T03:33:13.957" v="473" actId="478"/>
          <ac:spMkLst>
            <pc:docMk/>
            <pc:sldMk cId="735140267" sldId="301"/>
            <ac:spMk id="17" creationId="{DF008E0A-C34B-5D9D-45F4-22AD1CCD88B9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18" creationId="{B082ABF2-5528-BEA6-0737-E9356BF45FBC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19" creationId="{FDD4A73F-1326-D90F-598F-3F1C0B36DF2D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0" creationId="{AF0F69CA-8FA4-E59D-6E6B-52793DBADC15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1" creationId="{D59787E1-857C-E3A3-E831-9E2CA76243B4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2" creationId="{7C5D821E-BB06-178A-8FD0-1B2F367B16F1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3" creationId="{A2CECC17-F35A-63AF-DD20-6B7A767B480C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4" creationId="{BB54C02B-A036-6907-750D-3731AA21CCE4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5" creationId="{56A55FCA-405D-1207-E46D-0331759C39F9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6" creationId="{804C6373-4926-9743-CBCF-31D6287350C9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7" creationId="{CE37AA92-EDDB-362F-4BB1-DC1DD4E7092B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8" creationId="{A5AAD7E9-D6F7-3B78-31E2-E27155DCE31F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29" creationId="{50821BCC-4B90-046F-EE63-A8B3D6D67014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30" creationId="{328FBCB9-0978-6FB8-26F4-9C86BCE23D73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31" creationId="{AF827E2F-DD85-DD15-CEC7-5BB1D7D345A6}"/>
          </ac:spMkLst>
        </pc:spChg>
        <pc:spChg chg="add del mod">
          <ac:chgData name="김광태" userId="2e115f69-e4ae-4a64-9a72-6dcfcd2dd750" providerId="ADAL" clId="{3FACE6E9-861B-4E86-A5D0-971D9EE9F390}" dt="2022-12-19T03:39:43.154" v="519"/>
          <ac:spMkLst>
            <pc:docMk/>
            <pc:sldMk cId="735140267" sldId="301"/>
            <ac:spMk id="32" creationId="{A1B65BB0-6CA8-D0CD-7B54-A712659E5E2A}"/>
          </ac:spMkLst>
        </pc:spChg>
        <pc:spChg chg="add mod">
          <ac:chgData name="김광태" userId="2e115f69-e4ae-4a64-9a72-6dcfcd2dd750" providerId="ADAL" clId="{3FACE6E9-861B-4E86-A5D0-971D9EE9F390}" dt="2022-12-19T03:41:54.855" v="572"/>
          <ac:spMkLst>
            <pc:docMk/>
            <pc:sldMk cId="735140267" sldId="301"/>
            <ac:spMk id="33" creationId="{29C68E5C-9196-2270-0921-73E944613773}"/>
          </ac:spMkLst>
        </pc:spChg>
        <pc:spChg chg="add del mod">
          <ac:chgData name="김광태" userId="2e115f69-e4ae-4a64-9a72-6dcfcd2dd750" providerId="ADAL" clId="{3FACE6E9-861B-4E86-A5D0-971D9EE9F390}" dt="2022-12-19T03:40:52.333" v="543" actId="478"/>
          <ac:spMkLst>
            <pc:docMk/>
            <pc:sldMk cId="735140267" sldId="301"/>
            <ac:spMk id="34" creationId="{F0B5949F-516E-CBA9-B08F-4EF7CFFB187B}"/>
          </ac:spMkLst>
        </pc:spChg>
        <pc:spChg chg="add del mod">
          <ac:chgData name="김광태" userId="2e115f69-e4ae-4a64-9a72-6dcfcd2dd750" providerId="ADAL" clId="{3FACE6E9-861B-4E86-A5D0-971D9EE9F390}" dt="2022-12-19T03:40:52.333" v="543" actId="478"/>
          <ac:spMkLst>
            <pc:docMk/>
            <pc:sldMk cId="735140267" sldId="301"/>
            <ac:spMk id="35" creationId="{9BFE96AD-4EB8-3A0C-10EA-F19A40085783}"/>
          </ac:spMkLst>
        </pc:spChg>
        <pc:spChg chg="add mod">
          <ac:chgData name="김광태" userId="2e115f69-e4ae-4a64-9a72-6dcfcd2dd750" providerId="ADAL" clId="{3FACE6E9-861B-4E86-A5D0-971D9EE9F390}" dt="2022-12-19T03:41:59.308" v="585"/>
          <ac:spMkLst>
            <pc:docMk/>
            <pc:sldMk cId="735140267" sldId="301"/>
            <ac:spMk id="36" creationId="{90F8EC33-8F5F-3AEE-DAEA-72329518F4DB}"/>
          </ac:spMkLst>
        </pc:spChg>
        <pc:spChg chg="add del mod">
          <ac:chgData name="김광태" userId="2e115f69-e4ae-4a64-9a72-6dcfcd2dd750" providerId="ADAL" clId="{3FACE6E9-861B-4E86-A5D0-971D9EE9F390}" dt="2022-12-19T03:40:58.487" v="546" actId="478"/>
          <ac:spMkLst>
            <pc:docMk/>
            <pc:sldMk cId="735140267" sldId="301"/>
            <ac:spMk id="37" creationId="{FA6CA5E6-EEB0-753D-FCDC-499320965032}"/>
          </ac:spMkLst>
        </pc:spChg>
        <pc:spChg chg="add mod">
          <ac:chgData name="김광태" userId="2e115f69-e4ae-4a64-9a72-6dcfcd2dd750" providerId="ADAL" clId="{3FACE6E9-861B-4E86-A5D0-971D9EE9F390}" dt="2022-12-19T03:41:16.479" v="554" actId="1076"/>
          <ac:spMkLst>
            <pc:docMk/>
            <pc:sldMk cId="735140267" sldId="301"/>
            <ac:spMk id="38" creationId="{CAF36AB3-A04A-0CB1-07C0-376DA1CA42FE}"/>
          </ac:spMkLst>
        </pc:spChg>
        <pc:spChg chg="add del mod">
          <ac:chgData name="김광태" userId="2e115f69-e4ae-4a64-9a72-6dcfcd2dd750" providerId="ADAL" clId="{3FACE6E9-861B-4E86-A5D0-971D9EE9F390}" dt="2022-12-19T03:40:52.333" v="543" actId="478"/>
          <ac:spMkLst>
            <pc:docMk/>
            <pc:sldMk cId="735140267" sldId="301"/>
            <ac:spMk id="39" creationId="{FDE705D0-1DB5-FD06-7584-505D3E1EAC85}"/>
          </ac:spMkLst>
        </pc:spChg>
        <pc:spChg chg="add del mod">
          <ac:chgData name="김광태" userId="2e115f69-e4ae-4a64-9a72-6dcfcd2dd750" providerId="ADAL" clId="{3FACE6E9-861B-4E86-A5D0-971D9EE9F390}" dt="2022-12-19T03:40:52.333" v="543" actId="478"/>
          <ac:spMkLst>
            <pc:docMk/>
            <pc:sldMk cId="735140267" sldId="301"/>
            <ac:spMk id="40" creationId="{C47EBD19-6077-0F6D-AE5B-AD66E7A1F391}"/>
          </ac:spMkLst>
        </pc:spChg>
        <pc:spChg chg="add mod">
          <ac:chgData name="김광태" userId="2e115f69-e4ae-4a64-9a72-6dcfcd2dd750" providerId="ADAL" clId="{3FACE6E9-861B-4E86-A5D0-971D9EE9F390}" dt="2022-12-19T03:41:13.766" v="553" actId="1076"/>
          <ac:spMkLst>
            <pc:docMk/>
            <pc:sldMk cId="735140267" sldId="301"/>
            <ac:spMk id="41" creationId="{FFDDAC8D-4408-019E-7A40-039EA5EF73EB}"/>
          </ac:spMkLst>
        </pc:spChg>
        <pc:spChg chg="add del mod">
          <ac:chgData name="김광태" userId="2e115f69-e4ae-4a64-9a72-6dcfcd2dd750" providerId="ADAL" clId="{3FACE6E9-861B-4E86-A5D0-971D9EE9F390}" dt="2022-12-19T03:40:58.924" v="547" actId="478"/>
          <ac:spMkLst>
            <pc:docMk/>
            <pc:sldMk cId="735140267" sldId="301"/>
            <ac:spMk id="42" creationId="{1C4E1667-7890-D9E8-DFFF-4F4B06ACBD77}"/>
          </ac:spMkLst>
        </pc:spChg>
        <pc:spChg chg="add mod">
          <ac:chgData name="김광태" userId="2e115f69-e4ae-4a64-9a72-6dcfcd2dd750" providerId="ADAL" clId="{3FACE6E9-861B-4E86-A5D0-971D9EE9F390}" dt="2022-12-19T05:11:53.784" v="2197" actId="20577"/>
          <ac:spMkLst>
            <pc:docMk/>
            <pc:sldMk cId="735140267" sldId="301"/>
            <ac:spMk id="43" creationId="{B4A217A6-0035-2F71-12DA-4EABEA8E70C6}"/>
          </ac:spMkLst>
        </pc:spChg>
        <pc:spChg chg="add del mod">
          <ac:chgData name="김광태" userId="2e115f69-e4ae-4a64-9a72-6dcfcd2dd750" providerId="ADAL" clId="{3FACE6E9-861B-4E86-A5D0-971D9EE9F390}" dt="2022-12-19T03:40:54.238" v="544" actId="478"/>
          <ac:spMkLst>
            <pc:docMk/>
            <pc:sldMk cId="735140267" sldId="301"/>
            <ac:spMk id="44" creationId="{77FE9F1D-7652-4597-2D5A-5D34412E8BFE}"/>
          </ac:spMkLst>
        </pc:spChg>
        <pc:spChg chg="add del mod">
          <ac:chgData name="김광태" userId="2e115f69-e4ae-4a64-9a72-6dcfcd2dd750" providerId="ADAL" clId="{3FACE6E9-861B-4E86-A5D0-971D9EE9F390}" dt="2022-12-19T03:40:54.629" v="545" actId="478"/>
          <ac:spMkLst>
            <pc:docMk/>
            <pc:sldMk cId="735140267" sldId="301"/>
            <ac:spMk id="45" creationId="{1D34255A-05FD-1F96-CE8B-B5B3BE6DD623}"/>
          </ac:spMkLst>
        </pc:spChg>
        <pc:spChg chg="add mod">
          <ac:chgData name="김광태" userId="2e115f69-e4ae-4a64-9a72-6dcfcd2dd750" providerId="ADAL" clId="{3FACE6E9-861B-4E86-A5D0-971D9EE9F390}" dt="2022-12-19T05:14:37.076" v="2239"/>
          <ac:spMkLst>
            <pc:docMk/>
            <pc:sldMk cId="735140267" sldId="301"/>
            <ac:spMk id="46" creationId="{4F5C56F7-E2FC-AF10-2754-BF3D90BA61C0}"/>
          </ac:spMkLst>
        </pc:spChg>
        <pc:spChg chg="add del mod">
          <ac:chgData name="김광태" userId="2e115f69-e4ae-4a64-9a72-6dcfcd2dd750" providerId="ADAL" clId="{3FACE6E9-861B-4E86-A5D0-971D9EE9F390}" dt="2022-12-19T03:40:59.533" v="548" actId="478"/>
          <ac:spMkLst>
            <pc:docMk/>
            <pc:sldMk cId="735140267" sldId="301"/>
            <ac:spMk id="47" creationId="{DDF0C8B3-A137-5EA3-E580-05BDEE8C1849}"/>
          </ac:spMkLst>
        </pc:spChg>
        <pc:picChg chg="add del mod">
          <ac:chgData name="김광태" userId="2e115f69-e4ae-4a64-9a72-6dcfcd2dd750" providerId="ADAL" clId="{3FACE6E9-861B-4E86-A5D0-971D9EE9F390}" dt="2022-12-19T03:25:42.122" v="71"/>
          <ac:picMkLst>
            <pc:docMk/>
            <pc:sldMk cId="735140267" sldId="301"/>
            <ac:picMk id="5" creationId="{C96DAAA1-6174-5F9F-9295-B91768C9A34D}"/>
          </ac:picMkLst>
        </pc:picChg>
      </pc:sldChg>
      <pc:sldChg chg="del">
        <pc:chgData name="김광태" userId="2e115f69-e4ae-4a64-9a72-6dcfcd2dd750" providerId="ADAL" clId="{3FACE6E9-861B-4E86-A5D0-971D9EE9F390}" dt="2022-12-19T03:24:34.843" v="4" actId="47"/>
        <pc:sldMkLst>
          <pc:docMk/>
          <pc:sldMk cId="2221517274" sldId="301"/>
        </pc:sldMkLst>
      </pc:sldChg>
      <pc:sldChg chg="addSp delSp modSp new mod">
        <pc:chgData name="김광태" userId="2e115f69-e4ae-4a64-9a72-6dcfcd2dd750" providerId="ADAL" clId="{3FACE6E9-861B-4E86-A5D0-971D9EE9F390}" dt="2022-12-19T06:05:41.298" v="3860"/>
        <pc:sldMkLst>
          <pc:docMk/>
          <pc:sldMk cId="1863326113" sldId="302"/>
        </pc:sldMkLst>
        <pc:spChg chg="del">
          <ac:chgData name="김광태" userId="2e115f69-e4ae-4a64-9a72-6dcfcd2dd750" providerId="ADAL" clId="{3FACE6E9-861B-4E86-A5D0-971D9EE9F390}" dt="2022-12-19T03:42:02.566" v="586" actId="478"/>
          <ac:spMkLst>
            <pc:docMk/>
            <pc:sldMk cId="1863326113" sldId="302"/>
            <ac:spMk id="2" creationId="{AE42D89A-8A39-D60A-BA88-7BAB96C79AB5}"/>
          </ac:spMkLst>
        </pc:spChg>
        <pc:spChg chg="mod">
          <ac:chgData name="김광태" userId="2e115f69-e4ae-4a64-9a72-6dcfcd2dd750" providerId="ADAL" clId="{3FACE6E9-861B-4E86-A5D0-971D9EE9F390}" dt="2022-12-19T03:28:13.793" v="275" actId="20577"/>
          <ac:spMkLst>
            <pc:docMk/>
            <pc:sldMk cId="1863326113" sldId="302"/>
            <ac:spMk id="4" creationId="{69EA3749-7983-7795-A865-A203511E672B}"/>
          </ac:spMkLst>
        </pc:spChg>
        <pc:spChg chg="add mod">
          <ac:chgData name="김광태" userId="2e115f69-e4ae-4a64-9a72-6dcfcd2dd750" providerId="ADAL" clId="{3FACE6E9-861B-4E86-A5D0-971D9EE9F390}" dt="2022-12-19T03:41:29.278" v="556"/>
          <ac:spMkLst>
            <pc:docMk/>
            <pc:sldMk cId="1863326113" sldId="302"/>
            <ac:spMk id="5" creationId="{F294300A-4E65-16CB-CA7E-5853FE23A777}"/>
          </ac:spMkLst>
        </pc:spChg>
        <pc:spChg chg="add mod">
          <ac:chgData name="김광태" userId="2e115f69-e4ae-4a64-9a72-6dcfcd2dd750" providerId="ADAL" clId="{3FACE6E9-861B-4E86-A5D0-971D9EE9F390}" dt="2022-12-19T03:42:10.565" v="598"/>
          <ac:spMkLst>
            <pc:docMk/>
            <pc:sldMk cId="1863326113" sldId="302"/>
            <ac:spMk id="6" creationId="{03D895A2-121E-6AAA-718E-0550EE9A6D3D}"/>
          </ac:spMkLst>
        </pc:spChg>
        <pc:spChg chg="add mod">
          <ac:chgData name="김광태" userId="2e115f69-e4ae-4a64-9a72-6dcfcd2dd750" providerId="ADAL" clId="{3FACE6E9-861B-4E86-A5D0-971D9EE9F390}" dt="2022-12-19T03:42:14.064" v="611"/>
          <ac:spMkLst>
            <pc:docMk/>
            <pc:sldMk cId="1863326113" sldId="302"/>
            <ac:spMk id="7" creationId="{C9A3F16E-28FB-A7DC-0E4E-BF383472F4E8}"/>
          </ac:spMkLst>
        </pc:spChg>
        <pc:spChg chg="add mod">
          <ac:chgData name="김광태" userId="2e115f69-e4ae-4a64-9a72-6dcfcd2dd750" providerId="ADAL" clId="{3FACE6E9-861B-4E86-A5D0-971D9EE9F390}" dt="2022-12-19T03:41:29.278" v="556"/>
          <ac:spMkLst>
            <pc:docMk/>
            <pc:sldMk cId="1863326113" sldId="302"/>
            <ac:spMk id="8" creationId="{9BEB2CF9-615D-6808-433E-8B769312F85E}"/>
          </ac:spMkLst>
        </pc:spChg>
        <pc:spChg chg="add mod">
          <ac:chgData name="김광태" userId="2e115f69-e4ae-4a64-9a72-6dcfcd2dd750" providerId="ADAL" clId="{3FACE6E9-861B-4E86-A5D0-971D9EE9F390}" dt="2022-12-19T03:41:29.278" v="556"/>
          <ac:spMkLst>
            <pc:docMk/>
            <pc:sldMk cId="1863326113" sldId="302"/>
            <ac:spMk id="9" creationId="{F2A3F621-2ECB-2A14-264B-B1643687458B}"/>
          </ac:spMkLst>
        </pc:spChg>
        <pc:spChg chg="add mod">
          <ac:chgData name="김광태" userId="2e115f69-e4ae-4a64-9a72-6dcfcd2dd750" providerId="ADAL" clId="{3FACE6E9-861B-4E86-A5D0-971D9EE9F390}" dt="2022-12-19T03:41:29.278" v="556"/>
          <ac:spMkLst>
            <pc:docMk/>
            <pc:sldMk cId="1863326113" sldId="302"/>
            <ac:spMk id="10" creationId="{AF03C17D-2ECF-D533-E694-D97F637B6A46}"/>
          </ac:spMkLst>
        </pc:spChg>
        <pc:spChg chg="add mod">
          <ac:chgData name="김광태" userId="2e115f69-e4ae-4a64-9a72-6dcfcd2dd750" providerId="ADAL" clId="{3FACE6E9-861B-4E86-A5D0-971D9EE9F390}" dt="2022-12-19T06:05:41.298" v="3860"/>
          <ac:spMkLst>
            <pc:docMk/>
            <pc:sldMk cId="1863326113" sldId="302"/>
            <ac:spMk id="11" creationId="{5DE77B51-80F3-A3B4-6129-F153293A965B}"/>
          </ac:spMkLst>
        </pc:spChg>
        <pc:spChg chg="add mod">
          <ac:chgData name="김광태" userId="2e115f69-e4ae-4a64-9a72-6dcfcd2dd750" providerId="ADAL" clId="{3FACE6E9-861B-4E86-A5D0-971D9EE9F390}" dt="2022-12-19T05:52:37.017" v="3640"/>
          <ac:spMkLst>
            <pc:docMk/>
            <pc:sldMk cId="1863326113" sldId="302"/>
            <ac:spMk id="12" creationId="{5D89B4B4-7145-22A8-ADDC-2400B142AD76}"/>
          </ac:spMkLst>
        </pc:spChg>
        <pc:spChg chg="add mod">
          <ac:chgData name="김광태" userId="2e115f69-e4ae-4a64-9a72-6dcfcd2dd750" providerId="ADAL" clId="{3FACE6E9-861B-4E86-A5D0-971D9EE9F390}" dt="2022-12-19T06:05:16.657" v="3845" actId="20577"/>
          <ac:spMkLst>
            <pc:docMk/>
            <pc:sldMk cId="1863326113" sldId="302"/>
            <ac:spMk id="13" creationId="{00AC132C-FDE2-0DAD-CA72-A16E68F69472}"/>
          </ac:spMkLst>
        </pc:spChg>
      </pc:sldChg>
      <pc:sldChg chg="addSp delSp modSp new mod">
        <pc:chgData name="김광태" userId="2e115f69-e4ae-4a64-9a72-6dcfcd2dd750" providerId="ADAL" clId="{3FACE6E9-861B-4E86-A5D0-971D9EE9F390}" dt="2022-12-19T06:31:27.012" v="5254" actId="20577"/>
        <pc:sldMkLst>
          <pc:docMk/>
          <pc:sldMk cId="1341732566" sldId="303"/>
        </pc:sldMkLst>
        <pc:spChg chg="del">
          <ac:chgData name="김광태" userId="2e115f69-e4ae-4a64-9a72-6dcfcd2dd750" providerId="ADAL" clId="{3FACE6E9-861B-4E86-A5D0-971D9EE9F390}" dt="2022-12-19T06:06:07.833" v="3861" actId="478"/>
          <ac:spMkLst>
            <pc:docMk/>
            <pc:sldMk cId="1341732566" sldId="303"/>
            <ac:spMk id="2" creationId="{9D45694C-E877-8D61-49DE-C0549A771489}"/>
          </ac:spMkLst>
        </pc:spChg>
        <pc:spChg chg="mod">
          <ac:chgData name="김광태" userId="2e115f69-e4ae-4a64-9a72-6dcfcd2dd750" providerId="ADAL" clId="{3FACE6E9-861B-4E86-A5D0-971D9EE9F390}" dt="2022-12-19T03:28:39.853" v="338"/>
          <ac:spMkLst>
            <pc:docMk/>
            <pc:sldMk cId="1341732566" sldId="303"/>
            <ac:spMk id="4" creationId="{2FEFC948-A3DB-A7A0-BFB6-8D339CA65401}"/>
          </ac:spMkLst>
        </pc:spChg>
        <pc:spChg chg="add mod">
          <ac:chgData name="김광태" userId="2e115f69-e4ae-4a64-9a72-6dcfcd2dd750" providerId="ADAL" clId="{3FACE6E9-861B-4E86-A5D0-971D9EE9F390}" dt="2022-12-19T03:42:36.425" v="657"/>
          <ac:spMkLst>
            <pc:docMk/>
            <pc:sldMk cId="1341732566" sldId="303"/>
            <ac:spMk id="5" creationId="{8BFA8A46-E4AF-AB11-9746-0B59A97F3A51}"/>
          </ac:spMkLst>
        </pc:spChg>
        <pc:spChg chg="add mod">
          <ac:chgData name="김광태" userId="2e115f69-e4ae-4a64-9a72-6dcfcd2dd750" providerId="ADAL" clId="{3FACE6E9-861B-4E86-A5D0-971D9EE9F390}" dt="2022-12-19T03:42:39.535" v="668"/>
          <ac:spMkLst>
            <pc:docMk/>
            <pc:sldMk cId="1341732566" sldId="303"/>
            <ac:spMk id="6" creationId="{11CD13C2-1A65-1638-E62B-A87B4BBE7368}"/>
          </ac:spMkLst>
        </pc:spChg>
        <pc:spChg chg="add mod">
          <ac:chgData name="김광태" userId="2e115f69-e4ae-4a64-9a72-6dcfcd2dd750" providerId="ADAL" clId="{3FACE6E9-861B-4E86-A5D0-971D9EE9F390}" dt="2022-12-19T03:42:44.390" v="682"/>
          <ac:spMkLst>
            <pc:docMk/>
            <pc:sldMk cId="1341732566" sldId="303"/>
            <ac:spMk id="7" creationId="{C5C07245-3809-A5D7-5AF9-F4E8ECB5F3EC}"/>
          </ac:spMkLst>
        </pc:spChg>
        <pc:spChg chg="add mod">
          <ac:chgData name="김광태" userId="2e115f69-e4ae-4a64-9a72-6dcfcd2dd750" providerId="ADAL" clId="{3FACE6E9-861B-4E86-A5D0-971D9EE9F390}" dt="2022-12-19T03:41:33.607" v="557"/>
          <ac:spMkLst>
            <pc:docMk/>
            <pc:sldMk cId="1341732566" sldId="303"/>
            <ac:spMk id="8" creationId="{E98BFDD2-F396-3619-4216-EFD5F1A44629}"/>
          </ac:spMkLst>
        </pc:spChg>
        <pc:spChg chg="add mod">
          <ac:chgData name="김광태" userId="2e115f69-e4ae-4a64-9a72-6dcfcd2dd750" providerId="ADAL" clId="{3FACE6E9-861B-4E86-A5D0-971D9EE9F390}" dt="2022-12-19T03:41:33.607" v="557"/>
          <ac:spMkLst>
            <pc:docMk/>
            <pc:sldMk cId="1341732566" sldId="303"/>
            <ac:spMk id="9" creationId="{F80BD438-02FF-CB7F-BF77-0668449A66B8}"/>
          </ac:spMkLst>
        </pc:spChg>
        <pc:spChg chg="add mod">
          <ac:chgData name="김광태" userId="2e115f69-e4ae-4a64-9a72-6dcfcd2dd750" providerId="ADAL" clId="{3FACE6E9-861B-4E86-A5D0-971D9EE9F390}" dt="2022-12-19T03:41:33.607" v="557"/>
          <ac:spMkLst>
            <pc:docMk/>
            <pc:sldMk cId="1341732566" sldId="303"/>
            <ac:spMk id="10" creationId="{5C685E75-D1BA-C535-87CF-B932C3825458}"/>
          </ac:spMkLst>
        </pc:spChg>
        <pc:spChg chg="add mod">
          <ac:chgData name="김광태" userId="2e115f69-e4ae-4a64-9a72-6dcfcd2dd750" providerId="ADAL" clId="{3FACE6E9-861B-4E86-A5D0-971D9EE9F390}" dt="2022-12-19T06:23:29.958" v="4564"/>
          <ac:spMkLst>
            <pc:docMk/>
            <pc:sldMk cId="1341732566" sldId="303"/>
            <ac:spMk id="11" creationId="{A60E5BE5-2AB0-872B-A940-2BD48BA59F36}"/>
          </ac:spMkLst>
        </pc:spChg>
        <pc:spChg chg="add mod">
          <ac:chgData name="김광태" userId="2e115f69-e4ae-4a64-9a72-6dcfcd2dd750" providerId="ADAL" clId="{3FACE6E9-861B-4E86-A5D0-971D9EE9F390}" dt="2022-12-19T06:28:07.279" v="4757"/>
          <ac:spMkLst>
            <pc:docMk/>
            <pc:sldMk cId="1341732566" sldId="303"/>
            <ac:spMk id="12" creationId="{1C3C939B-8BBD-7E2B-FD5E-6BC9B52A6B9E}"/>
          </ac:spMkLst>
        </pc:spChg>
        <pc:spChg chg="add mod">
          <ac:chgData name="김광태" userId="2e115f69-e4ae-4a64-9a72-6dcfcd2dd750" providerId="ADAL" clId="{3FACE6E9-861B-4E86-A5D0-971D9EE9F390}" dt="2022-12-19T06:31:27.012" v="5254" actId="20577"/>
          <ac:spMkLst>
            <pc:docMk/>
            <pc:sldMk cId="1341732566" sldId="303"/>
            <ac:spMk id="13" creationId="{DEB66381-927B-3C86-84CA-0D5FCACCC79D}"/>
          </ac:spMkLst>
        </pc:spChg>
      </pc:sldChg>
      <pc:sldChg chg="new del">
        <pc:chgData name="김광태" userId="2e115f69-e4ae-4a64-9a72-6dcfcd2dd750" providerId="ADAL" clId="{3FACE6E9-861B-4E86-A5D0-971D9EE9F390}" dt="2022-12-19T03:33:09.417" v="472" actId="47"/>
        <pc:sldMkLst>
          <pc:docMk/>
          <pc:sldMk cId="2106583399" sldId="304"/>
        </pc:sldMkLst>
      </pc:sldChg>
      <pc:sldChg chg="addSp delSp modSp add mod">
        <pc:chgData name="김광태" userId="2e115f69-e4ae-4a64-9a72-6dcfcd2dd750" providerId="ADAL" clId="{3FACE6E9-861B-4E86-A5D0-971D9EE9F390}" dt="2022-12-19T05:18:29.472" v="2532" actId="20577"/>
        <pc:sldMkLst>
          <pc:docMk/>
          <pc:sldMk cId="3283382014" sldId="305"/>
        </pc:sldMkLst>
        <pc:spChg chg="add mod">
          <ac:chgData name="김광태" userId="2e115f69-e4ae-4a64-9a72-6dcfcd2dd750" providerId="ADAL" clId="{3FACE6E9-861B-4E86-A5D0-971D9EE9F390}" dt="2022-12-19T05:17:45.221" v="2488" actId="14100"/>
          <ac:spMkLst>
            <pc:docMk/>
            <pc:sldMk cId="3283382014" sldId="305"/>
            <ac:spMk id="2" creationId="{AEBB5505-218D-EB41-B6D2-F882E8A5DD23}"/>
          </ac:spMkLst>
        </pc:spChg>
        <pc:spChg chg="add del">
          <ac:chgData name="김광태" userId="2e115f69-e4ae-4a64-9a72-6dcfcd2dd750" providerId="ADAL" clId="{3FACE6E9-861B-4E86-A5D0-971D9EE9F390}" dt="2022-12-19T03:39:52.011" v="522" actId="478"/>
          <ac:spMkLst>
            <pc:docMk/>
            <pc:sldMk cId="3283382014" sldId="305"/>
            <ac:spMk id="3" creationId="{6C7FFC7F-9C7A-022A-CCA9-D309E0F1E1F2}"/>
          </ac:spMkLst>
        </pc:spChg>
        <pc:spChg chg="mod">
          <ac:chgData name="김광태" userId="2e115f69-e4ae-4a64-9a72-6dcfcd2dd750" providerId="ADAL" clId="{3FACE6E9-861B-4E86-A5D0-971D9EE9F390}" dt="2022-12-19T03:39:24.110" v="517" actId="1076"/>
          <ac:spMkLst>
            <pc:docMk/>
            <pc:sldMk cId="3283382014" sldId="305"/>
            <ac:spMk id="4" creationId="{8E7021B6-E227-8415-8D99-B7C40E7E6466}"/>
          </ac:spMkLst>
        </pc:spChg>
        <pc:spChg chg="add del mod">
          <ac:chgData name="김광태" userId="2e115f69-e4ae-4a64-9a72-6dcfcd2dd750" providerId="ADAL" clId="{3FACE6E9-861B-4E86-A5D0-971D9EE9F390}" dt="2022-12-19T03:38:34.453" v="494" actId="478"/>
          <ac:spMkLst>
            <pc:docMk/>
            <pc:sldMk cId="3283382014" sldId="305"/>
            <ac:spMk id="5" creationId="{15631A48-76EE-4675-9E24-189156F86E78}"/>
          </ac:spMkLst>
        </pc:spChg>
        <pc:spChg chg="add del mod">
          <ac:chgData name="김광태" userId="2e115f69-e4ae-4a64-9a72-6dcfcd2dd750" providerId="ADAL" clId="{3FACE6E9-861B-4E86-A5D0-971D9EE9F390}" dt="2022-12-19T03:38:35.142" v="495" actId="478"/>
          <ac:spMkLst>
            <pc:docMk/>
            <pc:sldMk cId="3283382014" sldId="305"/>
            <ac:spMk id="6" creationId="{2245551A-B633-9E99-1421-E60F25C9572A}"/>
          </ac:spMkLst>
        </pc:spChg>
        <pc:spChg chg="add del mod">
          <ac:chgData name="김광태" userId="2e115f69-e4ae-4a64-9a72-6dcfcd2dd750" providerId="ADAL" clId="{3FACE6E9-861B-4E86-A5D0-971D9EE9F390}" dt="2022-12-19T03:38:35.597" v="496" actId="478"/>
          <ac:spMkLst>
            <pc:docMk/>
            <pc:sldMk cId="3283382014" sldId="305"/>
            <ac:spMk id="7" creationId="{01176AD5-0CB8-7E1A-1D4D-9010135DE43C}"/>
          </ac:spMkLst>
        </pc:spChg>
        <pc:spChg chg="mod">
          <ac:chgData name="김광태" userId="2e115f69-e4ae-4a64-9a72-6dcfcd2dd750" providerId="ADAL" clId="{3FACE6E9-861B-4E86-A5D0-971D9EE9F390}" dt="2022-12-19T03:40:10.402" v="526" actId="1076"/>
          <ac:spMkLst>
            <pc:docMk/>
            <pc:sldMk cId="3283382014" sldId="305"/>
            <ac:spMk id="8" creationId="{CEED800A-3C7B-49D7-E388-A28EC3A3A743}"/>
          </ac:spMkLst>
        </pc:spChg>
        <pc:spChg chg="mod">
          <ac:chgData name="김광태" userId="2e115f69-e4ae-4a64-9a72-6dcfcd2dd750" providerId="ADAL" clId="{3FACE6E9-861B-4E86-A5D0-971D9EE9F390}" dt="2022-12-19T03:40:11.710" v="527" actId="1076"/>
          <ac:spMkLst>
            <pc:docMk/>
            <pc:sldMk cId="3283382014" sldId="305"/>
            <ac:spMk id="9" creationId="{8CAC99AD-A1EF-ADE6-BDD9-9640CEAA2B08}"/>
          </ac:spMkLst>
        </pc:spChg>
        <pc:spChg chg="add del mod">
          <ac:chgData name="김광태" userId="2e115f69-e4ae-4a64-9a72-6dcfcd2dd750" providerId="ADAL" clId="{3FACE6E9-861B-4E86-A5D0-971D9EE9F390}" dt="2022-12-19T03:40:14.071" v="528" actId="1076"/>
          <ac:spMkLst>
            <pc:docMk/>
            <pc:sldMk cId="3283382014" sldId="305"/>
            <ac:spMk id="10" creationId="{A1104167-0C6B-34CD-A528-8D160D9F531B}"/>
          </ac:spMkLst>
        </pc:spChg>
        <pc:spChg chg="add del">
          <ac:chgData name="김광태" userId="2e115f69-e4ae-4a64-9a72-6dcfcd2dd750" providerId="ADAL" clId="{3FACE6E9-861B-4E86-A5D0-971D9EE9F390}" dt="2022-12-19T03:40:00.261" v="523" actId="478"/>
          <ac:spMkLst>
            <pc:docMk/>
            <pc:sldMk cId="3283382014" sldId="305"/>
            <ac:spMk id="11" creationId="{5B5BFF0E-F9EA-DEB2-98A8-43768CBD1DBC}"/>
          </ac:spMkLst>
        </pc:spChg>
        <pc:spChg chg="add del">
          <ac:chgData name="김광태" userId="2e115f69-e4ae-4a64-9a72-6dcfcd2dd750" providerId="ADAL" clId="{3FACE6E9-861B-4E86-A5D0-971D9EE9F390}" dt="2022-12-19T03:40:00.261" v="523" actId="478"/>
          <ac:spMkLst>
            <pc:docMk/>
            <pc:sldMk cId="3283382014" sldId="305"/>
            <ac:spMk id="12" creationId="{ED93F0F8-7CB0-2488-8A1A-85C9C8CA7FD9}"/>
          </ac:spMkLst>
        </pc:spChg>
        <pc:spChg chg="mod">
          <ac:chgData name="김광태" userId="2e115f69-e4ae-4a64-9a72-6dcfcd2dd750" providerId="ADAL" clId="{3FACE6E9-861B-4E86-A5D0-971D9EE9F390}" dt="2022-12-19T03:40:46.297" v="540" actId="1076"/>
          <ac:spMkLst>
            <pc:docMk/>
            <pc:sldMk cId="3283382014" sldId="305"/>
            <ac:spMk id="13" creationId="{068C12C0-4DED-AB5C-4766-2369F0E64366}"/>
          </ac:spMkLst>
        </pc:spChg>
        <pc:spChg chg="mod">
          <ac:chgData name="김광태" userId="2e115f69-e4ae-4a64-9a72-6dcfcd2dd750" providerId="ADAL" clId="{3FACE6E9-861B-4E86-A5D0-971D9EE9F390}" dt="2022-12-19T03:40:47.876" v="541" actId="1076"/>
          <ac:spMkLst>
            <pc:docMk/>
            <pc:sldMk cId="3283382014" sldId="305"/>
            <ac:spMk id="14" creationId="{F1EC7F94-B6A1-AE3C-55A2-63ACF0C4F67B}"/>
          </ac:spMkLst>
        </pc:spChg>
        <pc:spChg chg="add del mod">
          <ac:chgData name="김광태" userId="2e115f69-e4ae-4a64-9a72-6dcfcd2dd750" providerId="ADAL" clId="{3FACE6E9-861B-4E86-A5D0-971D9EE9F390}" dt="2022-12-19T03:40:49.173" v="542" actId="1076"/>
          <ac:spMkLst>
            <pc:docMk/>
            <pc:sldMk cId="3283382014" sldId="305"/>
            <ac:spMk id="15" creationId="{A30E429B-49F9-0826-5FF5-DA8C1AC946FC}"/>
          </ac:spMkLst>
        </pc:spChg>
        <pc:spChg chg="add del mod">
          <ac:chgData name="김광태" userId="2e115f69-e4ae-4a64-9a72-6dcfcd2dd750" providerId="ADAL" clId="{3FACE6E9-861B-4E86-A5D0-971D9EE9F390}" dt="2022-12-19T03:40:00.261" v="523" actId="478"/>
          <ac:spMkLst>
            <pc:docMk/>
            <pc:sldMk cId="3283382014" sldId="305"/>
            <ac:spMk id="16" creationId="{6DCD0A9B-9D33-BBDF-28CB-EA816B8330F5}"/>
          </ac:spMkLst>
        </pc:spChg>
        <pc:spChg chg="add del mod">
          <ac:chgData name="김광태" userId="2e115f69-e4ae-4a64-9a72-6dcfcd2dd750" providerId="ADAL" clId="{3FACE6E9-861B-4E86-A5D0-971D9EE9F390}" dt="2022-12-19T03:40:00.261" v="523" actId="478"/>
          <ac:spMkLst>
            <pc:docMk/>
            <pc:sldMk cId="3283382014" sldId="305"/>
            <ac:spMk id="17" creationId="{DF008E0A-C34B-5D9D-45F4-22AD1CCD88B9}"/>
          </ac:spMkLst>
        </pc:spChg>
        <pc:spChg chg="add mod">
          <ac:chgData name="김광태" userId="2e115f69-e4ae-4a64-9a72-6dcfcd2dd750" providerId="ADAL" clId="{3FACE6E9-861B-4E86-A5D0-971D9EE9F390}" dt="2022-12-19T05:09:14.374" v="2088"/>
          <ac:spMkLst>
            <pc:docMk/>
            <pc:sldMk cId="3283382014" sldId="305"/>
            <ac:spMk id="18" creationId="{AD095775-F7D7-E222-35AB-088679B7770D}"/>
          </ac:spMkLst>
        </pc:spChg>
        <pc:spChg chg="add del mod">
          <ac:chgData name="김광태" userId="2e115f69-e4ae-4a64-9a72-6dcfcd2dd750" providerId="ADAL" clId="{3FACE6E9-861B-4E86-A5D0-971D9EE9F390}" dt="2022-12-19T05:18:29.472" v="2532" actId="20577"/>
          <ac:spMkLst>
            <pc:docMk/>
            <pc:sldMk cId="3283382014" sldId="305"/>
            <ac:spMk id="19" creationId="{19744F55-728F-27C0-9192-7D8460FB1847}"/>
          </ac:spMkLst>
        </pc:spChg>
        <pc:spChg chg="add del mod">
          <ac:chgData name="김광태" userId="2e115f69-e4ae-4a64-9a72-6dcfcd2dd750" providerId="ADAL" clId="{3FACE6E9-861B-4E86-A5D0-971D9EE9F390}" dt="2022-12-19T03:40:00.261" v="523" actId="478"/>
          <ac:spMkLst>
            <pc:docMk/>
            <pc:sldMk cId="3283382014" sldId="305"/>
            <ac:spMk id="20" creationId="{95A58EB2-4E1E-C457-0137-FAC52CE159D5}"/>
          </ac:spMkLst>
        </pc:spChg>
        <pc:spChg chg="add del mod">
          <ac:chgData name="김광태" userId="2e115f69-e4ae-4a64-9a72-6dcfcd2dd750" providerId="ADAL" clId="{3FACE6E9-861B-4E86-A5D0-971D9EE9F390}" dt="2022-12-19T03:40:00.261" v="523" actId="478"/>
          <ac:spMkLst>
            <pc:docMk/>
            <pc:sldMk cId="3283382014" sldId="305"/>
            <ac:spMk id="21" creationId="{A60763A3-1C13-4940-EBA2-123052002892}"/>
          </ac:spMkLst>
        </pc:spChg>
      </pc:sldChg>
      <pc:sldChg chg="delSp modSp add mod">
        <pc:chgData name="김광태" userId="2e115f69-e4ae-4a64-9a72-6dcfcd2dd750" providerId="ADAL" clId="{3FACE6E9-861B-4E86-A5D0-971D9EE9F390}" dt="2022-12-19T06:31:00.807" v="5237" actId="20577"/>
        <pc:sldMkLst>
          <pc:docMk/>
          <pc:sldMk cId="3798258709" sldId="306"/>
        </pc:sldMkLst>
        <pc:spChg chg="del">
          <ac:chgData name="김광태" userId="2e115f69-e4ae-4a64-9a72-6dcfcd2dd750" providerId="ADAL" clId="{3FACE6E9-861B-4E86-A5D0-971D9EE9F390}" dt="2022-12-19T06:06:10.457" v="3862" actId="478"/>
          <ac:spMkLst>
            <pc:docMk/>
            <pc:sldMk cId="3798258709" sldId="306"/>
            <ac:spMk id="2" creationId="{9D45694C-E877-8D61-49DE-C0549A771489}"/>
          </ac:spMkLst>
        </pc:spChg>
        <pc:spChg chg="mod">
          <ac:chgData name="김광태" userId="2e115f69-e4ae-4a64-9a72-6dcfcd2dd750" providerId="ADAL" clId="{3FACE6E9-861B-4E86-A5D0-971D9EE9F390}" dt="2022-12-19T03:42:51.963" v="693"/>
          <ac:spMkLst>
            <pc:docMk/>
            <pc:sldMk cId="3798258709" sldId="306"/>
            <ac:spMk id="5" creationId="{8BFA8A46-E4AF-AB11-9746-0B59A97F3A51}"/>
          </ac:spMkLst>
        </pc:spChg>
        <pc:spChg chg="mod">
          <ac:chgData name="김광태" userId="2e115f69-e4ae-4a64-9a72-6dcfcd2dd750" providerId="ADAL" clId="{3FACE6E9-861B-4E86-A5D0-971D9EE9F390}" dt="2022-12-19T03:42:55.206" v="705"/>
          <ac:spMkLst>
            <pc:docMk/>
            <pc:sldMk cId="3798258709" sldId="306"/>
            <ac:spMk id="6" creationId="{11CD13C2-1A65-1638-E62B-A87B4BBE7368}"/>
          </ac:spMkLst>
        </pc:spChg>
        <pc:spChg chg="mod">
          <ac:chgData name="김광태" userId="2e115f69-e4ae-4a64-9a72-6dcfcd2dd750" providerId="ADAL" clId="{3FACE6E9-861B-4E86-A5D0-971D9EE9F390}" dt="2022-12-19T03:44:13.951" v="726" actId="20577"/>
          <ac:spMkLst>
            <pc:docMk/>
            <pc:sldMk cId="3798258709" sldId="306"/>
            <ac:spMk id="7" creationId="{C5C07245-3809-A5D7-5AF9-F4E8ECB5F3EC}"/>
          </ac:spMkLst>
        </pc:spChg>
        <pc:spChg chg="mod">
          <ac:chgData name="김광태" userId="2e115f69-e4ae-4a64-9a72-6dcfcd2dd750" providerId="ADAL" clId="{3FACE6E9-861B-4E86-A5D0-971D9EE9F390}" dt="2022-12-19T06:29:51.005" v="4994"/>
          <ac:spMkLst>
            <pc:docMk/>
            <pc:sldMk cId="3798258709" sldId="306"/>
            <ac:spMk id="11" creationId="{A60E5BE5-2AB0-872B-A940-2BD48BA59F36}"/>
          </ac:spMkLst>
        </pc:spChg>
        <pc:spChg chg="mod">
          <ac:chgData name="김광태" userId="2e115f69-e4ae-4a64-9a72-6dcfcd2dd750" providerId="ADAL" clId="{3FACE6E9-861B-4E86-A5D0-971D9EE9F390}" dt="2022-12-19T06:30:15.318" v="5043"/>
          <ac:spMkLst>
            <pc:docMk/>
            <pc:sldMk cId="3798258709" sldId="306"/>
            <ac:spMk id="12" creationId="{1C3C939B-8BBD-7E2B-FD5E-6BC9B52A6B9E}"/>
          </ac:spMkLst>
        </pc:spChg>
        <pc:spChg chg="mod">
          <ac:chgData name="김광태" userId="2e115f69-e4ae-4a64-9a72-6dcfcd2dd750" providerId="ADAL" clId="{3FACE6E9-861B-4E86-A5D0-971D9EE9F390}" dt="2022-12-19T06:31:00.807" v="5237" actId="20577"/>
          <ac:spMkLst>
            <pc:docMk/>
            <pc:sldMk cId="3798258709" sldId="306"/>
            <ac:spMk id="13" creationId="{DEB66381-927B-3C86-84CA-0D5FCACCC79D}"/>
          </ac:spMkLst>
        </pc:spChg>
      </pc:sldChg>
      <pc:sldChg chg="delSp modSp add mod">
        <pc:chgData name="김광태" userId="2e115f69-e4ae-4a64-9a72-6dcfcd2dd750" providerId="ADAL" clId="{3FACE6E9-861B-4E86-A5D0-971D9EE9F390}" dt="2022-12-19T06:13:09.023" v="4277"/>
        <pc:sldMkLst>
          <pc:docMk/>
          <pc:sldMk cId="3341268473" sldId="307"/>
        </pc:sldMkLst>
        <pc:spChg chg="del">
          <ac:chgData name="김광태" userId="2e115f69-e4ae-4a64-9a72-6dcfcd2dd750" providerId="ADAL" clId="{3FACE6E9-861B-4E86-A5D0-971D9EE9F390}" dt="2022-12-19T05:18:00.684" v="2489" actId="478"/>
          <ac:spMkLst>
            <pc:docMk/>
            <pc:sldMk cId="3341268473" sldId="307"/>
            <ac:spMk id="2" creationId="{AE42D89A-8A39-D60A-BA88-7BAB96C79AB5}"/>
          </ac:spMkLst>
        </pc:spChg>
        <pc:spChg chg="mod">
          <ac:chgData name="김광태" userId="2e115f69-e4ae-4a64-9a72-6dcfcd2dd750" providerId="ADAL" clId="{3FACE6E9-861B-4E86-A5D0-971D9EE9F390}" dt="2022-12-19T03:42:21.382" v="623"/>
          <ac:spMkLst>
            <pc:docMk/>
            <pc:sldMk cId="3341268473" sldId="307"/>
            <ac:spMk id="5" creationId="{F294300A-4E65-16CB-CA7E-5853FE23A777}"/>
          </ac:spMkLst>
        </pc:spChg>
        <pc:spChg chg="mod">
          <ac:chgData name="김광태" userId="2e115f69-e4ae-4a64-9a72-6dcfcd2dd750" providerId="ADAL" clId="{3FACE6E9-861B-4E86-A5D0-971D9EE9F390}" dt="2022-12-19T03:42:25.034" v="634"/>
          <ac:spMkLst>
            <pc:docMk/>
            <pc:sldMk cId="3341268473" sldId="307"/>
            <ac:spMk id="6" creationId="{03D895A2-121E-6AAA-718E-0550EE9A6D3D}"/>
          </ac:spMkLst>
        </pc:spChg>
        <pc:spChg chg="mod">
          <ac:chgData name="김광태" userId="2e115f69-e4ae-4a64-9a72-6dcfcd2dd750" providerId="ADAL" clId="{3FACE6E9-861B-4E86-A5D0-971D9EE9F390}" dt="2022-12-19T03:42:28.029" v="645"/>
          <ac:spMkLst>
            <pc:docMk/>
            <pc:sldMk cId="3341268473" sldId="307"/>
            <ac:spMk id="7" creationId="{C9A3F16E-28FB-A7DC-0E4E-BF383472F4E8}"/>
          </ac:spMkLst>
        </pc:spChg>
        <pc:spChg chg="mod">
          <ac:chgData name="김광태" userId="2e115f69-e4ae-4a64-9a72-6dcfcd2dd750" providerId="ADAL" clId="{3FACE6E9-861B-4E86-A5D0-971D9EE9F390}" dt="2022-12-19T06:10:58.750" v="4070" actId="20577"/>
          <ac:spMkLst>
            <pc:docMk/>
            <pc:sldMk cId="3341268473" sldId="307"/>
            <ac:spMk id="11" creationId="{5DE77B51-80F3-A3B4-6129-F153293A965B}"/>
          </ac:spMkLst>
        </pc:spChg>
        <pc:spChg chg="mod">
          <ac:chgData name="김광태" userId="2e115f69-e4ae-4a64-9a72-6dcfcd2dd750" providerId="ADAL" clId="{3FACE6E9-861B-4E86-A5D0-971D9EE9F390}" dt="2022-12-19T06:11:32.007" v="4152"/>
          <ac:spMkLst>
            <pc:docMk/>
            <pc:sldMk cId="3341268473" sldId="307"/>
            <ac:spMk id="12" creationId="{5D89B4B4-7145-22A8-ADDC-2400B142AD76}"/>
          </ac:spMkLst>
        </pc:spChg>
        <pc:spChg chg="mod">
          <ac:chgData name="김광태" userId="2e115f69-e4ae-4a64-9a72-6dcfcd2dd750" providerId="ADAL" clId="{3FACE6E9-861B-4E86-A5D0-971D9EE9F390}" dt="2022-12-19T06:13:09.023" v="4277"/>
          <ac:spMkLst>
            <pc:docMk/>
            <pc:sldMk cId="3341268473" sldId="307"/>
            <ac:spMk id="13" creationId="{00AC132C-FDE2-0DAD-CA72-A16E68F69472}"/>
          </ac:spMkLst>
        </pc:spChg>
      </pc:sldChg>
      <pc:sldChg chg="new del">
        <pc:chgData name="김광태" userId="2e115f69-e4ae-4a64-9a72-6dcfcd2dd750" providerId="ADAL" clId="{3FACE6E9-861B-4E86-A5D0-971D9EE9F390}" dt="2022-12-19T03:44:34.409" v="731" actId="47"/>
        <pc:sldMkLst>
          <pc:docMk/>
          <pc:sldMk cId="431441928" sldId="308"/>
        </pc:sldMkLst>
      </pc:sldChg>
      <pc:sldChg chg="delSp add mod ord">
        <pc:chgData name="김광태" userId="2e115f69-e4ae-4a64-9a72-6dcfcd2dd750" providerId="ADAL" clId="{3FACE6E9-861B-4E86-A5D0-971D9EE9F390}" dt="2022-12-19T03:44:38.742" v="732" actId="478"/>
        <pc:sldMkLst>
          <pc:docMk/>
          <pc:sldMk cId="931763755" sldId="309"/>
        </pc:sldMkLst>
        <pc:spChg chg="del">
          <ac:chgData name="김광태" userId="2e115f69-e4ae-4a64-9a72-6dcfcd2dd750" providerId="ADAL" clId="{3FACE6E9-861B-4E86-A5D0-971D9EE9F390}" dt="2022-12-19T03:44:38.742" v="732" actId="478"/>
          <ac:spMkLst>
            <pc:docMk/>
            <pc:sldMk cId="931763755" sldId="309"/>
            <ac:spMk id="2" creationId="{AEBB5505-218D-EB41-B6D2-F882E8A5DD23}"/>
          </ac:spMkLst>
        </pc:spChg>
        <pc:spChg chg="del">
          <ac:chgData name="김광태" userId="2e115f69-e4ae-4a64-9a72-6dcfcd2dd750" providerId="ADAL" clId="{3FACE6E9-861B-4E86-A5D0-971D9EE9F390}" dt="2022-12-19T03:44:38.742" v="732" actId="478"/>
          <ac:spMkLst>
            <pc:docMk/>
            <pc:sldMk cId="931763755" sldId="309"/>
            <ac:spMk id="8" creationId="{CEED800A-3C7B-49D7-E388-A28EC3A3A743}"/>
          </ac:spMkLst>
        </pc:spChg>
        <pc:spChg chg="del">
          <ac:chgData name="김광태" userId="2e115f69-e4ae-4a64-9a72-6dcfcd2dd750" providerId="ADAL" clId="{3FACE6E9-861B-4E86-A5D0-971D9EE9F390}" dt="2022-12-19T03:44:38.742" v="732" actId="478"/>
          <ac:spMkLst>
            <pc:docMk/>
            <pc:sldMk cId="931763755" sldId="309"/>
            <ac:spMk id="9" creationId="{8CAC99AD-A1EF-ADE6-BDD9-9640CEAA2B08}"/>
          </ac:spMkLst>
        </pc:spChg>
        <pc:spChg chg="del">
          <ac:chgData name="김광태" userId="2e115f69-e4ae-4a64-9a72-6dcfcd2dd750" providerId="ADAL" clId="{3FACE6E9-861B-4E86-A5D0-971D9EE9F390}" dt="2022-12-19T03:44:38.742" v="732" actId="478"/>
          <ac:spMkLst>
            <pc:docMk/>
            <pc:sldMk cId="931763755" sldId="309"/>
            <ac:spMk id="10" creationId="{A1104167-0C6B-34CD-A528-8D160D9F531B}"/>
          </ac:spMkLst>
        </pc:spChg>
        <pc:spChg chg="del">
          <ac:chgData name="김광태" userId="2e115f69-e4ae-4a64-9a72-6dcfcd2dd750" providerId="ADAL" clId="{3FACE6E9-861B-4E86-A5D0-971D9EE9F390}" dt="2022-12-19T03:44:38.742" v="732" actId="478"/>
          <ac:spMkLst>
            <pc:docMk/>
            <pc:sldMk cId="931763755" sldId="309"/>
            <ac:spMk id="13" creationId="{068C12C0-4DED-AB5C-4766-2369F0E64366}"/>
          </ac:spMkLst>
        </pc:spChg>
        <pc:spChg chg="del">
          <ac:chgData name="김광태" userId="2e115f69-e4ae-4a64-9a72-6dcfcd2dd750" providerId="ADAL" clId="{3FACE6E9-861B-4E86-A5D0-971D9EE9F390}" dt="2022-12-19T03:44:38.742" v="732" actId="478"/>
          <ac:spMkLst>
            <pc:docMk/>
            <pc:sldMk cId="931763755" sldId="309"/>
            <ac:spMk id="14" creationId="{F1EC7F94-B6A1-AE3C-55A2-63ACF0C4F67B}"/>
          </ac:spMkLst>
        </pc:spChg>
        <pc:spChg chg="del">
          <ac:chgData name="김광태" userId="2e115f69-e4ae-4a64-9a72-6dcfcd2dd750" providerId="ADAL" clId="{3FACE6E9-861B-4E86-A5D0-971D9EE9F390}" dt="2022-12-19T03:44:38.742" v="732" actId="478"/>
          <ac:spMkLst>
            <pc:docMk/>
            <pc:sldMk cId="931763755" sldId="309"/>
            <ac:spMk id="15" creationId="{A30E429B-49F9-0826-5FF5-DA8C1AC946FC}"/>
          </ac:spMkLst>
        </pc:spChg>
        <pc:spChg chg="del">
          <ac:chgData name="김광태" userId="2e115f69-e4ae-4a64-9a72-6dcfcd2dd750" providerId="ADAL" clId="{3FACE6E9-861B-4E86-A5D0-971D9EE9F390}" dt="2022-12-19T03:44:38.742" v="732" actId="478"/>
          <ac:spMkLst>
            <pc:docMk/>
            <pc:sldMk cId="931763755" sldId="309"/>
            <ac:spMk id="18" creationId="{AD095775-F7D7-E222-35AB-088679B7770D}"/>
          </ac:spMkLst>
        </pc:spChg>
        <pc:spChg chg="del">
          <ac:chgData name="김광태" userId="2e115f69-e4ae-4a64-9a72-6dcfcd2dd750" providerId="ADAL" clId="{3FACE6E9-861B-4E86-A5D0-971D9EE9F390}" dt="2022-12-19T03:44:38.742" v="732" actId="478"/>
          <ac:spMkLst>
            <pc:docMk/>
            <pc:sldMk cId="931763755" sldId="309"/>
            <ac:spMk id="19" creationId="{19744F55-728F-27C0-9192-7D8460FB1847}"/>
          </ac:spMkLst>
        </pc:spChg>
      </pc:sldChg>
      <pc:sldChg chg="modSp new mod">
        <pc:chgData name="김광태" userId="2e115f69-e4ae-4a64-9a72-6dcfcd2dd750" providerId="ADAL" clId="{3FACE6E9-861B-4E86-A5D0-971D9EE9F390}" dt="2022-12-19T05:06:41.815" v="1897" actId="27636"/>
        <pc:sldMkLst>
          <pc:docMk/>
          <pc:sldMk cId="2594409589" sldId="310"/>
        </pc:sldMkLst>
        <pc:spChg chg="mod">
          <ac:chgData name="김광태" userId="2e115f69-e4ae-4a64-9a72-6dcfcd2dd750" providerId="ADAL" clId="{3FACE6E9-861B-4E86-A5D0-971D9EE9F390}" dt="2022-12-19T05:06:41.815" v="1897" actId="27636"/>
          <ac:spMkLst>
            <pc:docMk/>
            <pc:sldMk cId="2594409589" sldId="310"/>
            <ac:spMk id="2" creationId="{53DDE2AF-9CA2-1885-95D3-2DB2A6305384}"/>
          </ac:spMkLst>
        </pc:spChg>
        <pc:spChg chg="mod">
          <ac:chgData name="김광태" userId="2e115f69-e4ae-4a64-9a72-6dcfcd2dd750" providerId="ADAL" clId="{3FACE6E9-861B-4E86-A5D0-971D9EE9F390}" dt="2022-12-19T03:44:52.140" v="734"/>
          <ac:spMkLst>
            <pc:docMk/>
            <pc:sldMk cId="2594409589" sldId="310"/>
            <ac:spMk id="4" creationId="{93D0E020-DF1B-04B7-662D-6CD3504F91DC}"/>
          </ac:spMkLst>
        </pc:spChg>
      </pc:sldChg>
      <pc:sldChg chg="addSp modSp mod">
        <pc:chgData name="김광태" userId="2e115f69-e4ae-4a64-9a72-6dcfcd2dd750" providerId="ADAL" clId="{3FACE6E9-861B-4E86-A5D0-971D9EE9F390}" dt="2022-12-19T04:49:52.980" v="1002" actId="20577"/>
        <pc:sldMkLst>
          <pc:docMk/>
          <pc:sldMk cId="3319025933" sldId="311"/>
        </pc:sldMkLst>
        <pc:spChg chg="mod">
          <ac:chgData name="김광태" userId="2e115f69-e4ae-4a64-9a72-6dcfcd2dd750" providerId="ADAL" clId="{3FACE6E9-861B-4E86-A5D0-971D9EE9F390}" dt="2022-12-19T04:49:52.980" v="1002" actId="20577"/>
          <ac:spMkLst>
            <pc:docMk/>
            <pc:sldMk cId="3319025933" sldId="311"/>
            <ac:spMk id="2" creationId="{53DDE2AF-9CA2-1885-95D3-2DB2A6305384}"/>
          </ac:spMkLst>
        </pc:spChg>
        <pc:picChg chg="add mod">
          <ac:chgData name="김광태" userId="2e115f69-e4ae-4a64-9a72-6dcfcd2dd750" providerId="ADAL" clId="{3FACE6E9-861B-4E86-A5D0-971D9EE9F390}" dt="2022-12-19T04:49:00.196" v="965" actId="14100"/>
          <ac:picMkLst>
            <pc:docMk/>
            <pc:sldMk cId="3319025933" sldId="311"/>
            <ac:picMk id="6" creationId="{20BEB1DE-6634-A93F-8B7C-3EAA90AE7C0C}"/>
          </ac:picMkLst>
        </pc:picChg>
      </pc:sldChg>
      <pc:sldChg chg="addSp delSp modSp new mod">
        <pc:chgData name="김광태" userId="2e115f69-e4ae-4a64-9a72-6dcfcd2dd750" providerId="ADAL" clId="{3FACE6E9-861B-4E86-A5D0-971D9EE9F390}" dt="2022-12-19T05:03:17.700" v="1891" actId="1076"/>
        <pc:sldMkLst>
          <pc:docMk/>
          <pc:sldMk cId="1249052411" sldId="312"/>
        </pc:sldMkLst>
        <pc:spChg chg="del">
          <ac:chgData name="김광태" userId="2e115f69-e4ae-4a64-9a72-6dcfcd2dd750" providerId="ADAL" clId="{3FACE6E9-861B-4E86-A5D0-971D9EE9F390}" dt="2022-12-19T05:03:07.893" v="1888" actId="478"/>
          <ac:spMkLst>
            <pc:docMk/>
            <pc:sldMk cId="1249052411" sldId="312"/>
            <ac:spMk id="2" creationId="{ECE906E0-9B97-6D35-7DCE-A7B46585EB6D}"/>
          </ac:spMkLst>
        </pc:spChg>
        <pc:spChg chg="mod">
          <ac:chgData name="김광태" userId="2e115f69-e4ae-4a64-9a72-6dcfcd2dd750" providerId="ADAL" clId="{3FACE6E9-861B-4E86-A5D0-971D9EE9F390}" dt="2022-12-19T05:03:12.720" v="1889"/>
          <ac:spMkLst>
            <pc:docMk/>
            <pc:sldMk cId="1249052411" sldId="312"/>
            <ac:spMk id="4" creationId="{FC68DC57-1F8D-3247-77F8-D08149D4F790}"/>
          </ac:spMkLst>
        </pc:spChg>
        <pc:picChg chg="add mod">
          <ac:chgData name="김광태" userId="2e115f69-e4ae-4a64-9a72-6dcfcd2dd750" providerId="ADAL" clId="{3FACE6E9-861B-4E86-A5D0-971D9EE9F390}" dt="2022-12-19T05:03:17.700" v="1891" actId="1076"/>
          <ac:picMkLst>
            <pc:docMk/>
            <pc:sldMk cId="1249052411" sldId="312"/>
            <ac:picMk id="6" creationId="{C145E268-6437-7626-D6A8-721A76BEF7BD}"/>
          </ac:picMkLst>
        </pc:picChg>
      </pc:sldChg>
      <pc:sldChg chg="modSp add mod">
        <pc:chgData name="김광태" userId="2e115f69-e4ae-4a64-9a72-6dcfcd2dd750" providerId="ADAL" clId="{3FACE6E9-861B-4E86-A5D0-971D9EE9F390}" dt="2022-12-19T06:18:13.252" v="4370"/>
        <pc:sldMkLst>
          <pc:docMk/>
          <pc:sldMk cId="3067312349" sldId="313"/>
        </pc:sldMkLst>
        <pc:spChg chg="mod">
          <ac:chgData name="김광태" userId="2e115f69-e4ae-4a64-9a72-6dcfcd2dd750" providerId="ADAL" clId="{3FACE6E9-861B-4E86-A5D0-971D9EE9F390}" dt="2022-12-19T06:18:13.252" v="4370"/>
          <ac:spMkLst>
            <pc:docMk/>
            <pc:sldMk cId="3067312349" sldId="313"/>
            <ac:spMk id="2" creationId="{53DDE2AF-9CA2-1885-95D3-2DB2A6305384}"/>
          </ac:spMkLst>
        </pc:spChg>
        <pc:spChg chg="mod">
          <ac:chgData name="김광태" userId="2e115f69-e4ae-4a64-9a72-6dcfcd2dd750" providerId="ADAL" clId="{3FACE6E9-861B-4E86-A5D0-971D9EE9F390}" dt="2022-12-19T05:20:59.522" v="2541"/>
          <ac:spMkLst>
            <pc:docMk/>
            <pc:sldMk cId="3067312349" sldId="313"/>
            <ac:spMk id="4" creationId="{93D0E020-DF1B-04B7-662D-6CD3504F91DC}"/>
          </ac:spMkLst>
        </pc:spChg>
      </pc:sldChg>
      <pc:sldChg chg="modSp add del mod">
        <pc:chgData name="김광태" userId="2e115f69-e4ae-4a64-9a72-6dcfcd2dd750" providerId="ADAL" clId="{3FACE6E9-861B-4E86-A5D0-971D9EE9F390}" dt="2022-12-19T05:20:50.132" v="2539" actId="47"/>
        <pc:sldMkLst>
          <pc:docMk/>
          <pc:sldMk cId="3254280293" sldId="313"/>
        </pc:sldMkLst>
        <pc:spChg chg="mod">
          <ac:chgData name="김광태" userId="2e115f69-e4ae-4a64-9a72-6dcfcd2dd750" providerId="ADAL" clId="{3FACE6E9-861B-4E86-A5D0-971D9EE9F390}" dt="2022-12-19T05:20:45.197" v="2538"/>
          <ac:spMkLst>
            <pc:docMk/>
            <pc:sldMk cId="3254280293" sldId="313"/>
            <ac:spMk id="4" creationId="{93D0E020-DF1B-04B7-662D-6CD3504F91DC}"/>
          </ac:spMkLst>
        </pc:spChg>
      </pc:sldChg>
      <pc:sldChg chg="addSp delSp modSp new mod">
        <pc:chgData name="김광태" userId="2e115f69-e4ae-4a64-9a72-6dcfcd2dd750" providerId="ADAL" clId="{3FACE6E9-861B-4E86-A5D0-971D9EE9F390}" dt="2022-12-19T05:38:00.439" v="2771"/>
        <pc:sldMkLst>
          <pc:docMk/>
          <pc:sldMk cId="19334089" sldId="314"/>
        </pc:sldMkLst>
        <pc:spChg chg="del">
          <ac:chgData name="김광태" userId="2e115f69-e4ae-4a64-9a72-6dcfcd2dd750" providerId="ADAL" clId="{3FACE6E9-861B-4E86-A5D0-971D9EE9F390}" dt="2022-12-19T05:34:52.506" v="2707" actId="22"/>
          <ac:spMkLst>
            <pc:docMk/>
            <pc:sldMk cId="19334089" sldId="314"/>
            <ac:spMk id="2" creationId="{2DEFAD13-75A4-4D5D-7DD2-A6050EBFBD4D}"/>
          </ac:spMkLst>
        </pc:spChg>
        <pc:spChg chg="mod">
          <ac:chgData name="김광태" userId="2e115f69-e4ae-4a64-9a72-6dcfcd2dd750" providerId="ADAL" clId="{3FACE6E9-861B-4E86-A5D0-971D9EE9F390}" dt="2022-12-19T05:35:07.386" v="2709"/>
          <ac:spMkLst>
            <pc:docMk/>
            <pc:sldMk cId="19334089" sldId="314"/>
            <ac:spMk id="4" creationId="{E43BE604-74B2-BE21-9AB1-2C3A1CFC9C8E}"/>
          </ac:spMkLst>
        </pc:spChg>
        <pc:spChg chg="add mod">
          <ac:chgData name="김광태" userId="2e115f69-e4ae-4a64-9a72-6dcfcd2dd750" providerId="ADAL" clId="{3FACE6E9-861B-4E86-A5D0-971D9EE9F390}" dt="2022-12-19T05:36:49.023" v="2761" actId="1076"/>
          <ac:spMkLst>
            <pc:docMk/>
            <pc:sldMk cId="19334089" sldId="314"/>
            <ac:spMk id="7" creationId="{70F0541B-C34D-8237-F64F-FB65530F1E82}"/>
          </ac:spMkLst>
        </pc:spChg>
        <pc:spChg chg="add mod">
          <ac:chgData name="김광태" userId="2e115f69-e4ae-4a64-9a72-6dcfcd2dd750" providerId="ADAL" clId="{3FACE6E9-861B-4E86-A5D0-971D9EE9F390}" dt="2022-12-19T05:38:00.439" v="2771"/>
          <ac:spMkLst>
            <pc:docMk/>
            <pc:sldMk cId="19334089" sldId="314"/>
            <ac:spMk id="10" creationId="{B492CAA5-79CB-E750-445F-1CD373AB4E5F}"/>
          </ac:spMkLst>
        </pc:spChg>
        <pc:picChg chg="add mod ord">
          <ac:chgData name="김광태" userId="2e115f69-e4ae-4a64-9a72-6dcfcd2dd750" providerId="ADAL" clId="{3FACE6E9-861B-4E86-A5D0-971D9EE9F390}" dt="2022-12-19T05:36:44.568" v="2760" actId="14100"/>
          <ac:picMkLst>
            <pc:docMk/>
            <pc:sldMk cId="19334089" sldId="314"/>
            <ac:picMk id="6" creationId="{87FBDFFF-9052-CC3B-83C1-73259B2248DF}"/>
          </ac:picMkLst>
        </pc:picChg>
        <pc:picChg chg="add mod">
          <ac:chgData name="김광태" userId="2e115f69-e4ae-4a64-9a72-6dcfcd2dd750" providerId="ADAL" clId="{3FACE6E9-861B-4E86-A5D0-971D9EE9F390}" dt="2022-12-19T05:36:12.750" v="2758" actId="1076"/>
          <ac:picMkLst>
            <pc:docMk/>
            <pc:sldMk cId="19334089" sldId="314"/>
            <ac:picMk id="9" creationId="{5192240C-9D1B-241A-A970-0622656CF422}"/>
          </ac:picMkLst>
        </pc:picChg>
      </pc:sldChg>
      <pc:sldChg chg="modSp add mod">
        <pc:chgData name="김광태" userId="2e115f69-e4ae-4a64-9a72-6dcfcd2dd750" providerId="ADAL" clId="{3FACE6E9-861B-4E86-A5D0-971D9EE9F390}" dt="2022-12-19T06:18:34.863" v="4382" actId="27636"/>
        <pc:sldMkLst>
          <pc:docMk/>
          <pc:sldMk cId="484889778" sldId="315"/>
        </pc:sldMkLst>
        <pc:spChg chg="mod">
          <ac:chgData name="김광태" userId="2e115f69-e4ae-4a64-9a72-6dcfcd2dd750" providerId="ADAL" clId="{3FACE6E9-861B-4E86-A5D0-971D9EE9F390}" dt="2022-12-19T06:18:34.863" v="4382" actId="27636"/>
          <ac:spMkLst>
            <pc:docMk/>
            <pc:sldMk cId="484889778" sldId="315"/>
            <ac:spMk id="2" creationId="{53DDE2AF-9CA2-1885-95D3-2DB2A6305384}"/>
          </ac:spMkLst>
        </pc:spChg>
        <pc:spChg chg="mod">
          <ac:chgData name="김광태" userId="2e115f69-e4ae-4a64-9a72-6dcfcd2dd750" providerId="ADAL" clId="{3FACE6E9-861B-4E86-A5D0-971D9EE9F390}" dt="2022-12-19T05:47:44.765" v="3299"/>
          <ac:spMkLst>
            <pc:docMk/>
            <pc:sldMk cId="484889778" sldId="315"/>
            <ac:spMk id="4" creationId="{93D0E020-DF1B-04B7-662D-6CD3504F91DC}"/>
          </ac:spMkLst>
        </pc:spChg>
      </pc:sldChg>
      <pc:sldChg chg="addSp delSp modSp new mod">
        <pc:chgData name="김광태" userId="2e115f69-e4ae-4a64-9a72-6dcfcd2dd750" providerId="ADAL" clId="{3FACE6E9-861B-4E86-A5D0-971D9EE9F390}" dt="2022-12-19T06:22:54.012" v="4488" actId="20577"/>
        <pc:sldMkLst>
          <pc:docMk/>
          <pc:sldMk cId="2550182445" sldId="316"/>
        </pc:sldMkLst>
        <pc:spChg chg="del">
          <ac:chgData name="김광태" userId="2e115f69-e4ae-4a64-9a72-6dcfcd2dd750" providerId="ADAL" clId="{3FACE6E9-861B-4E86-A5D0-971D9EE9F390}" dt="2022-12-19T06:21:31.107" v="4384"/>
          <ac:spMkLst>
            <pc:docMk/>
            <pc:sldMk cId="2550182445" sldId="316"/>
            <ac:spMk id="2" creationId="{96C9B1EE-937C-4759-AE58-B77CD91AD946}"/>
          </ac:spMkLst>
        </pc:spChg>
        <pc:spChg chg="mod">
          <ac:chgData name="김광태" userId="2e115f69-e4ae-4a64-9a72-6dcfcd2dd750" providerId="ADAL" clId="{3FACE6E9-861B-4E86-A5D0-971D9EE9F390}" dt="2022-12-19T06:21:36.929" v="4386"/>
          <ac:spMkLst>
            <pc:docMk/>
            <pc:sldMk cId="2550182445" sldId="316"/>
            <ac:spMk id="4" creationId="{66C60903-D3DC-0A46-5119-4C9B3A23ADCA}"/>
          </ac:spMkLst>
        </pc:spChg>
        <pc:spChg chg="add mod">
          <ac:chgData name="김광태" userId="2e115f69-e4ae-4a64-9a72-6dcfcd2dd750" providerId="ADAL" clId="{3FACE6E9-861B-4E86-A5D0-971D9EE9F390}" dt="2022-12-19T06:22:54.012" v="4488" actId="20577"/>
          <ac:spMkLst>
            <pc:docMk/>
            <pc:sldMk cId="2550182445" sldId="316"/>
            <ac:spMk id="7" creationId="{72CF7787-D918-1F36-884F-0D7039333E99}"/>
          </ac:spMkLst>
        </pc:spChg>
        <pc:picChg chg="add mod">
          <ac:chgData name="김광태" userId="2e115f69-e4ae-4a64-9a72-6dcfcd2dd750" providerId="ADAL" clId="{3FACE6E9-861B-4E86-A5D0-971D9EE9F390}" dt="2022-12-19T06:21:39.352" v="4388" actId="1076"/>
          <ac:picMkLst>
            <pc:docMk/>
            <pc:sldMk cId="2550182445" sldId="316"/>
            <ac:picMk id="6" creationId="{702A838E-3DA5-4E77-E0E1-DEA318127811}"/>
          </ac:picMkLst>
        </pc:picChg>
      </pc:sldChg>
    </pc:docChg>
  </pc:docChgLst>
  <pc:docChgLst>
    <pc:chgData name="김광태" userId="2e115f69-e4ae-4a64-9a72-6dcfcd2dd750" providerId="ADAL" clId="{38614A04-CD34-4332-BA30-A3A56FDA44D7}"/>
    <pc:docChg chg="undo redo custSel addSld delSld modSld modSection">
      <pc:chgData name="김광태" userId="2e115f69-e4ae-4a64-9a72-6dcfcd2dd750" providerId="ADAL" clId="{38614A04-CD34-4332-BA30-A3A56FDA44D7}" dt="2023-06-18T18:39:31.637" v="3726" actId="47"/>
      <pc:docMkLst>
        <pc:docMk/>
      </pc:docMkLst>
      <pc:sldChg chg="modSp mod">
        <pc:chgData name="김광태" userId="2e115f69-e4ae-4a64-9a72-6dcfcd2dd750" providerId="ADAL" clId="{38614A04-CD34-4332-BA30-A3A56FDA44D7}" dt="2023-06-18T13:34:59.677" v="3" actId="20577"/>
        <pc:sldMkLst>
          <pc:docMk/>
          <pc:sldMk cId="0" sldId="256"/>
        </pc:sldMkLst>
        <pc:spChg chg="mod">
          <ac:chgData name="김광태" userId="2e115f69-e4ae-4a64-9a72-6dcfcd2dd750" providerId="ADAL" clId="{38614A04-CD34-4332-BA30-A3A56FDA44D7}" dt="2023-06-18T13:34:59.677" v="3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김광태" userId="2e115f69-e4ae-4a64-9a72-6dcfcd2dd750" providerId="ADAL" clId="{38614A04-CD34-4332-BA30-A3A56FDA44D7}" dt="2023-06-18T18:36:10.942" v="3273" actId="2711"/>
        <pc:sldMkLst>
          <pc:docMk/>
          <pc:sldMk cId="120299264" sldId="355"/>
        </pc:sldMkLst>
        <pc:spChg chg="mod">
          <ac:chgData name="김광태" userId="2e115f69-e4ae-4a64-9a72-6dcfcd2dd750" providerId="ADAL" clId="{38614A04-CD34-4332-BA30-A3A56FDA44D7}" dt="2023-06-18T17:30:21.858" v="1140" actId="20577"/>
          <ac:spMkLst>
            <pc:docMk/>
            <pc:sldMk cId="120299264" sldId="355"/>
            <ac:spMk id="2" creationId="{712DE716-D99D-97F4-05AB-2ABED7BF2E5D}"/>
          </ac:spMkLst>
        </pc:spChg>
        <pc:spChg chg="mod">
          <ac:chgData name="김광태" userId="2e115f69-e4ae-4a64-9a72-6dcfcd2dd750" providerId="ADAL" clId="{38614A04-CD34-4332-BA30-A3A56FDA44D7}" dt="2023-06-18T18:36:10.942" v="3273" actId="2711"/>
          <ac:spMkLst>
            <pc:docMk/>
            <pc:sldMk cId="120299264" sldId="355"/>
            <ac:spMk id="4" creationId="{BAA58DA8-1084-58B8-F95C-3F4BB06D43ED}"/>
          </ac:spMkLst>
        </pc:spChg>
      </pc:sldChg>
      <pc:sldChg chg="modSp mod">
        <pc:chgData name="김광태" userId="2e115f69-e4ae-4a64-9a72-6dcfcd2dd750" providerId="ADAL" clId="{38614A04-CD34-4332-BA30-A3A56FDA44D7}" dt="2023-06-18T18:36:04.014" v="3272" actId="2711"/>
        <pc:sldMkLst>
          <pc:docMk/>
          <pc:sldMk cId="2037310737" sldId="364"/>
        </pc:sldMkLst>
        <pc:spChg chg="mod">
          <ac:chgData name="김광태" userId="2e115f69-e4ae-4a64-9a72-6dcfcd2dd750" providerId="ADAL" clId="{38614A04-CD34-4332-BA30-A3A56FDA44D7}" dt="2023-06-18T18:36:04.014" v="3272" actId="2711"/>
          <ac:spMkLst>
            <pc:docMk/>
            <pc:sldMk cId="2037310737" sldId="364"/>
            <ac:spMk id="4" creationId="{11A82E3E-74AE-D814-FE61-EBFB0C5B4A29}"/>
          </ac:spMkLst>
        </pc:spChg>
      </pc:sldChg>
      <pc:sldChg chg="del">
        <pc:chgData name="김광태" userId="2e115f69-e4ae-4a64-9a72-6dcfcd2dd750" providerId="ADAL" clId="{38614A04-CD34-4332-BA30-A3A56FDA44D7}" dt="2023-06-18T16:02:28.465" v="27" actId="47"/>
        <pc:sldMkLst>
          <pc:docMk/>
          <pc:sldMk cId="3534769908" sldId="365"/>
        </pc:sldMkLst>
      </pc:sldChg>
      <pc:sldChg chg="modSp del mod">
        <pc:chgData name="김광태" userId="2e115f69-e4ae-4a64-9a72-6dcfcd2dd750" providerId="ADAL" clId="{38614A04-CD34-4332-BA30-A3A56FDA44D7}" dt="2023-06-18T18:39:31.637" v="3726" actId="47"/>
        <pc:sldMkLst>
          <pc:docMk/>
          <pc:sldMk cId="4161021738" sldId="374"/>
        </pc:sldMkLst>
        <pc:spChg chg="mod">
          <ac:chgData name="김광태" userId="2e115f69-e4ae-4a64-9a72-6dcfcd2dd750" providerId="ADAL" clId="{38614A04-CD34-4332-BA30-A3A56FDA44D7}" dt="2023-06-18T18:35:54.724" v="3270" actId="2711"/>
          <ac:spMkLst>
            <pc:docMk/>
            <pc:sldMk cId="4161021738" sldId="374"/>
            <ac:spMk id="10" creationId="{E87204CE-F0DF-A0E9-AE61-A2F2623B6D34}"/>
          </ac:spMkLst>
        </pc:spChg>
      </pc:sldChg>
      <pc:sldChg chg="modSp mod">
        <pc:chgData name="김광태" userId="2e115f69-e4ae-4a64-9a72-6dcfcd2dd750" providerId="ADAL" clId="{38614A04-CD34-4332-BA30-A3A56FDA44D7}" dt="2023-06-18T18:35:58.736" v="3271" actId="2711"/>
        <pc:sldMkLst>
          <pc:docMk/>
          <pc:sldMk cId="2238329062" sldId="375"/>
        </pc:sldMkLst>
        <pc:spChg chg="mod">
          <ac:chgData name="김광태" userId="2e115f69-e4ae-4a64-9a72-6dcfcd2dd750" providerId="ADAL" clId="{38614A04-CD34-4332-BA30-A3A56FDA44D7}" dt="2023-06-18T18:35:58.736" v="3271" actId="2711"/>
          <ac:spMkLst>
            <pc:docMk/>
            <pc:sldMk cId="2238329062" sldId="375"/>
            <ac:spMk id="4" creationId="{F89AB03C-427E-C381-FD86-9E32FF13CCC6}"/>
          </ac:spMkLst>
        </pc:spChg>
      </pc:sldChg>
      <pc:sldChg chg="modSp mod">
        <pc:chgData name="김광태" userId="2e115f69-e4ae-4a64-9a72-6dcfcd2dd750" providerId="ADAL" clId="{38614A04-CD34-4332-BA30-A3A56FDA44D7}" dt="2023-06-18T18:35:43.287" v="3269" actId="2711"/>
        <pc:sldMkLst>
          <pc:docMk/>
          <pc:sldMk cId="2935499546" sldId="376"/>
        </pc:sldMkLst>
        <pc:spChg chg="mod">
          <ac:chgData name="김광태" userId="2e115f69-e4ae-4a64-9a72-6dcfcd2dd750" providerId="ADAL" clId="{38614A04-CD34-4332-BA30-A3A56FDA44D7}" dt="2023-06-18T18:31:13.149" v="3219"/>
          <ac:spMkLst>
            <pc:docMk/>
            <pc:sldMk cId="2935499546" sldId="376"/>
            <ac:spMk id="2" creationId="{B8759E2E-792E-1649-609D-8FF24E62FBAD}"/>
          </ac:spMkLst>
        </pc:spChg>
        <pc:spChg chg="mod">
          <ac:chgData name="김광태" userId="2e115f69-e4ae-4a64-9a72-6dcfcd2dd750" providerId="ADAL" clId="{38614A04-CD34-4332-BA30-A3A56FDA44D7}" dt="2023-06-18T18:35:43.287" v="3269" actId="2711"/>
          <ac:spMkLst>
            <pc:docMk/>
            <pc:sldMk cId="2935499546" sldId="376"/>
            <ac:spMk id="4" creationId="{BAEE46F0-2F7F-E81F-4C7E-89BA07FB3189}"/>
          </ac:spMkLst>
        </pc:spChg>
      </pc:sldChg>
      <pc:sldChg chg="addSp delSp modSp new mod">
        <pc:chgData name="김광태" userId="2e115f69-e4ae-4a64-9a72-6dcfcd2dd750" providerId="ADAL" clId="{38614A04-CD34-4332-BA30-A3A56FDA44D7}" dt="2023-06-18T17:37:53.841" v="1257" actId="1076"/>
        <pc:sldMkLst>
          <pc:docMk/>
          <pc:sldMk cId="1472329812" sldId="377"/>
        </pc:sldMkLst>
        <pc:spChg chg="mod">
          <ac:chgData name="김광태" userId="2e115f69-e4ae-4a64-9a72-6dcfcd2dd750" providerId="ADAL" clId="{38614A04-CD34-4332-BA30-A3A56FDA44D7}" dt="2023-06-18T17:32:32.739" v="1215" actId="14100"/>
          <ac:spMkLst>
            <pc:docMk/>
            <pc:sldMk cId="1472329812" sldId="377"/>
            <ac:spMk id="2" creationId="{FEFA7992-C0D8-DF8B-5D50-F0A3E4177826}"/>
          </ac:spMkLst>
        </pc:spChg>
        <pc:spChg chg="mod">
          <ac:chgData name="김광태" userId="2e115f69-e4ae-4a64-9a72-6dcfcd2dd750" providerId="ADAL" clId="{38614A04-CD34-4332-BA30-A3A56FDA44D7}" dt="2023-06-18T17:31:39.580" v="1145" actId="2711"/>
          <ac:spMkLst>
            <pc:docMk/>
            <pc:sldMk cId="1472329812" sldId="377"/>
            <ac:spMk id="4" creationId="{F68C25B9-4C7B-31CC-FAD8-8B1640479A64}"/>
          </ac:spMkLst>
        </pc:spChg>
        <pc:spChg chg="add mod">
          <ac:chgData name="김광태" userId="2e115f69-e4ae-4a64-9a72-6dcfcd2dd750" providerId="ADAL" clId="{38614A04-CD34-4332-BA30-A3A56FDA44D7}" dt="2023-06-18T17:28:53.029" v="1126" actId="20577"/>
          <ac:spMkLst>
            <pc:docMk/>
            <pc:sldMk cId="1472329812" sldId="377"/>
            <ac:spMk id="7" creationId="{2FB08192-AEA2-1C8E-3D65-48454BB54E57}"/>
          </ac:spMkLst>
        </pc:spChg>
        <pc:picChg chg="add mod">
          <ac:chgData name="김광태" userId="2e115f69-e4ae-4a64-9a72-6dcfcd2dd750" providerId="ADAL" clId="{38614A04-CD34-4332-BA30-A3A56FDA44D7}" dt="2023-06-18T17:33:11.695" v="1221" actId="14100"/>
          <ac:picMkLst>
            <pc:docMk/>
            <pc:sldMk cId="1472329812" sldId="377"/>
            <ac:picMk id="6" creationId="{873BFB33-3F76-8332-CC96-D7833E9FBC2C}"/>
          </ac:picMkLst>
        </pc:picChg>
        <pc:picChg chg="add del mod">
          <ac:chgData name="김광태" userId="2e115f69-e4ae-4a64-9a72-6dcfcd2dd750" providerId="ADAL" clId="{38614A04-CD34-4332-BA30-A3A56FDA44D7}" dt="2023-06-18T17:25:13.975" v="550" actId="478"/>
          <ac:picMkLst>
            <pc:docMk/>
            <pc:sldMk cId="1472329812" sldId="377"/>
            <ac:picMk id="9" creationId="{0E89A08D-32FA-9B00-D2F4-EDC694E32544}"/>
          </ac:picMkLst>
        </pc:picChg>
        <pc:picChg chg="add mod modCrop">
          <ac:chgData name="김광태" userId="2e115f69-e4ae-4a64-9a72-6dcfcd2dd750" providerId="ADAL" clId="{38614A04-CD34-4332-BA30-A3A56FDA44D7}" dt="2023-06-18T17:35:29.566" v="1242" actId="14100"/>
          <ac:picMkLst>
            <pc:docMk/>
            <pc:sldMk cId="1472329812" sldId="377"/>
            <ac:picMk id="11" creationId="{5BF87A71-008A-C045-719C-8F0F53773519}"/>
          </ac:picMkLst>
        </pc:picChg>
        <pc:picChg chg="add mod modCrop">
          <ac:chgData name="김광태" userId="2e115f69-e4ae-4a64-9a72-6dcfcd2dd750" providerId="ADAL" clId="{38614A04-CD34-4332-BA30-A3A56FDA44D7}" dt="2023-06-18T17:36:01.421" v="1253" actId="14100"/>
          <ac:picMkLst>
            <pc:docMk/>
            <pc:sldMk cId="1472329812" sldId="377"/>
            <ac:picMk id="13" creationId="{B4360065-B189-1518-9DCB-BDFE2155821D}"/>
          </ac:picMkLst>
        </pc:picChg>
        <pc:picChg chg="add mod modCrop">
          <ac:chgData name="김광태" userId="2e115f69-e4ae-4a64-9a72-6dcfcd2dd750" providerId="ADAL" clId="{38614A04-CD34-4332-BA30-A3A56FDA44D7}" dt="2023-06-18T17:35:42.356" v="1247" actId="14100"/>
          <ac:picMkLst>
            <pc:docMk/>
            <pc:sldMk cId="1472329812" sldId="377"/>
            <ac:picMk id="15" creationId="{2E80A17F-A32A-0E02-C9DD-7A4CC5B65A7C}"/>
          </ac:picMkLst>
        </pc:picChg>
        <pc:picChg chg="add mod">
          <ac:chgData name="김광태" userId="2e115f69-e4ae-4a64-9a72-6dcfcd2dd750" providerId="ADAL" clId="{38614A04-CD34-4332-BA30-A3A56FDA44D7}" dt="2023-06-18T17:37:53.841" v="1257" actId="1076"/>
          <ac:picMkLst>
            <pc:docMk/>
            <pc:sldMk cId="1472329812" sldId="377"/>
            <ac:picMk id="17" creationId="{D5A292BE-17D9-8E91-00B6-D86FA59F00BA}"/>
          </ac:picMkLst>
        </pc:picChg>
      </pc:sldChg>
      <pc:sldChg chg="del">
        <pc:chgData name="김광태" userId="2e115f69-e4ae-4a64-9a72-6dcfcd2dd750" providerId="ADAL" clId="{38614A04-CD34-4332-BA30-A3A56FDA44D7}" dt="2023-06-18T13:35:33.950" v="25" actId="47"/>
        <pc:sldMkLst>
          <pc:docMk/>
          <pc:sldMk cId="2178321098" sldId="377"/>
        </pc:sldMkLst>
      </pc:sldChg>
      <pc:sldChg chg="addSp delSp modSp add mod">
        <pc:chgData name="김광태" userId="2e115f69-e4ae-4a64-9a72-6dcfcd2dd750" providerId="ADAL" clId="{38614A04-CD34-4332-BA30-A3A56FDA44D7}" dt="2023-06-18T18:35:32.218" v="3267" actId="2711"/>
        <pc:sldMkLst>
          <pc:docMk/>
          <pc:sldMk cId="3879706023" sldId="378"/>
        </pc:sldMkLst>
        <pc:spChg chg="del">
          <ac:chgData name="김광태" userId="2e115f69-e4ae-4a64-9a72-6dcfcd2dd750" providerId="ADAL" clId="{38614A04-CD34-4332-BA30-A3A56FDA44D7}" dt="2023-06-18T17:29:07.360" v="1129" actId="478"/>
          <ac:spMkLst>
            <pc:docMk/>
            <pc:sldMk cId="3879706023" sldId="378"/>
            <ac:spMk id="2" creationId="{FEFA7992-C0D8-DF8B-5D50-F0A3E4177826}"/>
          </ac:spMkLst>
        </pc:spChg>
        <pc:spChg chg="mod">
          <ac:chgData name="김광태" userId="2e115f69-e4ae-4a64-9a72-6dcfcd2dd750" providerId="ADAL" clId="{38614A04-CD34-4332-BA30-A3A56FDA44D7}" dt="2023-06-18T18:35:32.218" v="3267" actId="2711"/>
          <ac:spMkLst>
            <pc:docMk/>
            <pc:sldMk cId="3879706023" sldId="378"/>
            <ac:spMk id="4" creationId="{F68C25B9-4C7B-31CC-FAD8-8B1640479A64}"/>
          </ac:spMkLst>
        </pc:spChg>
        <pc:spChg chg="mod">
          <ac:chgData name="김광태" userId="2e115f69-e4ae-4a64-9a72-6dcfcd2dd750" providerId="ADAL" clId="{38614A04-CD34-4332-BA30-A3A56FDA44D7}" dt="2023-06-18T18:15:30.590" v="1962"/>
          <ac:spMkLst>
            <pc:docMk/>
            <pc:sldMk cId="3879706023" sldId="378"/>
            <ac:spMk id="7" creationId="{2FB08192-AEA2-1C8E-3D65-48454BB54E57}"/>
          </ac:spMkLst>
        </pc:spChg>
        <pc:spChg chg="add del mod">
          <ac:chgData name="김광태" userId="2e115f69-e4ae-4a64-9a72-6dcfcd2dd750" providerId="ADAL" clId="{38614A04-CD34-4332-BA30-A3A56FDA44D7}" dt="2023-06-18T17:29:10.444" v="1130" actId="478"/>
          <ac:spMkLst>
            <pc:docMk/>
            <pc:sldMk cId="3879706023" sldId="378"/>
            <ac:spMk id="8" creationId="{7EA792E0-8E94-09D0-0F5B-498270DC3968}"/>
          </ac:spMkLst>
        </pc:spChg>
        <pc:spChg chg="add mod">
          <ac:chgData name="김광태" userId="2e115f69-e4ae-4a64-9a72-6dcfcd2dd750" providerId="ADAL" clId="{38614A04-CD34-4332-BA30-A3A56FDA44D7}" dt="2023-06-18T17:50:18.247" v="1447" actId="20577"/>
          <ac:spMkLst>
            <pc:docMk/>
            <pc:sldMk cId="3879706023" sldId="378"/>
            <ac:spMk id="10" creationId="{A6B25C76-9B16-9739-D405-1972220E0433}"/>
          </ac:spMkLst>
        </pc:spChg>
        <pc:picChg chg="del">
          <ac:chgData name="김광태" userId="2e115f69-e4ae-4a64-9a72-6dcfcd2dd750" providerId="ADAL" clId="{38614A04-CD34-4332-BA30-A3A56FDA44D7}" dt="2023-06-18T17:29:05.955" v="1128" actId="478"/>
          <ac:picMkLst>
            <pc:docMk/>
            <pc:sldMk cId="3879706023" sldId="378"/>
            <ac:picMk id="6" creationId="{873BFB33-3F76-8332-CC96-D7833E9FBC2C}"/>
          </ac:picMkLst>
        </pc:picChg>
        <pc:picChg chg="del mod">
          <ac:chgData name="김광태" userId="2e115f69-e4ae-4a64-9a72-6dcfcd2dd750" providerId="ADAL" clId="{38614A04-CD34-4332-BA30-A3A56FDA44D7}" dt="2023-06-18T17:29:49.843" v="1133" actId="478"/>
          <ac:picMkLst>
            <pc:docMk/>
            <pc:sldMk cId="3879706023" sldId="378"/>
            <ac:picMk id="9" creationId="{0E89A08D-32FA-9B00-D2F4-EDC694E32544}"/>
          </ac:picMkLst>
        </pc:picChg>
        <pc:picChg chg="add mod">
          <ac:chgData name="김광태" userId="2e115f69-e4ae-4a64-9a72-6dcfcd2dd750" providerId="ADAL" clId="{38614A04-CD34-4332-BA30-A3A56FDA44D7}" dt="2023-06-18T17:49:56.526" v="1429" actId="1076"/>
          <ac:picMkLst>
            <pc:docMk/>
            <pc:sldMk cId="3879706023" sldId="378"/>
            <ac:picMk id="12" creationId="{C2810BD0-BE95-071D-A910-DBCDDDA03AE5}"/>
          </ac:picMkLst>
        </pc:picChg>
        <pc:picChg chg="add mod">
          <ac:chgData name="김광태" userId="2e115f69-e4ae-4a64-9a72-6dcfcd2dd750" providerId="ADAL" clId="{38614A04-CD34-4332-BA30-A3A56FDA44D7}" dt="2023-06-18T18:15:31.760" v="1963" actId="1076"/>
          <ac:picMkLst>
            <pc:docMk/>
            <pc:sldMk cId="3879706023" sldId="378"/>
            <ac:picMk id="14" creationId="{E268545F-7777-E8CE-11B2-A1F87A57B6DE}"/>
          </ac:picMkLst>
        </pc:picChg>
        <pc:picChg chg="add del mod">
          <ac:chgData name="김광태" userId="2e115f69-e4ae-4a64-9a72-6dcfcd2dd750" providerId="ADAL" clId="{38614A04-CD34-4332-BA30-A3A56FDA44D7}" dt="2023-06-18T17:49:31.027" v="1424" actId="478"/>
          <ac:picMkLst>
            <pc:docMk/>
            <pc:sldMk cId="3879706023" sldId="378"/>
            <ac:picMk id="1026" creationId="{6ED5D60E-CA82-6C46-B54A-95A7F2D215D8}"/>
          </ac:picMkLst>
        </pc:picChg>
      </pc:sldChg>
      <pc:sldChg chg="addSp delSp modSp new mod modAnim">
        <pc:chgData name="김광태" userId="2e115f69-e4ae-4a64-9a72-6dcfcd2dd750" providerId="ADAL" clId="{38614A04-CD34-4332-BA30-A3A56FDA44D7}" dt="2023-06-18T17:42:54.049" v="1266"/>
        <pc:sldMkLst>
          <pc:docMk/>
          <pc:sldMk cId="3411847273" sldId="379"/>
        </pc:sldMkLst>
        <pc:spChg chg="del">
          <ac:chgData name="김광태" userId="2e115f69-e4ae-4a64-9a72-6dcfcd2dd750" providerId="ADAL" clId="{38614A04-CD34-4332-BA30-A3A56FDA44D7}" dt="2023-06-18T17:42:54.049" v="1266"/>
          <ac:spMkLst>
            <pc:docMk/>
            <pc:sldMk cId="3411847273" sldId="379"/>
            <ac:spMk id="2" creationId="{1F92CC26-DDB8-5367-28DB-F9B975ECEFD8}"/>
          </ac:spMkLst>
        </pc:spChg>
        <pc:spChg chg="mod">
          <ac:chgData name="김광태" userId="2e115f69-e4ae-4a64-9a72-6dcfcd2dd750" providerId="ADAL" clId="{38614A04-CD34-4332-BA30-A3A56FDA44D7}" dt="2023-06-18T17:30:35.553" v="1142"/>
          <ac:spMkLst>
            <pc:docMk/>
            <pc:sldMk cId="3411847273" sldId="379"/>
            <ac:spMk id="4" creationId="{62FF994C-5102-FE4E-7C2C-FD60BB51FA54}"/>
          </ac:spMkLst>
        </pc:spChg>
        <pc:picChg chg="add mod">
          <ac:chgData name="김광태" userId="2e115f69-e4ae-4a64-9a72-6dcfcd2dd750" providerId="ADAL" clId="{38614A04-CD34-4332-BA30-A3A56FDA44D7}" dt="2023-06-18T17:42:54.049" v="1266"/>
          <ac:picMkLst>
            <pc:docMk/>
            <pc:sldMk cId="3411847273" sldId="379"/>
            <ac:picMk id="5" creationId="{AEA66A0A-2503-0F06-7CAF-B1C606C92505}"/>
          </ac:picMkLst>
        </pc:picChg>
      </pc:sldChg>
      <pc:sldChg chg="add del">
        <pc:chgData name="김광태" userId="2e115f69-e4ae-4a64-9a72-6dcfcd2dd750" providerId="ADAL" clId="{38614A04-CD34-4332-BA30-A3A56FDA44D7}" dt="2023-06-18T17:31:28.689" v="1144"/>
        <pc:sldMkLst>
          <pc:docMk/>
          <pc:sldMk cId="505845561" sldId="380"/>
        </pc:sldMkLst>
      </pc:sldChg>
      <pc:sldChg chg="new del">
        <pc:chgData name="김광태" userId="2e115f69-e4ae-4a64-9a72-6dcfcd2dd750" providerId="ADAL" clId="{38614A04-CD34-4332-BA30-A3A56FDA44D7}" dt="2023-06-18T18:32:24.540" v="3231" actId="47"/>
        <pc:sldMkLst>
          <pc:docMk/>
          <pc:sldMk cId="625895543" sldId="380"/>
        </pc:sldMkLst>
      </pc:sldChg>
      <pc:sldChg chg="new del">
        <pc:chgData name="김광태" userId="2e115f69-e4ae-4a64-9a72-6dcfcd2dd750" providerId="ADAL" clId="{38614A04-CD34-4332-BA30-A3A56FDA44D7}" dt="2023-06-18T17:38:37.416" v="1265" actId="47"/>
        <pc:sldMkLst>
          <pc:docMk/>
          <pc:sldMk cId="2503861845" sldId="380"/>
        </pc:sldMkLst>
      </pc:sldChg>
      <pc:sldChg chg="addSp delSp modSp add mod">
        <pc:chgData name="김광태" userId="2e115f69-e4ae-4a64-9a72-6dcfcd2dd750" providerId="ADAL" clId="{38614A04-CD34-4332-BA30-A3A56FDA44D7}" dt="2023-06-18T18:35:36.174" v="3268" actId="2711"/>
        <pc:sldMkLst>
          <pc:docMk/>
          <pc:sldMk cId="555806387" sldId="381"/>
        </pc:sldMkLst>
        <pc:spChg chg="mod">
          <ac:chgData name="김광태" userId="2e115f69-e4ae-4a64-9a72-6dcfcd2dd750" providerId="ADAL" clId="{38614A04-CD34-4332-BA30-A3A56FDA44D7}" dt="2023-06-18T18:35:36.174" v="3268" actId="2711"/>
          <ac:spMkLst>
            <pc:docMk/>
            <pc:sldMk cId="555806387" sldId="381"/>
            <ac:spMk id="4" creationId="{F68C25B9-4C7B-31CC-FAD8-8B1640479A64}"/>
          </ac:spMkLst>
        </pc:spChg>
        <pc:spChg chg="add del mod">
          <ac:chgData name="김광태" userId="2e115f69-e4ae-4a64-9a72-6dcfcd2dd750" providerId="ADAL" clId="{38614A04-CD34-4332-BA30-A3A56FDA44D7}" dt="2023-06-18T17:53:03.140" v="1687" actId="478"/>
          <ac:spMkLst>
            <pc:docMk/>
            <pc:sldMk cId="555806387" sldId="381"/>
            <ac:spMk id="5" creationId="{506146CD-36D8-4C76-52F7-700E57AB8EA2}"/>
          </ac:spMkLst>
        </pc:spChg>
        <pc:spChg chg="del">
          <ac:chgData name="김광태" userId="2e115f69-e4ae-4a64-9a72-6dcfcd2dd750" providerId="ADAL" clId="{38614A04-CD34-4332-BA30-A3A56FDA44D7}" dt="2023-06-18T18:31:41.028" v="3221" actId="478"/>
          <ac:spMkLst>
            <pc:docMk/>
            <pc:sldMk cId="555806387" sldId="381"/>
            <ac:spMk id="7" creationId="{2FB08192-AEA2-1C8E-3D65-48454BB54E57}"/>
          </ac:spMkLst>
        </pc:spChg>
        <pc:spChg chg="del">
          <ac:chgData name="김광태" userId="2e115f69-e4ae-4a64-9a72-6dcfcd2dd750" providerId="ADAL" clId="{38614A04-CD34-4332-BA30-A3A56FDA44D7}" dt="2023-06-18T17:53:00.317" v="1686" actId="478"/>
          <ac:spMkLst>
            <pc:docMk/>
            <pc:sldMk cId="555806387" sldId="381"/>
            <ac:spMk id="10" creationId="{A6B25C76-9B16-9739-D405-1972220E0433}"/>
          </ac:spMkLst>
        </pc:spChg>
        <pc:picChg chg="add mod">
          <ac:chgData name="김광태" userId="2e115f69-e4ae-4a64-9a72-6dcfcd2dd750" providerId="ADAL" clId="{38614A04-CD34-4332-BA30-A3A56FDA44D7}" dt="2023-06-18T18:32:20.290" v="3230" actId="1076"/>
          <ac:picMkLst>
            <pc:docMk/>
            <pc:sldMk cId="555806387" sldId="381"/>
            <ac:picMk id="8" creationId="{76EAF18B-9A5A-F1D5-3A45-8759F511FD28}"/>
          </ac:picMkLst>
        </pc:picChg>
        <pc:picChg chg="add mod">
          <ac:chgData name="김광태" userId="2e115f69-e4ae-4a64-9a72-6dcfcd2dd750" providerId="ADAL" clId="{38614A04-CD34-4332-BA30-A3A56FDA44D7}" dt="2023-06-18T18:32:20.290" v="3230" actId="1076"/>
          <ac:picMkLst>
            <pc:docMk/>
            <pc:sldMk cId="555806387" sldId="381"/>
            <ac:picMk id="11" creationId="{40BAEAAF-4576-BC1E-C35F-D59FDA94DD34}"/>
          </ac:picMkLst>
        </pc:picChg>
        <pc:picChg chg="del">
          <ac:chgData name="김광태" userId="2e115f69-e4ae-4a64-9a72-6dcfcd2dd750" providerId="ADAL" clId="{38614A04-CD34-4332-BA30-A3A56FDA44D7}" dt="2023-06-18T17:52:57.925" v="1685" actId="478"/>
          <ac:picMkLst>
            <pc:docMk/>
            <pc:sldMk cId="555806387" sldId="381"/>
            <ac:picMk id="12" creationId="{C2810BD0-BE95-071D-A910-DBCDDDA03AE5}"/>
          </ac:picMkLst>
        </pc:picChg>
        <pc:picChg chg="del">
          <ac:chgData name="김광태" userId="2e115f69-e4ae-4a64-9a72-6dcfcd2dd750" providerId="ADAL" clId="{38614A04-CD34-4332-BA30-A3A56FDA44D7}" dt="2023-06-18T17:52:57.527" v="1684" actId="478"/>
          <ac:picMkLst>
            <pc:docMk/>
            <pc:sldMk cId="555806387" sldId="381"/>
            <ac:picMk id="14" creationId="{E268545F-7777-E8CE-11B2-A1F87A57B6DE}"/>
          </ac:picMkLst>
        </pc:picChg>
      </pc:sldChg>
      <pc:sldChg chg="addSp delSp modSp add mod delAnim">
        <pc:chgData name="김광태" userId="2e115f69-e4ae-4a64-9a72-6dcfcd2dd750" providerId="ADAL" clId="{38614A04-CD34-4332-BA30-A3A56FDA44D7}" dt="2023-06-18T18:38:39.476" v="3725" actId="1076"/>
        <pc:sldMkLst>
          <pc:docMk/>
          <pc:sldMk cId="3856397340" sldId="382"/>
        </pc:sldMkLst>
        <pc:spChg chg="add mod">
          <ac:chgData name="김광태" userId="2e115f69-e4ae-4a64-9a72-6dcfcd2dd750" providerId="ADAL" clId="{38614A04-CD34-4332-BA30-A3A56FDA44D7}" dt="2023-06-18T18:38:39.476" v="3725" actId="1076"/>
          <ac:spMkLst>
            <pc:docMk/>
            <pc:sldMk cId="3856397340" sldId="382"/>
            <ac:spMk id="4" creationId="{586E8681-CEA0-5A14-7DCF-427011E96683}"/>
          </ac:spMkLst>
        </pc:spChg>
        <pc:spChg chg="mod">
          <ac:chgData name="김광태" userId="2e115f69-e4ae-4a64-9a72-6dcfcd2dd750" providerId="ADAL" clId="{38614A04-CD34-4332-BA30-A3A56FDA44D7}" dt="2023-06-18T18:35:20.054" v="3266" actId="2711"/>
          <ac:spMkLst>
            <pc:docMk/>
            <pc:sldMk cId="3856397340" sldId="382"/>
            <ac:spMk id="10" creationId="{E87204CE-F0DF-A0E9-AE61-A2F2623B6D34}"/>
          </ac:spMkLst>
        </pc:spChg>
        <pc:picChg chg="del">
          <ac:chgData name="김광태" userId="2e115f69-e4ae-4a64-9a72-6dcfcd2dd750" providerId="ADAL" clId="{38614A04-CD34-4332-BA30-A3A56FDA44D7}" dt="2023-06-18T18:35:05.020" v="3233" actId="478"/>
          <ac:picMkLst>
            <pc:docMk/>
            <pc:sldMk cId="3856397340" sldId="382"/>
            <ac:picMk id="5" creationId="{6A00C2D5-60B2-4DE5-156A-84E8ED2B20B2}"/>
          </ac:picMkLst>
        </pc:picChg>
      </pc:sldChg>
    </pc:docChg>
  </pc:docChgLst>
  <pc:docChgLst>
    <pc:chgData name="김광태" userId="2e115f69-e4ae-4a64-9a72-6dcfcd2dd750" providerId="ADAL" clId="{CFCF94BE-2EED-4FB2-9FB0-26BC3CFDF624}"/>
    <pc:docChg chg="modSld">
      <pc:chgData name="김광태" userId="2e115f69-e4ae-4a64-9a72-6dcfcd2dd750" providerId="ADAL" clId="{CFCF94BE-2EED-4FB2-9FB0-26BC3CFDF624}" dt="2023-06-19T08:03:13.339" v="117"/>
      <pc:docMkLst>
        <pc:docMk/>
      </pc:docMkLst>
      <pc:sldChg chg="modSp mod">
        <pc:chgData name="김광태" userId="2e115f69-e4ae-4a64-9a72-6dcfcd2dd750" providerId="ADAL" clId="{CFCF94BE-2EED-4FB2-9FB0-26BC3CFDF624}" dt="2023-06-19T08:03:13.339" v="117"/>
        <pc:sldMkLst>
          <pc:docMk/>
          <pc:sldMk cId="2935499546" sldId="376"/>
        </pc:sldMkLst>
        <pc:spChg chg="mod">
          <ac:chgData name="김광태" userId="2e115f69-e4ae-4a64-9a72-6dcfcd2dd750" providerId="ADAL" clId="{CFCF94BE-2EED-4FB2-9FB0-26BC3CFDF624}" dt="2023-06-19T08:03:13.339" v="117"/>
          <ac:spMkLst>
            <pc:docMk/>
            <pc:sldMk cId="2935499546" sldId="376"/>
            <ac:spMk id="2" creationId="{B8759E2E-792E-1649-609D-8FF24E62FBAD}"/>
          </ac:spMkLst>
        </pc:spChg>
      </pc:sldChg>
    </pc:docChg>
  </pc:docChgLst>
  <pc:docChgLst>
    <pc:chgData name="김광태" userId="2e115f69-e4ae-4a64-9a72-6dcfcd2dd750" providerId="ADAL" clId="{7FBBA5D0-787C-4639-8CC8-2A2FCDE0E121}"/>
    <pc:docChg chg="modSld">
      <pc:chgData name="김광태" userId="2e115f69-e4ae-4a64-9a72-6dcfcd2dd750" providerId="ADAL" clId="{7FBBA5D0-787C-4639-8CC8-2A2FCDE0E121}" dt="2022-12-18T17:24:19.751" v="40"/>
      <pc:docMkLst>
        <pc:docMk/>
      </pc:docMkLst>
      <pc:sldChg chg="modSp mod">
        <pc:chgData name="김광태" userId="2e115f69-e4ae-4a64-9a72-6dcfcd2dd750" providerId="ADAL" clId="{7FBBA5D0-787C-4639-8CC8-2A2FCDE0E121}" dt="2022-12-18T17:24:19.751" v="40"/>
        <pc:sldMkLst>
          <pc:docMk/>
          <pc:sldMk cId="0" sldId="256"/>
        </pc:sldMkLst>
        <pc:spChg chg="mod">
          <ac:chgData name="김광태" userId="2e115f69-e4ae-4a64-9a72-6dcfcd2dd750" providerId="ADAL" clId="{7FBBA5D0-787C-4639-8CC8-2A2FCDE0E121}" dt="2022-12-18T17:24:15.279" v="30"/>
          <ac:spMkLst>
            <pc:docMk/>
            <pc:sldMk cId="0" sldId="256"/>
            <ac:spMk id="5" creationId="{00000000-0000-0000-0000-000000000000}"/>
          </ac:spMkLst>
        </pc:spChg>
        <pc:spChg chg="mod">
          <ac:chgData name="김광태" userId="2e115f69-e4ae-4a64-9a72-6dcfcd2dd750" providerId="ADAL" clId="{7FBBA5D0-787C-4639-8CC8-2A2FCDE0E121}" dt="2022-12-18T17:24:19.751" v="40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김광태" userId="2e115f69-e4ae-4a64-9a72-6dcfcd2dd750" providerId="ADAL" clId="{6A60701F-1E40-46E4-A460-842A66025FF1}"/>
    <pc:docChg chg="custSel addSld delSld modSld modSection">
      <pc:chgData name="김광태" userId="2e115f69-e4ae-4a64-9a72-6dcfcd2dd750" providerId="ADAL" clId="{6A60701F-1E40-46E4-A460-842A66025FF1}" dt="2023-03-27T07:38:50.274" v="1834" actId="14100"/>
      <pc:docMkLst>
        <pc:docMk/>
      </pc:docMkLst>
      <pc:sldChg chg="modSp mod">
        <pc:chgData name="김광태" userId="2e115f69-e4ae-4a64-9a72-6dcfcd2dd750" providerId="ADAL" clId="{6A60701F-1E40-46E4-A460-842A66025FF1}" dt="2023-03-27T04:19:13.018" v="0" actId="20577"/>
        <pc:sldMkLst>
          <pc:docMk/>
          <pc:sldMk cId="0" sldId="256"/>
        </pc:sldMkLst>
        <pc:spChg chg="mod">
          <ac:chgData name="김광태" userId="2e115f69-e4ae-4a64-9a72-6dcfcd2dd750" providerId="ADAL" clId="{6A60701F-1E40-46E4-A460-842A66025FF1}" dt="2023-03-27T04:19:13.018" v="0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del mod">
        <pc:chgData name="김광태" userId="2e115f69-e4ae-4a64-9a72-6dcfcd2dd750" providerId="ADAL" clId="{6A60701F-1E40-46E4-A460-842A66025FF1}" dt="2023-03-27T07:36:47.451" v="1692" actId="47"/>
        <pc:sldMkLst>
          <pc:docMk/>
          <pc:sldMk cId="2269360464" sldId="314"/>
        </pc:sldMkLst>
        <pc:spChg chg="mod">
          <ac:chgData name="김광태" userId="2e115f69-e4ae-4a64-9a72-6dcfcd2dd750" providerId="ADAL" clId="{6A60701F-1E40-46E4-A460-842A66025FF1}" dt="2023-03-27T05:37:55.297" v="45" actId="1076"/>
          <ac:spMkLst>
            <pc:docMk/>
            <pc:sldMk cId="2269360464" sldId="314"/>
            <ac:spMk id="4" creationId="{04339A37-CA67-3902-3ED9-4BC6D29C705E}"/>
          </ac:spMkLst>
        </pc:spChg>
      </pc:sldChg>
      <pc:sldChg chg="del">
        <pc:chgData name="김광태" userId="2e115f69-e4ae-4a64-9a72-6dcfcd2dd750" providerId="ADAL" clId="{6A60701F-1E40-46E4-A460-842A66025FF1}" dt="2023-03-27T05:18:55.834" v="41" actId="47"/>
        <pc:sldMkLst>
          <pc:docMk/>
          <pc:sldMk cId="628729583" sldId="331"/>
        </pc:sldMkLst>
      </pc:sldChg>
      <pc:sldChg chg="del">
        <pc:chgData name="김광태" userId="2e115f69-e4ae-4a64-9a72-6dcfcd2dd750" providerId="ADAL" clId="{6A60701F-1E40-46E4-A460-842A66025FF1}" dt="2023-03-27T04:19:17.890" v="2" actId="47"/>
        <pc:sldMkLst>
          <pc:docMk/>
          <pc:sldMk cId="44903874" sldId="332"/>
        </pc:sldMkLst>
      </pc:sldChg>
      <pc:sldChg chg="del">
        <pc:chgData name="김광태" userId="2e115f69-e4ae-4a64-9a72-6dcfcd2dd750" providerId="ADAL" clId="{6A60701F-1E40-46E4-A460-842A66025FF1}" dt="2023-03-27T05:18:57.409" v="42" actId="47"/>
        <pc:sldMkLst>
          <pc:docMk/>
          <pc:sldMk cId="3155268688" sldId="338"/>
        </pc:sldMkLst>
      </pc:sldChg>
      <pc:sldChg chg="del">
        <pc:chgData name="김광태" userId="2e115f69-e4ae-4a64-9a72-6dcfcd2dd750" providerId="ADAL" clId="{6A60701F-1E40-46E4-A460-842A66025FF1}" dt="2023-03-27T04:19:26.742" v="3" actId="47"/>
        <pc:sldMkLst>
          <pc:docMk/>
          <pc:sldMk cId="2357075510" sldId="339"/>
        </pc:sldMkLst>
      </pc:sldChg>
      <pc:sldChg chg="del">
        <pc:chgData name="김광태" userId="2e115f69-e4ae-4a64-9a72-6dcfcd2dd750" providerId="ADAL" clId="{6A60701F-1E40-46E4-A460-842A66025FF1}" dt="2023-03-27T04:19:29.261" v="6" actId="47"/>
        <pc:sldMkLst>
          <pc:docMk/>
          <pc:sldMk cId="2121920808" sldId="341"/>
        </pc:sldMkLst>
      </pc:sldChg>
      <pc:sldChg chg="del">
        <pc:chgData name="김광태" userId="2e115f69-e4ae-4a64-9a72-6dcfcd2dd750" providerId="ADAL" clId="{6A60701F-1E40-46E4-A460-842A66025FF1}" dt="2023-03-27T04:19:28.640" v="5" actId="47"/>
        <pc:sldMkLst>
          <pc:docMk/>
          <pc:sldMk cId="1573747504" sldId="343"/>
        </pc:sldMkLst>
      </pc:sldChg>
      <pc:sldChg chg="del">
        <pc:chgData name="김광태" userId="2e115f69-e4ae-4a64-9a72-6dcfcd2dd750" providerId="ADAL" clId="{6A60701F-1E40-46E4-A460-842A66025FF1}" dt="2023-03-27T04:19:28.071" v="4" actId="47"/>
        <pc:sldMkLst>
          <pc:docMk/>
          <pc:sldMk cId="1192932863" sldId="344"/>
        </pc:sldMkLst>
      </pc:sldChg>
      <pc:sldChg chg="del">
        <pc:chgData name="김광태" userId="2e115f69-e4ae-4a64-9a72-6dcfcd2dd750" providerId="ADAL" clId="{6A60701F-1E40-46E4-A460-842A66025FF1}" dt="2023-03-27T06:17:43.616" v="512" actId="47"/>
        <pc:sldMkLst>
          <pc:docMk/>
          <pc:sldMk cId="1156777332" sldId="345"/>
        </pc:sldMkLst>
      </pc:sldChg>
      <pc:sldChg chg="del">
        <pc:chgData name="김광태" userId="2e115f69-e4ae-4a64-9a72-6dcfcd2dd750" providerId="ADAL" clId="{6A60701F-1E40-46E4-A460-842A66025FF1}" dt="2023-03-27T05:19:00.471" v="43" actId="47"/>
        <pc:sldMkLst>
          <pc:docMk/>
          <pc:sldMk cId="3018780600" sldId="346"/>
        </pc:sldMkLst>
      </pc:sldChg>
      <pc:sldChg chg="del">
        <pc:chgData name="김광태" userId="2e115f69-e4ae-4a64-9a72-6dcfcd2dd750" providerId="ADAL" clId="{6A60701F-1E40-46E4-A460-842A66025FF1}" dt="2023-03-27T06:29:26.877" v="1481" actId="2696"/>
        <pc:sldMkLst>
          <pc:docMk/>
          <pc:sldMk cId="2366573751" sldId="347"/>
        </pc:sldMkLst>
      </pc:sldChg>
      <pc:sldChg chg="del">
        <pc:chgData name="김광태" userId="2e115f69-e4ae-4a64-9a72-6dcfcd2dd750" providerId="ADAL" clId="{6A60701F-1E40-46E4-A460-842A66025FF1}" dt="2023-03-27T05:23:45.693" v="44" actId="47"/>
        <pc:sldMkLst>
          <pc:docMk/>
          <pc:sldMk cId="1446729212" sldId="349"/>
        </pc:sldMkLst>
      </pc:sldChg>
      <pc:sldChg chg="del">
        <pc:chgData name="김광태" userId="2e115f69-e4ae-4a64-9a72-6dcfcd2dd750" providerId="ADAL" clId="{6A60701F-1E40-46E4-A460-842A66025FF1}" dt="2023-03-27T04:19:46.757" v="7" actId="47"/>
        <pc:sldMkLst>
          <pc:docMk/>
          <pc:sldMk cId="3240077844" sldId="350"/>
        </pc:sldMkLst>
      </pc:sldChg>
      <pc:sldChg chg="del">
        <pc:chgData name="김광태" userId="2e115f69-e4ae-4a64-9a72-6dcfcd2dd750" providerId="ADAL" clId="{6A60701F-1E40-46E4-A460-842A66025FF1}" dt="2023-03-27T04:19:53.607" v="8" actId="47"/>
        <pc:sldMkLst>
          <pc:docMk/>
          <pc:sldMk cId="1618593238" sldId="351"/>
        </pc:sldMkLst>
      </pc:sldChg>
      <pc:sldChg chg="delSp del mod">
        <pc:chgData name="김광태" userId="2e115f69-e4ae-4a64-9a72-6dcfcd2dd750" providerId="ADAL" clId="{6A60701F-1E40-46E4-A460-842A66025FF1}" dt="2023-03-27T07:36:43.546" v="1690" actId="47"/>
        <pc:sldMkLst>
          <pc:docMk/>
          <pc:sldMk cId="2676003190" sldId="352"/>
        </pc:sldMkLst>
        <pc:picChg chg="del">
          <ac:chgData name="김광태" userId="2e115f69-e4ae-4a64-9a72-6dcfcd2dd750" providerId="ADAL" clId="{6A60701F-1E40-46E4-A460-842A66025FF1}" dt="2023-03-27T06:17:52.199" v="513" actId="21"/>
          <ac:picMkLst>
            <pc:docMk/>
            <pc:sldMk cId="2676003190" sldId="352"/>
            <ac:picMk id="5" creationId="{2C8448B6-344E-ECC8-04E8-6F50C574B441}"/>
          </ac:picMkLst>
        </pc:picChg>
      </pc:sldChg>
      <pc:sldChg chg="del">
        <pc:chgData name="김광태" userId="2e115f69-e4ae-4a64-9a72-6dcfcd2dd750" providerId="ADAL" clId="{6A60701F-1E40-46E4-A460-842A66025FF1}" dt="2023-03-27T07:36:45.180" v="1691" actId="47"/>
        <pc:sldMkLst>
          <pc:docMk/>
          <pc:sldMk cId="2623029613" sldId="353"/>
        </pc:sldMkLst>
      </pc:sldChg>
      <pc:sldChg chg="add del">
        <pc:chgData name="김광태" userId="2e115f69-e4ae-4a64-9a72-6dcfcd2dd750" providerId="ADAL" clId="{6A60701F-1E40-46E4-A460-842A66025FF1}" dt="2023-03-27T06:37:23.311" v="1532"/>
        <pc:sldMkLst>
          <pc:docMk/>
          <pc:sldMk cId="350324099" sldId="354"/>
        </pc:sldMkLst>
      </pc:sldChg>
      <pc:sldChg chg="del">
        <pc:chgData name="김광태" userId="2e115f69-e4ae-4a64-9a72-6dcfcd2dd750" providerId="ADAL" clId="{6A60701F-1E40-46E4-A460-842A66025FF1}" dt="2023-03-27T06:37:17.915" v="1529" actId="2696"/>
        <pc:sldMkLst>
          <pc:docMk/>
          <pc:sldMk cId="3010480719" sldId="354"/>
        </pc:sldMkLst>
      </pc:sldChg>
      <pc:sldChg chg="modSp new mod">
        <pc:chgData name="김광태" userId="2e115f69-e4ae-4a64-9a72-6dcfcd2dd750" providerId="ADAL" clId="{6A60701F-1E40-46E4-A460-842A66025FF1}" dt="2023-03-27T06:18:31.536" v="600" actId="20577"/>
        <pc:sldMkLst>
          <pc:docMk/>
          <pc:sldMk cId="120299264" sldId="355"/>
        </pc:sldMkLst>
        <pc:spChg chg="mod">
          <ac:chgData name="김광태" userId="2e115f69-e4ae-4a64-9a72-6dcfcd2dd750" providerId="ADAL" clId="{6A60701F-1E40-46E4-A460-842A66025FF1}" dt="2023-03-27T06:18:31.536" v="600" actId="20577"/>
          <ac:spMkLst>
            <pc:docMk/>
            <pc:sldMk cId="120299264" sldId="355"/>
            <ac:spMk id="2" creationId="{712DE716-D99D-97F4-05AB-2ABED7BF2E5D}"/>
          </ac:spMkLst>
        </pc:spChg>
        <pc:spChg chg="mod">
          <ac:chgData name="김광태" userId="2e115f69-e4ae-4a64-9a72-6dcfcd2dd750" providerId="ADAL" clId="{6A60701F-1E40-46E4-A460-842A66025FF1}" dt="2023-03-27T05:18:49.118" v="40"/>
          <ac:spMkLst>
            <pc:docMk/>
            <pc:sldMk cId="120299264" sldId="355"/>
            <ac:spMk id="4" creationId="{BAA58DA8-1084-58B8-F95C-3F4BB06D43ED}"/>
          </ac:spMkLst>
        </pc:spChg>
      </pc:sldChg>
      <pc:sldChg chg="addSp delSp modSp new mod">
        <pc:chgData name="김광태" userId="2e115f69-e4ae-4a64-9a72-6dcfcd2dd750" providerId="ADAL" clId="{6A60701F-1E40-46E4-A460-842A66025FF1}" dt="2023-03-27T07:36:30.854" v="1689" actId="20577"/>
        <pc:sldMkLst>
          <pc:docMk/>
          <pc:sldMk cId="3266747334" sldId="356"/>
        </pc:sldMkLst>
        <pc:spChg chg="del">
          <ac:chgData name="김광태" userId="2e115f69-e4ae-4a64-9a72-6dcfcd2dd750" providerId="ADAL" clId="{6A60701F-1E40-46E4-A460-842A66025FF1}" dt="2023-03-27T06:17:57.310" v="515"/>
          <ac:spMkLst>
            <pc:docMk/>
            <pc:sldMk cId="3266747334" sldId="356"/>
            <ac:spMk id="2" creationId="{D8DB588B-8C53-1B83-E6D3-5CF76D7FB841}"/>
          </ac:spMkLst>
        </pc:spChg>
        <pc:spChg chg="mod">
          <ac:chgData name="김광태" userId="2e115f69-e4ae-4a64-9a72-6dcfcd2dd750" providerId="ADAL" clId="{6A60701F-1E40-46E4-A460-842A66025FF1}" dt="2023-03-27T06:19:07.318" v="634" actId="20577"/>
          <ac:spMkLst>
            <pc:docMk/>
            <pc:sldMk cId="3266747334" sldId="356"/>
            <ac:spMk id="4" creationId="{A7D6A24E-A284-BB1A-1C7A-52B44A21D362}"/>
          </ac:spMkLst>
        </pc:spChg>
        <pc:spChg chg="add mod">
          <ac:chgData name="김광태" userId="2e115f69-e4ae-4a64-9a72-6dcfcd2dd750" providerId="ADAL" clId="{6A60701F-1E40-46E4-A460-842A66025FF1}" dt="2023-03-27T07:36:30.854" v="1689" actId="20577"/>
          <ac:spMkLst>
            <pc:docMk/>
            <pc:sldMk cId="3266747334" sldId="356"/>
            <ac:spMk id="6" creationId="{DB7AE868-F374-7D4C-78B8-FB88C34EDD45}"/>
          </ac:spMkLst>
        </pc:spChg>
        <pc:picChg chg="add mod">
          <ac:chgData name="김광태" userId="2e115f69-e4ae-4a64-9a72-6dcfcd2dd750" providerId="ADAL" clId="{6A60701F-1E40-46E4-A460-842A66025FF1}" dt="2023-03-27T06:25:37.399" v="1163" actId="1076"/>
          <ac:picMkLst>
            <pc:docMk/>
            <pc:sldMk cId="3266747334" sldId="356"/>
            <ac:picMk id="5" creationId="{B267A1AD-9B96-621A-9B9C-D396B1BF979E}"/>
          </ac:picMkLst>
        </pc:picChg>
      </pc:sldChg>
      <pc:sldChg chg="modSp new mod">
        <pc:chgData name="김광태" userId="2e115f69-e4ae-4a64-9a72-6dcfcd2dd750" providerId="ADAL" clId="{6A60701F-1E40-46E4-A460-842A66025FF1}" dt="2023-03-27T06:37:29.522" v="1535" actId="20577"/>
        <pc:sldMkLst>
          <pc:docMk/>
          <pc:sldMk cId="1030178671" sldId="357"/>
        </pc:sldMkLst>
        <pc:spChg chg="mod">
          <ac:chgData name="김광태" userId="2e115f69-e4ae-4a64-9a72-6dcfcd2dd750" providerId="ADAL" clId="{6A60701F-1E40-46E4-A460-842A66025FF1}" dt="2023-03-27T06:37:29.522" v="1535" actId="20577"/>
          <ac:spMkLst>
            <pc:docMk/>
            <pc:sldMk cId="1030178671" sldId="357"/>
            <ac:spMk id="2" creationId="{B26108F8-4F39-D2BF-FC33-9A8A8768D6EA}"/>
          </ac:spMkLst>
        </pc:spChg>
      </pc:sldChg>
      <pc:sldChg chg="addSp delSp modSp new mod delAnim modAnim">
        <pc:chgData name="김광태" userId="2e115f69-e4ae-4a64-9a72-6dcfcd2dd750" providerId="ADAL" clId="{6A60701F-1E40-46E4-A460-842A66025FF1}" dt="2023-03-27T07:22:11.845" v="1541"/>
        <pc:sldMkLst>
          <pc:docMk/>
          <pc:sldMk cId="1890580360" sldId="358"/>
        </pc:sldMkLst>
        <pc:spChg chg="del">
          <ac:chgData name="김광태" userId="2e115f69-e4ae-4a64-9a72-6dcfcd2dd750" providerId="ADAL" clId="{6A60701F-1E40-46E4-A460-842A66025FF1}" dt="2023-03-27T07:17:47.396" v="1537"/>
          <ac:spMkLst>
            <pc:docMk/>
            <pc:sldMk cId="1890580360" sldId="358"/>
            <ac:spMk id="2" creationId="{221F4972-103F-E403-05DD-10CC17E685B6}"/>
          </ac:spMkLst>
        </pc:spChg>
        <pc:spChg chg="add del mod">
          <ac:chgData name="김광태" userId="2e115f69-e4ae-4a64-9a72-6dcfcd2dd750" providerId="ADAL" clId="{6A60701F-1E40-46E4-A460-842A66025FF1}" dt="2023-03-27T07:21:02.260" v="1539"/>
          <ac:spMkLst>
            <pc:docMk/>
            <pc:sldMk cId="1890580360" sldId="358"/>
            <ac:spMk id="7" creationId="{46C10D78-40CB-9C21-2CD1-E701F212DB04}"/>
          </ac:spMkLst>
        </pc:spChg>
        <pc:spChg chg="add del mod">
          <ac:chgData name="김광태" userId="2e115f69-e4ae-4a64-9a72-6dcfcd2dd750" providerId="ADAL" clId="{6A60701F-1E40-46E4-A460-842A66025FF1}" dt="2023-03-27T07:22:11.845" v="1541"/>
          <ac:spMkLst>
            <pc:docMk/>
            <pc:sldMk cId="1890580360" sldId="358"/>
            <ac:spMk id="10" creationId="{5700BC22-D87A-E8CA-D30D-4BC1C5B21312}"/>
          </ac:spMkLst>
        </pc:spChg>
        <pc:picChg chg="add del mod">
          <ac:chgData name="김광태" userId="2e115f69-e4ae-4a64-9a72-6dcfcd2dd750" providerId="ADAL" clId="{6A60701F-1E40-46E4-A460-842A66025FF1}" dt="2023-03-27T07:18:39.532" v="1538" actId="21"/>
          <ac:picMkLst>
            <pc:docMk/>
            <pc:sldMk cId="1890580360" sldId="358"/>
            <ac:picMk id="5" creationId="{035FF931-3DFC-301B-1A5B-4E9A335A8275}"/>
          </ac:picMkLst>
        </pc:picChg>
        <pc:picChg chg="add del mod">
          <ac:chgData name="김광태" userId="2e115f69-e4ae-4a64-9a72-6dcfcd2dd750" providerId="ADAL" clId="{6A60701F-1E40-46E4-A460-842A66025FF1}" dt="2023-03-27T07:21:11.218" v="1540" actId="478"/>
          <ac:picMkLst>
            <pc:docMk/>
            <pc:sldMk cId="1890580360" sldId="358"/>
            <ac:picMk id="8" creationId="{9F705E4D-5E51-5400-7A6C-AC0F07D0DE6F}"/>
          </ac:picMkLst>
        </pc:picChg>
        <pc:picChg chg="add mod">
          <ac:chgData name="김광태" userId="2e115f69-e4ae-4a64-9a72-6dcfcd2dd750" providerId="ADAL" clId="{6A60701F-1E40-46E4-A460-842A66025FF1}" dt="2023-03-27T07:22:11.845" v="1541"/>
          <ac:picMkLst>
            <pc:docMk/>
            <pc:sldMk cId="1890580360" sldId="358"/>
            <ac:picMk id="11" creationId="{9FEDBBEC-C490-AC2D-6203-1691356922E7}"/>
          </ac:picMkLst>
        </pc:picChg>
      </pc:sldChg>
      <pc:sldChg chg="addSp delSp modSp new mod modClrScheme chgLayout">
        <pc:chgData name="김광태" userId="2e115f69-e4ae-4a64-9a72-6dcfcd2dd750" providerId="ADAL" clId="{6A60701F-1E40-46E4-A460-842A66025FF1}" dt="2023-03-27T07:38:50.274" v="1834" actId="14100"/>
        <pc:sldMkLst>
          <pc:docMk/>
          <pc:sldMk cId="3062805807" sldId="359"/>
        </pc:sldMkLst>
        <pc:spChg chg="del">
          <ac:chgData name="김광태" userId="2e115f69-e4ae-4a64-9a72-6dcfcd2dd750" providerId="ADAL" clId="{6A60701F-1E40-46E4-A460-842A66025FF1}" dt="2023-03-27T07:37:56.407" v="1724"/>
          <ac:spMkLst>
            <pc:docMk/>
            <pc:sldMk cId="3062805807" sldId="359"/>
            <ac:spMk id="2" creationId="{6A09EA50-0F0B-F0D0-7E68-09E737EE6C5C}"/>
          </ac:spMkLst>
        </pc:spChg>
        <pc:spChg chg="mod ord">
          <ac:chgData name="김광태" userId="2e115f69-e4ae-4a64-9a72-6dcfcd2dd750" providerId="ADAL" clId="{6A60701F-1E40-46E4-A460-842A66025FF1}" dt="2023-03-27T07:37:59.303" v="1727" actId="26606"/>
          <ac:spMkLst>
            <pc:docMk/>
            <pc:sldMk cId="3062805807" sldId="359"/>
            <ac:spMk id="3" creationId="{E02B8A46-2054-0532-B012-092B53ECA6B4}"/>
          </ac:spMkLst>
        </pc:spChg>
        <pc:spChg chg="mod ord">
          <ac:chgData name="김광태" userId="2e115f69-e4ae-4a64-9a72-6dcfcd2dd750" providerId="ADAL" clId="{6A60701F-1E40-46E4-A460-842A66025FF1}" dt="2023-03-27T07:37:59.303" v="1727" actId="26606"/>
          <ac:spMkLst>
            <pc:docMk/>
            <pc:sldMk cId="3062805807" sldId="359"/>
            <ac:spMk id="4" creationId="{0870B176-244F-BD28-46FA-A01BB17D5835}"/>
          </ac:spMkLst>
        </pc:spChg>
        <pc:spChg chg="add mod">
          <ac:chgData name="김광태" userId="2e115f69-e4ae-4a64-9a72-6dcfcd2dd750" providerId="ADAL" clId="{6A60701F-1E40-46E4-A460-842A66025FF1}" dt="2023-03-27T07:38:50.274" v="1834" actId="14100"/>
          <ac:spMkLst>
            <pc:docMk/>
            <pc:sldMk cId="3062805807" sldId="359"/>
            <ac:spMk id="10" creationId="{C2FDBE2F-C926-3A6F-228B-B276541E33E7}"/>
          </ac:spMkLst>
        </pc:spChg>
        <pc:picChg chg="add mod">
          <ac:chgData name="김광태" userId="2e115f69-e4ae-4a64-9a72-6dcfcd2dd750" providerId="ADAL" clId="{6A60701F-1E40-46E4-A460-842A66025FF1}" dt="2023-03-27T07:37:59.303" v="1727" actId="26606"/>
          <ac:picMkLst>
            <pc:docMk/>
            <pc:sldMk cId="3062805807" sldId="359"/>
            <ac:picMk id="5" creationId="{F5D876FA-45C0-6DD4-7D2A-CED2637F44B3}"/>
          </ac:picMkLst>
        </pc:picChg>
      </pc:sldChg>
    </pc:docChg>
  </pc:docChgLst>
  <pc:docChgLst>
    <pc:chgData name="김광태" userId="2e115f69-e4ae-4a64-9a72-6dcfcd2dd750" providerId="ADAL" clId="{16B2A379-E06D-4927-9C46-D379E08A820B}"/>
    <pc:docChg chg="undo custSel addSld delSld modSld sldOrd modSection">
      <pc:chgData name="김광태" userId="2e115f69-e4ae-4a64-9a72-6dcfcd2dd750" providerId="ADAL" clId="{16B2A379-E06D-4927-9C46-D379E08A820B}" dt="2023-04-17T07:55:06.238" v="2976" actId="6549"/>
      <pc:docMkLst>
        <pc:docMk/>
      </pc:docMkLst>
      <pc:sldChg chg="modSp mod">
        <pc:chgData name="김광태" userId="2e115f69-e4ae-4a64-9a72-6dcfcd2dd750" providerId="ADAL" clId="{16B2A379-E06D-4927-9C46-D379E08A820B}" dt="2023-04-17T07:29:39.527" v="1108" actId="14100"/>
        <pc:sldMkLst>
          <pc:docMk/>
          <pc:sldMk cId="120299264" sldId="355"/>
        </pc:sldMkLst>
        <pc:spChg chg="mod">
          <ac:chgData name="김광태" userId="2e115f69-e4ae-4a64-9a72-6dcfcd2dd750" providerId="ADAL" clId="{16B2A379-E06D-4927-9C46-D379E08A820B}" dt="2023-04-17T07:29:39.527" v="1108" actId="14100"/>
          <ac:spMkLst>
            <pc:docMk/>
            <pc:sldMk cId="120299264" sldId="355"/>
            <ac:spMk id="2" creationId="{712DE716-D99D-97F4-05AB-2ABED7BF2E5D}"/>
          </ac:spMkLst>
        </pc:spChg>
      </pc:sldChg>
      <pc:sldChg chg="del">
        <pc:chgData name="김광태" userId="2e115f69-e4ae-4a64-9a72-6dcfcd2dd750" providerId="ADAL" clId="{16B2A379-E06D-4927-9C46-D379E08A820B}" dt="2023-04-17T05:13:06.661" v="144" actId="2696"/>
        <pc:sldMkLst>
          <pc:docMk/>
          <pc:sldMk cId="1030178671" sldId="357"/>
        </pc:sldMkLst>
      </pc:sldChg>
      <pc:sldChg chg="modSp mod ord">
        <pc:chgData name="김광태" userId="2e115f69-e4ae-4a64-9a72-6dcfcd2dd750" providerId="ADAL" clId="{16B2A379-E06D-4927-9C46-D379E08A820B}" dt="2023-04-17T07:48:29.452" v="2196"/>
        <pc:sldMkLst>
          <pc:docMk/>
          <pc:sldMk cId="1890580360" sldId="358"/>
        </pc:sldMkLst>
        <pc:spChg chg="mod">
          <ac:chgData name="김광태" userId="2e115f69-e4ae-4a64-9a72-6dcfcd2dd750" providerId="ADAL" clId="{16B2A379-E06D-4927-9C46-D379E08A820B}" dt="2023-04-17T07:48:29.452" v="2196"/>
          <ac:spMkLst>
            <pc:docMk/>
            <pc:sldMk cId="1890580360" sldId="358"/>
            <ac:spMk id="4" creationId="{F6097D1B-DC01-B1E2-DEA1-2EAEFF97A66C}"/>
          </ac:spMkLst>
        </pc:spChg>
      </pc:sldChg>
      <pc:sldChg chg="del">
        <pc:chgData name="김광태" userId="2e115f69-e4ae-4a64-9a72-6dcfcd2dd750" providerId="ADAL" clId="{16B2A379-E06D-4927-9C46-D379E08A820B}" dt="2023-04-17T05:13:00.987" v="143" actId="2696"/>
        <pc:sldMkLst>
          <pc:docMk/>
          <pc:sldMk cId="3062805807" sldId="359"/>
        </pc:sldMkLst>
      </pc:sldChg>
      <pc:sldChg chg="del">
        <pc:chgData name="김광태" userId="2e115f69-e4ae-4a64-9a72-6dcfcd2dd750" providerId="ADAL" clId="{16B2A379-E06D-4927-9C46-D379E08A820B}" dt="2023-04-17T07:13:53.873" v="353" actId="47"/>
        <pc:sldMkLst>
          <pc:docMk/>
          <pc:sldMk cId="3275504184" sldId="360"/>
        </pc:sldMkLst>
      </pc:sldChg>
      <pc:sldChg chg="del">
        <pc:chgData name="김광태" userId="2e115f69-e4ae-4a64-9a72-6dcfcd2dd750" providerId="ADAL" clId="{16B2A379-E06D-4927-9C46-D379E08A820B}" dt="2023-04-17T07:13:54.936" v="354" actId="47"/>
        <pc:sldMkLst>
          <pc:docMk/>
          <pc:sldMk cId="4127755150" sldId="361"/>
        </pc:sldMkLst>
      </pc:sldChg>
      <pc:sldChg chg="del">
        <pc:chgData name="김광태" userId="2e115f69-e4ae-4a64-9a72-6dcfcd2dd750" providerId="ADAL" clId="{16B2A379-E06D-4927-9C46-D379E08A820B}" dt="2023-04-17T05:12:52.138" v="141" actId="2696"/>
        <pc:sldMkLst>
          <pc:docMk/>
          <pc:sldMk cId="1341385175" sldId="362"/>
        </pc:sldMkLst>
      </pc:sldChg>
      <pc:sldChg chg="del">
        <pc:chgData name="김광태" userId="2e115f69-e4ae-4a64-9a72-6dcfcd2dd750" providerId="ADAL" clId="{16B2A379-E06D-4927-9C46-D379E08A820B}" dt="2023-04-17T05:13:24.725" v="148" actId="2696"/>
        <pc:sldMkLst>
          <pc:docMk/>
          <pc:sldMk cId="2037310737" sldId="364"/>
        </pc:sldMkLst>
      </pc:sldChg>
      <pc:sldChg chg="addSp delSp modSp new mod">
        <pc:chgData name="김광태" userId="2e115f69-e4ae-4a64-9a72-6dcfcd2dd750" providerId="ADAL" clId="{16B2A379-E06D-4927-9C46-D379E08A820B}" dt="2023-04-17T07:23:39.671" v="754" actId="1076"/>
        <pc:sldMkLst>
          <pc:docMk/>
          <pc:sldMk cId="3534769908" sldId="365"/>
        </pc:sldMkLst>
        <pc:spChg chg="del">
          <ac:chgData name="김광태" userId="2e115f69-e4ae-4a64-9a72-6dcfcd2dd750" providerId="ADAL" clId="{16B2A379-E06D-4927-9C46-D379E08A820B}" dt="2023-04-17T06:11:32.527" v="151" actId="22"/>
          <ac:spMkLst>
            <pc:docMk/>
            <pc:sldMk cId="3534769908" sldId="365"/>
            <ac:spMk id="2" creationId="{63A831CF-4DDF-91D2-D6F4-63949E9F9A9C}"/>
          </ac:spMkLst>
        </pc:spChg>
        <pc:spChg chg="mod">
          <ac:chgData name="김광태" userId="2e115f69-e4ae-4a64-9a72-6dcfcd2dd750" providerId="ADAL" clId="{16B2A379-E06D-4927-9C46-D379E08A820B}" dt="2023-04-17T06:44:35.724" v="223" actId="20577"/>
          <ac:spMkLst>
            <pc:docMk/>
            <pc:sldMk cId="3534769908" sldId="365"/>
            <ac:spMk id="4" creationId="{2FD09A2A-E696-B663-F74D-715B14151E8B}"/>
          </ac:spMkLst>
        </pc:spChg>
        <pc:spChg chg="add mod">
          <ac:chgData name="김광태" userId="2e115f69-e4ae-4a64-9a72-6dcfcd2dd750" providerId="ADAL" clId="{16B2A379-E06D-4927-9C46-D379E08A820B}" dt="2023-04-17T07:23:00.023" v="739" actId="2711"/>
          <ac:spMkLst>
            <pc:docMk/>
            <pc:sldMk cId="3534769908" sldId="365"/>
            <ac:spMk id="7" creationId="{04631334-5D59-866C-A710-0F0F89552106}"/>
          </ac:spMkLst>
        </pc:spChg>
        <pc:spChg chg="add del">
          <ac:chgData name="김광태" userId="2e115f69-e4ae-4a64-9a72-6dcfcd2dd750" providerId="ADAL" clId="{16B2A379-E06D-4927-9C46-D379E08A820B}" dt="2023-04-17T07:14:43.859" v="374"/>
          <ac:spMkLst>
            <pc:docMk/>
            <pc:sldMk cId="3534769908" sldId="365"/>
            <ac:spMk id="8" creationId="{1227A46E-D988-A6F4-7F39-4CC2E14EB85F}"/>
          </ac:spMkLst>
        </pc:spChg>
        <pc:spChg chg="add mod">
          <ac:chgData name="김광태" userId="2e115f69-e4ae-4a64-9a72-6dcfcd2dd750" providerId="ADAL" clId="{16B2A379-E06D-4927-9C46-D379E08A820B}" dt="2023-04-17T07:23:36.718" v="753" actId="1076"/>
          <ac:spMkLst>
            <pc:docMk/>
            <pc:sldMk cId="3534769908" sldId="365"/>
            <ac:spMk id="9" creationId="{505A852D-52FC-241F-1687-33E40EFC9C85}"/>
          </ac:spMkLst>
        </pc:spChg>
        <pc:picChg chg="add mod ord">
          <ac:chgData name="김광태" userId="2e115f69-e4ae-4a64-9a72-6dcfcd2dd750" providerId="ADAL" clId="{16B2A379-E06D-4927-9C46-D379E08A820B}" dt="2023-04-17T07:23:39.671" v="754" actId="1076"/>
          <ac:picMkLst>
            <pc:docMk/>
            <pc:sldMk cId="3534769908" sldId="365"/>
            <ac:picMk id="6" creationId="{159E044F-BC0B-6DDE-6B14-F5CE4E4109F2}"/>
          </ac:picMkLst>
        </pc:picChg>
      </pc:sldChg>
      <pc:sldChg chg="del">
        <pc:chgData name="김광태" userId="2e115f69-e4ae-4a64-9a72-6dcfcd2dd750" providerId="ADAL" clId="{16B2A379-E06D-4927-9C46-D379E08A820B}" dt="2023-04-17T05:12:56.204" v="142" actId="2696"/>
        <pc:sldMkLst>
          <pc:docMk/>
          <pc:sldMk cId="3907284207" sldId="365"/>
        </pc:sldMkLst>
      </pc:sldChg>
      <pc:sldChg chg="addSp delSp modSp new mod modClrScheme chgLayout">
        <pc:chgData name="김광태" userId="2e115f69-e4ae-4a64-9a72-6dcfcd2dd750" providerId="ADAL" clId="{16B2A379-E06D-4927-9C46-D379E08A820B}" dt="2023-04-17T07:29:03.569" v="1058" actId="1076"/>
        <pc:sldMkLst>
          <pc:docMk/>
          <pc:sldMk cId="648243662" sldId="366"/>
        </pc:sldMkLst>
        <pc:spChg chg="add del">
          <ac:chgData name="김광태" userId="2e115f69-e4ae-4a64-9a72-6dcfcd2dd750" providerId="ADAL" clId="{16B2A379-E06D-4927-9C46-D379E08A820B}" dt="2023-04-17T06:45:03.494" v="231" actId="478"/>
          <ac:spMkLst>
            <pc:docMk/>
            <pc:sldMk cId="648243662" sldId="366"/>
            <ac:spMk id="2" creationId="{4B968DBB-F3E0-43EE-D9A8-5452B7282B00}"/>
          </ac:spMkLst>
        </pc:spChg>
        <pc:spChg chg="mod ord">
          <ac:chgData name="김광태" userId="2e115f69-e4ae-4a64-9a72-6dcfcd2dd750" providerId="ADAL" clId="{16B2A379-E06D-4927-9C46-D379E08A820B}" dt="2023-04-17T07:16:08.073" v="400" actId="26606"/>
          <ac:spMkLst>
            <pc:docMk/>
            <pc:sldMk cId="648243662" sldId="366"/>
            <ac:spMk id="3" creationId="{8AD6A478-4B22-44BE-02E1-F4FF6B1C270A}"/>
          </ac:spMkLst>
        </pc:spChg>
        <pc:spChg chg="del">
          <ac:chgData name="김광태" userId="2e115f69-e4ae-4a64-9a72-6dcfcd2dd750" providerId="ADAL" clId="{16B2A379-E06D-4927-9C46-D379E08A820B}" dt="2023-04-17T07:16:08.073" v="400" actId="26606"/>
          <ac:spMkLst>
            <pc:docMk/>
            <pc:sldMk cId="648243662" sldId="366"/>
            <ac:spMk id="4" creationId="{19DAF89B-0881-7695-BC0C-B104B37D3C56}"/>
          </ac:spMkLst>
        </pc:spChg>
        <pc:spChg chg="add mod">
          <ac:chgData name="김광태" userId="2e115f69-e4ae-4a64-9a72-6dcfcd2dd750" providerId="ADAL" clId="{16B2A379-E06D-4927-9C46-D379E08A820B}" dt="2023-04-17T07:29:03.569" v="1058" actId="1076"/>
          <ac:spMkLst>
            <pc:docMk/>
            <pc:sldMk cId="648243662" sldId="366"/>
            <ac:spMk id="9" creationId="{6C9AC519-DC2D-3EAF-6D5F-5742F96FF364}"/>
          </ac:spMkLst>
        </pc:spChg>
        <pc:spChg chg="add mod">
          <ac:chgData name="김광태" userId="2e115f69-e4ae-4a64-9a72-6dcfcd2dd750" providerId="ADAL" clId="{16B2A379-E06D-4927-9C46-D379E08A820B}" dt="2023-04-17T07:24:39.451" v="808" actId="208"/>
          <ac:spMkLst>
            <pc:docMk/>
            <pc:sldMk cId="648243662" sldId="366"/>
            <ac:spMk id="10" creationId="{0A0C425B-463C-D2B0-A315-722542911302}"/>
          </ac:spMkLst>
        </pc:spChg>
        <pc:spChg chg="add del mod">
          <ac:chgData name="김광태" userId="2e115f69-e4ae-4a64-9a72-6dcfcd2dd750" providerId="ADAL" clId="{16B2A379-E06D-4927-9C46-D379E08A820B}" dt="2023-04-17T07:22:30.952" v="733" actId="21"/>
          <ac:spMkLst>
            <pc:docMk/>
            <pc:sldMk cId="648243662" sldId="366"/>
            <ac:spMk id="12" creationId="{7DAFC49C-081E-064A-2621-15843A17C31C}"/>
          </ac:spMkLst>
        </pc:spChg>
        <pc:spChg chg="add mod">
          <ac:chgData name="김광태" userId="2e115f69-e4ae-4a64-9a72-6dcfcd2dd750" providerId="ADAL" clId="{16B2A379-E06D-4927-9C46-D379E08A820B}" dt="2023-04-17T07:20:05.501" v="531"/>
          <ac:spMkLst>
            <pc:docMk/>
            <pc:sldMk cId="648243662" sldId="366"/>
            <ac:spMk id="14" creationId="{EC2C66D8-597D-412C-A656-2A01B0FAD3EB}"/>
          </ac:spMkLst>
        </pc:spChg>
        <pc:picChg chg="add del mod">
          <ac:chgData name="김광태" userId="2e115f69-e4ae-4a64-9a72-6dcfcd2dd750" providerId="ADAL" clId="{16B2A379-E06D-4927-9C46-D379E08A820B}" dt="2023-04-17T07:16:06.132" v="398" actId="21"/>
          <ac:picMkLst>
            <pc:docMk/>
            <pc:sldMk cId="648243662" sldId="366"/>
            <ac:picMk id="6" creationId="{83827A90-7351-6723-BF46-E8EC9A76D76D}"/>
          </ac:picMkLst>
        </pc:picChg>
        <pc:picChg chg="add mod">
          <ac:chgData name="김광태" userId="2e115f69-e4ae-4a64-9a72-6dcfcd2dd750" providerId="ADAL" clId="{16B2A379-E06D-4927-9C46-D379E08A820B}" dt="2023-04-17T07:16:08.073" v="400" actId="26606"/>
          <ac:picMkLst>
            <pc:docMk/>
            <pc:sldMk cId="648243662" sldId="366"/>
            <ac:picMk id="7" creationId="{1E36D3BE-92E5-8B36-31D1-2EFD4E82108F}"/>
          </ac:picMkLst>
        </pc:picChg>
      </pc:sldChg>
      <pc:sldChg chg="addSp delSp modSp new mod modClrScheme delAnim modAnim chgLayout">
        <pc:chgData name="김광태" userId="2e115f69-e4ae-4a64-9a72-6dcfcd2dd750" providerId="ADAL" clId="{16B2A379-E06D-4927-9C46-D379E08A820B}" dt="2023-04-17T07:43:24.157" v="1914" actId="1076"/>
        <pc:sldMkLst>
          <pc:docMk/>
          <pc:sldMk cId="2278450667" sldId="367"/>
        </pc:sldMkLst>
        <pc:spChg chg="del">
          <ac:chgData name="김광태" userId="2e115f69-e4ae-4a64-9a72-6dcfcd2dd750" providerId="ADAL" clId="{16B2A379-E06D-4927-9C46-D379E08A820B}" dt="2023-04-17T06:40:48.989" v="165"/>
          <ac:spMkLst>
            <pc:docMk/>
            <pc:sldMk cId="2278450667" sldId="367"/>
            <ac:spMk id="2" creationId="{BD6355E9-443D-61BC-836A-5491CFE6D22B}"/>
          </ac:spMkLst>
        </pc:spChg>
        <pc:spChg chg="mod ord">
          <ac:chgData name="김광태" userId="2e115f69-e4ae-4a64-9a72-6dcfcd2dd750" providerId="ADAL" clId="{16B2A379-E06D-4927-9C46-D379E08A820B}" dt="2023-04-17T07:30:45.563" v="1115" actId="26606"/>
          <ac:spMkLst>
            <pc:docMk/>
            <pc:sldMk cId="2278450667" sldId="367"/>
            <ac:spMk id="3" creationId="{F810B8F3-0C60-83E2-F278-C7528B7FAB94}"/>
          </ac:spMkLst>
        </pc:spChg>
        <pc:spChg chg="mod ord">
          <ac:chgData name="김광태" userId="2e115f69-e4ae-4a64-9a72-6dcfcd2dd750" providerId="ADAL" clId="{16B2A379-E06D-4927-9C46-D379E08A820B}" dt="2023-04-17T07:30:45.563" v="1115" actId="26606"/>
          <ac:spMkLst>
            <pc:docMk/>
            <pc:sldMk cId="2278450667" sldId="367"/>
            <ac:spMk id="4" creationId="{96DA101F-04B4-0C1B-C088-935A16757FA4}"/>
          </ac:spMkLst>
        </pc:spChg>
        <pc:spChg chg="add del mod">
          <ac:chgData name="김광태" userId="2e115f69-e4ae-4a64-9a72-6dcfcd2dd750" providerId="ADAL" clId="{16B2A379-E06D-4927-9C46-D379E08A820B}" dt="2023-04-17T07:30:45.563" v="1115" actId="26606"/>
          <ac:spMkLst>
            <pc:docMk/>
            <pc:sldMk cId="2278450667" sldId="367"/>
            <ac:spMk id="7" creationId="{70CEB4FB-F773-4E44-6CEF-14F86BF051F2}"/>
          </ac:spMkLst>
        </pc:spChg>
        <pc:spChg chg="add mod">
          <ac:chgData name="김광태" userId="2e115f69-e4ae-4a64-9a72-6dcfcd2dd750" providerId="ADAL" clId="{16B2A379-E06D-4927-9C46-D379E08A820B}" dt="2023-04-17T07:43:24.157" v="1914" actId="1076"/>
          <ac:spMkLst>
            <pc:docMk/>
            <pc:sldMk cId="2278450667" sldId="367"/>
            <ac:spMk id="13" creationId="{CE63655F-F724-3233-33FE-F884001A6933}"/>
          </ac:spMkLst>
        </pc:spChg>
        <pc:picChg chg="add del mod">
          <ac:chgData name="김광태" userId="2e115f69-e4ae-4a64-9a72-6dcfcd2dd750" providerId="ADAL" clId="{16B2A379-E06D-4927-9C46-D379E08A820B}" dt="2023-04-17T07:30:43.560" v="1113" actId="21"/>
          <ac:picMkLst>
            <pc:docMk/>
            <pc:sldMk cId="2278450667" sldId="367"/>
            <ac:picMk id="5" creationId="{83CCB70B-21C2-CB19-D129-F03FD9F08738}"/>
          </ac:picMkLst>
        </pc:picChg>
        <pc:picChg chg="add mod">
          <ac:chgData name="김광태" userId="2e115f69-e4ae-4a64-9a72-6dcfcd2dd750" providerId="ADAL" clId="{16B2A379-E06D-4927-9C46-D379E08A820B}" dt="2023-04-17T07:34:27.070" v="1494" actId="1076"/>
          <ac:picMkLst>
            <pc:docMk/>
            <pc:sldMk cId="2278450667" sldId="367"/>
            <ac:picMk id="8" creationId="{3E575DB9-D145-5BE1-117F-901939F72006}"/>
          </ac:picMkLst>
        </pc:picChg>
      </pc:sldChg>
      <pc:sldChg chg="addSp delSp modSp new mod modAnim">
        <pc:chgData name="김광태" userId="2e115f69-e4ae-4a64-9a72-6dcfcd2dd750" providerId="ADAL" clId="{16B2A379-E06D-4927-9C46-D379E08A820B}" dt="2023-04-17T07:20:07.929" v="532"/>
        <pc:sldMkLst>
          <pc:docMk/>
          <pc:sldMk cId="3882516004" sldId="368"/>
        </pc:sldMkLst>
        <pc:spChg chg="del">
          <ac:chgData name="김광태" userId="2e115f69-e4ae-4a64-9a72-6dcfcd2dd750" providerId="ADAL" clId="{16B2A379-E06D-4927-9C46-D379E08A820B}" dt="2023-04-17T06:30:24.468" v="164"/>
          <ac:spMkLst>
            <pc:docMk/>
            <pc:sldMk cId="3882516004" sldId="368"/>
            <ac:spMk id="2" creationId="{4C5FE9EC-18E1-CEC9-8279-85CD7FA1C6EE}"/>
          </ac:spMkLst>
        </pc:spChg>
        <pc:spChg chg="mod">
          <ac:chgData name="김광태" userId="2e115f69-e4ae-4a64-9a72-6dcfcd2dd750" providerId="ADAL" clId="{16B2A379-E06D-4927-9C46-D379E08A820B}" dt="2023-04-17T07:20:07.929" v="532"/>
          <ac:spMkLst>
            <pc:docMk/>
            <pc:sldMk cId="3882516004" sldId="368"/>
            <ac:spMk id="4" creationId="{B7BB2958-1517-72EE-8E60-C6084DF13798}"/>
          </ac:spMkLst>
        </pc:spChg>
        <pc:picChg chg="add mod">
          <ac:chgData name="김광태" userId="2e115f69-e4ae-4a64-9a72-6dcfcd2dd750" providerId="ADAL" clId="{16B2A379-E06D-4927-9C46-D379E08A820B}" dt="2023-04-17T06:30:24.468" v="164"/>
          <ac:picMkLst>
            <pc:docMk/>
            <pc:sldMk cId="3882516004" sldId="368"/>
            <ac:picMk id="5" creationId="{3657F524-1F61-C66D-468D-3E443EC6A404}"/>
          </ac:picMkLst>
        </pc:picChg>
      </pc:sldChg>
      <pc:sldChg chg="addSp delSp modSp new mod">
        <pc:chgData name="김광태" userId="2e115f69-e4ae-4a64-9a72-6dcfcd2dd750" providerId="ADAL" clId="{16B2A379-E06D-4927-9C46-D379E08A820B}" dt="2023-04-17T07:48:20.118" v="2175"/>
        <pc:sldMkLst>
          <pc:docMk/>
          <pc:sldMk cId="3203394971" sldId="369"/>
        </pc:sldMkLst>
        <pc:spChg chg="del">
          <ac:chgData name="김광태" userId="2e115f69-e4ae-4a64-9a72-6dcfcd2dd750" providerId="ADAL" clId="{16B2A379-E06D-4927-9C46-D379E08A820B}" dt="2023-04-17T06:43:55.186" v="202" actId="22"/>
          <ac:spMkLst>
            <pc:docMk/>
            <pc:sldMk cId="3203394971" sldId="369"/>
            <ac:spMk id="2" creationId="{02CA9591-4290-07BC-CFD2-7BB7DEA6A5EE}"/>
          </ac:spMkLst>
        </pc:spChg>
        <pc:spChg chg="mod">
          <ac:chgData name="김광태" userId="2e115f69-e4ae-4a64-9a72-6dcfcd2dd750" providerId="ADAL" clId="{16B2A379-E06D-4927-9C46-D379E08A820B}" dt="2023-04-17T07:48:20.118" v="2175"/>
          <ac:spMkLst>
            <pc:docMk/>
            <pc:sldMk cId="3203394971" sldId="369"/>
            <ac:spMk id="4" creationId="{636AFBF0-F0E5-35D3-7343-EC8390EC733C}"/>
          </ac:spMkLst>
        </pc:spChg>
        <pc:spChg chg="add del mod">
          <ac:chgData name="김광태" userId="2e115f69-e4ae-4a64-9a72-6dcfcd2dd750" providerId="ADAL" clId="{16B2A379-E06D-4927-9C46-D379E08A820B}" dt="2023-04-17T07:39:51.964" v="1606" actId="478"/>
          <ac:spMkLst>
            <pc:docMk/>
            <pc:sldMk cId="3203394971" sldId="369"/>
            <ac:spMk id="7" creationId="{31F4140D-1B1A-89F8-2144-AAEF6AAB1217}"/>
          </ac:spMkLst>
        </pc:spChg>
        <pc:spChg chg="add mod">
          <ac:chgData name="김광태" userId="2e115f69-e4ae-4a64-9a72-6dcfcd2dd750" providerId="ADAL" clId="{16B2A379-E06D-4927-9C46-D379E08A820B}" dt="2023-04-17T07:40:42.008" v="1633" actId="1076"/>
          <ac:spMkLst>
            <pc:docMk/>
            <pc:sldMk cId="3203394971" sldId="369"/>
            <ac:spMk id="8" creationId="{5F769B34-4F1A-6ED7-4872-C905699F89C7}"/>
          </ac:spMkLst>
        </pc:spChg>
        <pc:spChg chg="add mod">
          <ac:chgData name="김광태" userId="2e115f69-e4ae-4a64-9a72-6dcfcd2dd750" providerId="ADAL" clId="{16B2A379-E06D-4927-9C46-D379E08A820B}" dt="2023-04-17T07:41:23.243" v="1783"/>
          <ac:spMkLst>
            <pc:docMk/>
            <pc:sldMk cId="3203394971" sldId="369"/>
            <ac:spMk id="9" creationId="{464E5E03-0C73-CC7E-E939-B4C8AB53D643}"/>
          </ac:spMkLst>
        </pc:spChg>
        <pc:picChg chg="add mod ord">
          <ac:chgData name="김광태" userId="2e115f69-e4ae-4a64-9a72-6dcfcd2dd750" providerId="ADAL" clId="{16B2A379-E06D-4927-9C46-D379E08A820B}" dt="2023-04-17T07:23:44.755" v="755" actId="1076"/>
          <ac:picMkLst>
            <pc:docMk/>
            <pc:sldMk cId="3203394971" sldId="369"/>
            <ac:picMk id="6" creationId="{2FE77927-5E29-B409-4412-89D41B0CC8B1}"/>
          </ac:picMkLst>
        </pc:picChg>
      </pc:sldChg>
      <pc:sldChg chg="modSp new del mod">
        <pc:chgData name="김광태" userId="2e115f69-e4ae-4a64-9a72-6dcfcd2dd750" providerId="ADAL" clId="{16B2A379-E06D-4927-9C46-D379E08A820B}" dt="2023-04-17T07:30:33.522" v="1111" actId="2696"/>
        <pc:sldMkLst>
          <pc:docMk/>
          <pc:sldMk cId="2642058441" sldId="370"/>
        </pc:sldMkLst>
        <pc:spChg chg="mod">
          <ac:chgData name="김광태" userId="2e115f69-e4ae-4a64-9a72-6dcfcd2dd750" providerId="ADAL" clId="{16B2A379-E06D-4927-9C46-D379E08A820B}" dt="2023-04-17T07:29:46.396" v="1109"/>
          <ac:spMkLst>
            <pc:docMk/>
            <pc:sldMk cId="2642058441" sldId="370"/>
            <ac:spMk id="4" creationId="{8EFFB2B8-6E21-A7CB-A1CA-7BDBACCC5323}"/>
          </ac:spMkLst>
        </pc:spChg>
      </pc:sldChg>
      <pc:sldChg chg="addSp delSp modSp new mod modClrScheme delAnim modAnim chgLayout">
        <pc:chgData name="김광태" userId="2e115f69-e4ae-4a64-9a72-6dcfcd2dd750" providerId="ADAL" clId="{16B2A379-E06D-4927-9C46-D379E08A820B}" dt="2023-04-17T07:50:44.076" v="2479" actId="21"/>
        <pc:sldMkLst>
          <pc:docMk/>
          <pc:sldMk cId="299878364" sldId="371"/>
        </pc:sldMkLst>
        <pc:spChg chg="del">
          <ac:chgData name="김광태" userId="2e115f69-e4ae-4a64-9a72-6dcfcd2dd750" providerId="ADAL" clId="{16B2A379-E06D-4927-9C46-D379E08A820B}" dt="2023-04-17T07:00:44.752" v="292"/>
          <ac:spMkLst>
            <pc:docMk/>
            <pc:sldMk cId="299878364" sldId="371"/>
            <ac:spMk id="2" creationId="{3C9D4778-16D6-A2BF-3720-3BD92A3072F8}"/>
          </ac:spMkLst>
        </pc:spChg>
        <pc:spChg chg="mod ord">
          <ac:chgData name="김광태" userId="2e115f69-e4ae-4a64-9a72-6dcfcd2dd750" providerId="ADAL" clId="{16B2A379-E06D-4927-9C46-D379E08A820B}" dt="2023-04-17T07:39:26.162" v="1601" actId="26606"/>
          <ac:spMkLst>
            <pc:docMk/>
            <pc:sldMk cId="299878364" sldId="371"/>
            <ac:spMk id="3" creationId="{CD3B016B-EF8F-77A9-96C8-D1CD568D179A}"/>
          </ac:spMkLst>
        </pc:spChg>
        <pc:spChg chg="del">
          <ac:chgData name="김광태" userId="2e115f69-e4ae-4a64-9a72-6dcfcd2dd750" providerId="ADAL" clId="{16B2A379-E06D-4927-9C46-D379E08A820B}" dt="2023-04-17T07:39:26.162" v="1601" actId="26606"/>
          <ac:spMkLst>
            <pc:docMk/>
            <pc:sldMk cId="299878364" sldId="371"/>
            <ac:spMk id="4" creationId="{5106EE7D-DF70-9CAD-7801-427776C0CA5B}"/>
          </ac:spMkLst>
        </pc:spChg>
        <pc:spChg chg="add del mod">
          <ac:chgData name="김광태" userId="2e115f69-e4ae-4a64-9a72-6dcfcd2dd750" providerId="ADAL" clId="{16B2A379-E06D-4927-9C46-D379E08A820B}" dt="2023-04-17T07:39:26.162" v="1601" actId="26606"/>
          <ac:spMkLst>
            <pc:docMk/>
            <pc:sldMk cId="299878364" sldId="371"/>
            <ac:spMk id="7" creationId="{B0D15E71-445E-304B-A8EF-9743BEE5E2C3}"/>
          </ac:spMkLst>
        </pc:spChg>
        <pc:spChg chg="add mod">
          <ac:chgData name="김광태" userId="2e115f69-e4ae-4a64-9a72-6dcfcd2dd750" providerId="ADAL" clId="{16B2A379-E06D-4927-9C46-D379E08A820B}" dt="2023-04-17T07:50:44.076" v="2479" actId="21"/>
          <ac:spMkLst>
            <pc:docMk/>
            <pc:sldMk cId="299878364" sldId="371"/>
            <ac:spMk id="13" creationId="{BAACF109-9568-22F9-0E25-EA80402E9A7F}"/>
          </ac:spMkLst>
        </pc:spChg>
        <pc:spChg chg="add mod">
          <ac:chgData name="김광태" userId="2e115f69-e4ae-4a64-9a72-6dcfcd2dd750" providerId="ADAL" clId="{16B2A379-E06D-4927-9C46-D379E08A820B}" dt="2023-04-17T07:48:11.354" v="2148"/>
          <ac:spMkLst>
            <pc:docMk/>
            <pc:sldMk cId="299878364" sldId="371"/>
            <ac:spMk id="15" creationId="{EFA50A4E-0B2D-4E49-9701-4F8E1451CA50}"/>
          </ac:spMkLst>
        </pc:spChg>
        <pc:picChg chg="add del mod">
          <ac:chgData name="김광태" userId="2e115f69-e4ae-4a64-9a72-6dcfcd2dd750" providerId="ADAL" clId="{16B2A379-E06D-4927-9C46-D379E08A820B}" dt="2023-04-17T07:39:24.639" v="1599" actId="21"/>
          <ac:picMkLst>
            <pc:docMk/>
            <pc:sldMk cId="299878364" sldId="371"/>
            <ac:picMk id="5" creationId="{941485A2-4715-9ECB-F37E-DCC318BD975E}"/>
          </ac:picMkLst>
        </pc:picChg>
        <pc:picChg chg="add mod">
          <ac:chgData name="김광태" userId="2e115f69-e4ae-4a64-9a72-6dcfcd2dd750" providerId="ADAL" clId="{16B2A379-E06D-4927-9C46-D379E08A820B}" dt="2023-04-17T07:39:26.162" v="1601" actId="26606"/>
          <ac:picMkLst>
            <pc:docMk/>
            <pc:sldMk cId="299878364" sldId="371"/>
            <ac:picMk id="8" creationId="{B4F7490A-3C43-C7CB-8C99-EAC9321A559A}"/>
          </ac:picMkLst>
        </pc:picChg>
      </pc:sldChg>
      <pc:sldChg chg="addSp delSp modSp new mod modClrScheme modAnim chgLayout">
        <pc:chgData name="김광태" userId="2e115f69-e4ae-4a64-9a72-6dcfcd2dd750" providerId="ADAL" clId="{16B2A379-E06D-4927-9C46-D379E08A820B}" dt="2023-04-17T07:55:06.238" v="2976" actId="6549"/>
        <pc:sldMkLst>
          <pc:docMk/>
          <pc:sldMk cId="3019993053" sldId="372"/>
        </pc:sldMkLst>
        <pc:spChg chg="del">
          <ac:chgData name="김광태" userId="2e115f69-e4ae-4a64-9a72-6dcfcd2dd750" providerId="ADAL" clId="{16B2A379-E06D-4927-9C46-D379E08A820B}" dt="2023-04-17T07:13:23.657" v="351"/>
          <ac:spMkLst>
            <pc:docMk/>
            <pc:sldMk cId="3019993053" sldId="372"/>
            <ac:spMk id="2" creationId="{C80AD292-3EBA-C5B3-5B48-10210526409A}"/>
          </ac:spMkLst>
        </pc:spChg>
        <pc:spChg chg="mod ord">
          <ac:chgData name="김광태" userId="2e115f69-e4ae-4a64-9a72-6dcfcd2dd750" providerId="ADAL" clId="{16B2A379-E06D-4927-9C46-D379E08A820B}" dt="2023-04-17T07:13:26.114" v="352" actId="26606"/>
          <ac:spMkLst>
            <pc:docMk/>
            <pc:sldMk cId="3019993053" sldId="372"/>
            <ac:spMk id="3" creationId="{5E131030-4C0D-DAC7-4D0B-4A48ED832E84}"/>
          </ac:spMkLst>
        </pc:spChg>
        <pc:spChg chg="mod">
          <ac:chgData name="김광태" userId="2e115f69-e4ae-4a64-9a72-6dcfcd2dd750" providerId="ADAL" clId="{16B2A379-E06D-4927-9C46-D379E08A820B}" dt="2023-04-17T07:13:26.114" v="352" actId="26606"/>
          <ac:spMkLst>
            <pc:docMk/>
            <pc:sldMk cId="3019993053" sldId="372"/>
            <ac:spMk id="4" creationId="{6D1A8F3E-4052-C720-5B93-C49A773E8271}"/>
          </ac:spMkLst>
        </pc:spChg>
        <pc:spChg chg="add mod">
          <ac:chgData name="김광태" userId="2e115f69-e4ae-4a64-9a72-6dcfcd2dd750" providerId="ADAL" clId="{16B2A379-E06D-4927-9C46-D379E08A820B}" dt="2023-04-17T07:55:06.238" v="2976" actId="6549"/>
          <ac:spMkLst>
            <pc:docMk/>
            <pc:sldMk cId="3019993053" sldId="372"/>
            <ac:spMk id="10" creationId="{386FFF1C-238B-AE2C-EF29-8E2D70A2CBE7}"/>
          </ac:spMkLst>
        </pc:spChg>
        <pc:picChg chg="add mod">
          <ac:chgData name="김광태" userId="2e115f69-e4ae-4a64-9a72-6dcfcd2dd750" providerId="ADAL" clId="{16B2A379-E06D-4927-9C46-D379E08A820B}" dt="2023-04-17T07:13:26.114" v="352" actId="26606"/>
          <ac:picMkLst>
            <pc:docMk/>
            <pc:sldMk cId="3019993053" sldId="372"/>
            <ac:picMk id="5" creationId="{A550C6E7-A650-B131-8908-42C4D42EC5C6}"/>
          </ac:picMkLst>
        </pc:picChg>
      </pc:sldChg>
      <pc:sldChg chg="addSp delSp modSp new mod">
        <pc:chgData name="김광태" userId="2e115f69-e4ae-4a64-9a72-6dcfcd2dd750" providerId="ADAL" clId="{16B2A379-E06D-4927-9C46-D379E08A820B}" dt="2023-04-17T07:45:15.296" v="2001"/>
        <pc:sldMkLst>
          <pc:docMk/>
          <pc:sldMk cId="3771905173" sldId="373"/>
        </pc:sldMkLst>
        <pc:spChg chg="del">
          <ac:chgData name="김광태" userId="2e115f69-e4ae-4a64-9a72-6dcfcd2dd750" providerId="ADAL" clId="{16B2A379-E06D-4927-9C46-D379E08A820B}" dt="2023-04-17T07:44:28.200" v="1951" actId="26606"/>
          <ac:spMkLst>
            <pc:docMk/>
            <pc:sldMk cId="3771905173" sldId="373"/>
            <ac:spMk id="2" creationId="{6DB42CE2-BDCC-E946-CCFF-2FC540E94158}"/>
          </ac:spMkLst>
        </pc:spChg>
        <pc:spChg chg="del">
          <ac:chgData name="김광태" userId="2e115f69-e4ae-4a64-9a72-6dcfcd2dd750" providerId="ADAL" clId="{16B2A379-E06D-4927-9C46-D379E08A820B}" dt="2023-04-17T07:44:25.599" v="1950" actId="22"/>
          <ac:spMkLst>
            <pc:docMk/>
            <pc:sldMk cId="3771905173" sldId="373"/>
            <ac:spMk id="3" creationId="{7058EAD1-5ABD-0FB8-A08E-127BE9E17E97}"/>
          </ac:spMkLst>
        </pc:spChg>
        <pc:spChg chg="del">
          <ac:chgData name="김광태" userId="2e115f69-e4ae-4a64-9a72-6dcfcd2dd750" providerId="ADAL" clId="{16B2A379-E06D-4927-9C46-D379E08A820B}" dt="2023-04-17T07:44:28.200" v="1951" actId="26606"/>
          <ac:spMkLst>
            <pc:docMk/>
            <pc:sldMk cId="3771905173" sldId="373"/>
            <ac:spMk id="4" creationId="{DF7906A0-AAE5-D256-EF0C-C1A9FED40AA4}"/>
          </ac:spMkLst>
        </pc:spChg>
        <pc:spChg chg="mod">
          <ac:chgData name="김광태" userId="2e115f69-e4ae-4a64-9a72-6dcfcd2dd750" providerId="ADAL" clId="{16B2A379-E06D-4927-9C46-D379E08A820B}" dt="2023-04-17T07:44:28.200" v="1951" actId="26606"/>
          <ac:spMkLst>
            <pc:docMk/>
            <pc:sldMk cId="3771905173" sldId="373"/>
            <ac:spMk id="5" creationId="{CF8D1D4A-105D-4F77-62C7-B40521A6EC9D}"/>
          </ac:spMkLst>
        </pc:spChg>
        <pc:spChg chg="add del">
          <ac:chgData name="김광태" userId="2e115f69-e4ae-4a64-9a72-6dcfcd2dd750" providerId="ADAL" clId="{16B2A379-E06D-4927-9C46-D379E08A820B}" dt="2023-04-17T07:44:51.176" v="1952" actId="22"/>
          <ac:spMkLst>
            <pc:docMk/>
            <pc:sldMk cId="3771905173" sldId="373"/>
            <ac:spMk id="12" creationId="{B1703288-0E84-6DE4-745F-2E0C5FF39C75}"/>
          </ac:spMkLst>
        </pc:spChg>
        <pc:spChg chg="add mod">
          <ac:chgData name="김광태" userId="2e115f69-e4ae-4a64-9a72-6dcfcd2dd750" providerId="ADAL" clId="{16B2A379-E06D-4927-9C46-D379E08A820B}" dt="2023-04-17T07:45:15.296" v="2001"/>
          <ac:spMkLst>
            <pc:docMk/>
            <pc:sldMk cId="3771905173" sldId="373"/>
            <ac:spMk id="14" creationId="{8D2C48ED-6FA8-22EF-1581-83B372B9336A}"/>
          </ac:spMkLst>
        </pc:spChg>
        <pc:picChg chg="add mod ord">
          <ac:chgData name="김광태" userId="2e115f69-e4ae-4a64-9a72-6dcfcd2dd750" providerId="ADAL" clId="{16B2A379-E06D-4927-9C46-D379E08A820B}" dt="2023-04-17T07:45:05.920" v="1956" actId="1076"/>
          <ac:picMkLst>
            <pc:docMk/>
            <pc:sldMk cId="3771905173" sldId="373"/>
            <ac:picMk id="7" creationId="{5696132C-4724-210C-C758-5B056E753ED6}"/>
          </ac:picMkLst>
        </pc:picChg>
        <pc:picChg chg="add mod ord">
          <ac:chgData name="김광태" userId="2e115f69-e4ae-4a64-9a72-6dcfcd2dd750" providerId="ADAL" clId="{16B2A379-E06D-4927-9C46-D379E08A820B}" dt="2023-04-17T07:45:01.937" v="1955" actId="14100"/>
          <ac:picMkLst>
            <pc:docMk/>
            <pc:sldMk cId="3771905173" sldId="373"/>
            <ac:picMk id="9" creationId="{5A324FEF-1A3B-E556-2A83-D475C30A3E8C}"/>
          </ac:picMkLst>
        </pc:picChg>
      </pc:sldChg>
      <pc:sldChg chg="new del">
        <pc:chgData name="김광태" userId="2e115f69-e4ae-4a64-9a72-6dcfcd2dd750" providerId="ADAL" clId="{16B2A379-E06D-4927-9C46-D379E08A820B}" dt="2023-04-17T07:22:21.863" v="731" actId="680"/>
        <pc:sldMkLst>
          <pc:docMk/>
          <pc:sldMk cId="4137599175" sldId="373"/>
        </pc:sldMkLst>
      </pc:sldChg>
    </pc:docChg>
  </pc:docChgLst>
  <pc:docChgLst>
    <pc:chgData name="김광태" userId="2e115f69-e4ae-4a64-9a72-6dcfcd2dd750" providerId="ADAL" clId="{4FFD2E25-E3A8-4FB2-8764-D50FE4F27C57}"/>
    <pc:docChg chg="undo custSel addSld delSld modSld sldOrd modSection">
      <pc:chgData name="김광태" userId="2e115f69-e4ae-4a64-9a72-6dcfcd2dd750" providerId="ADAL" clId="{4FFD2E25-E3A8-4FB2-8764-D50FE4F27C57}" dt="2023-01-30T07:47:07.320" v="3538" actId="20577"/>
      <pc:docMkLst>
        <pc:docMk/>
      </pc:docMkLst>
      <pc:sldChg chg="modSp mod">
        <pc:chgData name="김광태" userId="2e115f69-e4ae-4a64-9a72-6dcfcd2dd750" providerId="ADAL" clId="{4FFD2E25-E3A8-4FB2-8764-D50FE4F27C57}" dt="2023-01-29T13:01:08.073" v="25"/>
        <pc:sldMkLst>
          <pc:docMk/>
          <pc:sldMk cId="0" sldId="256"/>
        </pc:sldMkLst>
        <pc:spChg chg="mod">
          <ac:chgData name="김광태" userId="2e115f69-e4ae-4a64-9a72-6dcfcd2dd750" providerId="ADAL" clId="{4FFD2E25-E3A8-4FB2-8764-D50FE4F27C57}" dt="2023-01-29T13:01:08.073" v="25"/>
          <ac:spMkLst>
            <pc:docMk/>
            <pc:sldMk cId="0" sldId="256"/>
            <ac:spMk id="5" creationId="{00000000-0000-0000-0000-000000000000}"/>
          </ac:spMkLst>
        </pc:spChg>
        <pc:spChg chg="mod">
          <ac:chgData name="김광태" userId="2e115f69-e4ae-4a64-9a72-6dcfcd2dd750" providerId="ADAL" clId="{4FFD2E25-E3A8-4FB2-8764-D50FE4F27C57}" dt="2023-01-29T13:00:58.460" v="3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del mod">
        <pc:chgData name="김광태" userId="2e115f69-e4ae-4a64-9a72-6dcfcd2dd750" providerId="ADAL" clId="{4FFD2E25-E3A8-4FB2-8764-D50FE4F27C57}" dt="2023-01-30T05:31:05.590" v="537" actId="47"/>
        <pc:sldMkLst>
          <pc:docMk/>
          <pc:sldMk cId="3178439517" sldId="300"/>
        </pc:sldMkLst>
        <pc:spChg chg="mod">
          <ac:chgData name="김광태" userId="2e115f69-e4ae-4a64-9a72-6dcfcd2dd750" providerId="ADAL" clId="{4FFD2E25-E3A8-4FB2-8764-D50FE4F27C57}" dt="2023-01-30T05:27:41.183" v="36" actId="21"/>
          <ac:spMkLst>
            <pc:docMk/>
            <pc:sldMk cId="3178439517" sldId="300"/>
            <ac:spMk id="4" creationId="{AEE7E1E7-3163-7728-7E03-B35DDC0DDF46}"/>
          </ac:spMkLst>
        </pc:spChg>
      </pc:sldChg>
      <pc:sldChg chg="modSp mod">
        <pc:chgData name="김광태" userId="2e115f69-e4ae-4a64-9a72-6dcfcd2dd750" providerId="ADAL" clId="{4FFD2E25-E3A8-4FB2-8764-D50FE4F27C57}" dt="2023-01-30T07:47:07.320" v="3538" actId="20577"/>
        <pc:sldMkLst>
          <pc:docMk/>
          <pc:sldMk cId="2269360464" sldId="314"/>
        </pc:sldMkLst>
        <pc:spChg chg="mod">
          <ac:chgData name="김광태" userId="2e115f69-e4ae-4a64-9a72-6dcfcd2dd750" providerId="ADAL" clId="{4FFD2E25-E3A8-4FB2-8764-D50FE4F27C57}" dt="2023-01-30T07:47:07.320" v="3538" actId="20577"/>
          <ac:spMkLst>
            <pc:docMk/>
            <pc:sldMk cId="2269360464" sldId="314"/>
            <ac:spMk id="4" creationId="{04339A37-CA67-3902-3ED9-4BC6D29C705E}"/>
          </ac:spMkLst>
        </pc:spChg>
      </pc:sldChg>
      <pc:sldChg chg="del">
        <pc:chgData name="김광태" userId="2e115f69-e4ae-4a64-9a72-6dcfcd2dd750" providerId="ADAL" clId="{4FFD2E25-E3A8-4FB2-8764-D50FE4F27C57}" dt="2023-01-30T05:36:28.267" v="844" actId="47"/>
        <pc:sldMkLst>
          <pc:docMk/>
          <pc:sldMk cId="3800592001" sldId="319"/>
        </pc:sldMkLst>
      </pc:sldChg>
      <pc:sldChg chg="delSp modSp del mod ord">
        <pc:chgData name="김광태" userId="2e115f69-e4ae-4a64-9a72-6dcfcd2dd750" providerId="ADAL" clId="{4FFD2E25-E3A8-4FB2-8764-D50FE4F27C57}" dt="2023-01-30T05:34:52.366" v="579" actId="47"/>
        <pc:sldMkLst>
          <pc:docMk/>
          <pc:sldMk cId="3360446837" sldId="320"/>
        </pc:sldMkLst>
        <pc:spChg chg="mod">
          <ac:chgData name="김광태" userId="2e115f69-e4ae-4a64-9a72-6dcfcd2dd750" providerId="ADAL" clId="{4FFD2E25-E3A8-4FB2-8764-D50FE4F27C57}" dt="2023-01-30T05:31:01.354" v="535" actId="20577"/>
          <ac:spMkLst>
            <pc:docMk/>
            <pc:sldMk cId="3360446837" sldId="320"/>
            <ac:spMk id="4" creationId="{034BEB82-A552-A331-44FC-F8C46213C514}"/>
          </ac:spMkLst>
        </pc:spChg>
        <pc:picChg chg="del">
          <ac:chgData name="김광태" userId="2e115f69-e4ae-4a64-9a72-6dcfcd2dd750" providerId="ADAL" clId="{4FFD2E25-E3A8-4FB2-8764-D50FE4F27C57}" dt="2023-01-30T05:34:41.713" v="578" actId="21"/>
          <ac:picMkLst>
            <pc:docMk/>
            <pc:sldMk cId="3360446837" sldId="320"/>
            <ac:picMk id="5" creationId="{21A40D00-0EEB-65D6-E3A7-A7B210AC1F13}"/>
          </ac:picMkLst>
        </pc:picChg>
      </pc:sldChg>
      <pc:sldChg chg="del">
        <pc:chgData name="김광태" userId="2e115f69-e4ae-4a64-9a72-6dcfcd2dd750" providerId="ADAL" clId="{4FFD2E25-E3A8-4FB2-8764-D50FE4F27C57}" dt="2023-01-30T04:04:10.083" v="28" actId="47"/>
        <pc:sldMkLst>
          <pc:docMk/>
          <pc:sldMk cId="3672997965" sldId="322"/>
        </pc:sldMkLst>
      </pc:sldChg>
      <pc:sldChg chg="del">
        <pc:chgData name="김광태" userId="2e115f69-e4ae-4a64-9a72-6dcfcd2dd750" providerId="ADAL" clId="{4FFD2E25-E3A8-4FB2-8764-D50FE4F27C57}" dt="2023-01-30T04:04:23.415" v="31" actId="47"/>
        <pc:sldMkLst>
          <pc:docMk/>
          <pc:sldMk cId="721553241" sldId="324"/>
        </pc:sldMkLst>
      </pc:sldChg>
      <pc:sldChg chg="del">
        <pc:chgData name="김광태" userId="2e115f69-e4ae-4a64-9a72-6dcfcd2dd750" providerId="ADAL" clId="{4FFD2E25-E3A8-4FB2-8764-D50FE4F27C57}" dt="2023-01-30T04:04:21.841" v="30" actId="47"/>
        <pc:sldMkLst>
          <pc:docMk/>
          <pc:sldMk cId="2840397230" sldId="325"/>
        </pc:sldMkLst>
      </pc:sldChg>
      <pc:sldChg chg="del">
        <pc:chgData name="김광태" userId="2e115f69-e4ae-4a64-9a72-6dcfcd2dd750" providerId="ADAL" clId="{4FFD2E25-E3A8-4FB2-8764-D50FE4F27C57}" dt="2023-01-30T04:04:20.248" v="29" actId="47"/>
        <pc:sldMkLst>
          <pc:docMk/>
          <pc:sldMk cId="2773426748" sldId="327"/>
        </pc:sldMkLst>
      </pc:sldChg>
      <pc:sldChg chg="del">
        <pc:chgData name="김광태" userId="2e115f69-e4ae-4a64-9a72-6dcfcd2dd750" providerId="ADAL" clId="{4FFD2E25-E3A8-4FB2-8764-D50FE4F27C57}" dt="2023-01-30T04:04:26.018" v="32" actId="47"/>
        <pc:sldMkLst>
          <pc:docMk/>
          <pc:sldMk cId="4183163574" sldId="328"/>
        </pc:sldMkLst>
      </pc:sldChg>
      <pc:sldChg chg="del">
        <pc:chgData name="김광태" userId="2e115f69-e4ae-4a64-9a72-6dcfcd2dd750" providerId="ADAL" clId="{4FFD2E25-E3A8-4FB2-8764-D50FE4F27C57}" dt="2023-01-30T05:36:43.473" v="852" actId="47"/>
        <pc:sldMkLst>
          <pc:docMk/>
          <pc:sldMk cId="1231840474" sldId="329"/>
        </pc:sldMkLst>
      </pc:sldChg>
      <pc:sldChg chg="addSp modSp mod ord">
        <pc:chgData name="김광태" userId="2e115f69-e4ae-4a64-9a72-6dcfcd2dd750" providerId="ADAL" clId="{4FFD2E25-E3A8-4FB2-8764-D50FE4F27C57}" dt="2023-01-30T05:40:23.275" v="1198"/>
        <pc:sldMkLst>
          <pc:docMk/>
          <pc:sldMk cId="3956850015" sldId="330"/>
        </pc:sldMkLst>
        <pc:spChg chg="mod">
          <ac:chgData name="김광태" userId="2e115f69-e4ae-4a64-9a72-6dcfcd2dd750" providerId="ADAL" clId="{4FFD2E25-E3A8-4FB2-8764-D50FE4F27C57}" dt="2023-01-30T05:28:26.196" v="90" actId="1076"/>
          <ac:spMkLst>
            <pc:docMk/>
            <pc:sldMk cId="3956850015" sldId="330"/>
            <ac:spMk id="2" creationId="{B0FF8D4F-C326-E948-1E7B-F65638F5B9C0}"/>
          </ac:spMkLst>
        </pc:spChg>
        <pc:spChg chg="add mod">
          <ac:chgData name="김광태" userId="2e115f69-e4ae-4a64-9a72-6dcfcd2dd750" providerId="ADAL" clId="{4FFD2E25-E3A8-4FB2-8764-D50FE4F27C57}" dt="2023-01-30T05:40:23.275" v="1198"/>
          <ac:spMkLst>
            <pc:docMk/>
            <pc:sldMk cId="3956850015" sldId="330"/>
            <ac:spMk id="5" creationId="{8EAD9399-44D6-DDD0-08D6-FDD789D0C9FC}"/>
          </ac:spMkLst>
        </pc:spChg>
        <pc:picChg chg="mod">
          <ac:chgData name="김광태" userId="2e115f69-e4ae-4a64-9a72-6dcfcd2dd750" providerId="ADAL" clId="{4FFD2E25-E3A8-4FB2-8764-D50FE4F27C57}" dt="2023-01-30T05:30:31.366" v="491" actId="1076"/>
          <ac:picMkLst>
            <pc:docMk/>
            <pc:sldMk cId="3956850015" sldId="330"/>
            <ac:picMk id="6" creationId="{5A3765B1-B8A7-82C7-FD27-1D11F42BE12D}"/>
          </ac:picMkLst>
        </pc:picChg>
        <pc:picChg chg="mod">
          <ac:chgData name="김광태" userId="2e115f69-e4ae-4a64-9a72-6dcfcd2dd750" providerId="ADAL" clId="{4FFD2E25-E3A8-4FB2-8764-D50FE4F27C57}" dt="2023-01-30T05:30:35.079" v="494" actId="1076"/>
          <ac:picMkLst>
            <pc:docMk/>
            <pc:sldMk cId="3956850015" sldId="330"/>
            <ac:picMk id="7" creationId="{C148C857-9555-FFDC-C0C1-A1FCBA0DB07C}"/>
          </ac:picMkLst>
        </pc:picChg>
      </pc:sldChg>
      <pc:sldChg chg="modSp new mod ord">
        <pc:chgData name="김광태" userId="2e115f69-e4ae-4a64-9a72-6dcfcd2dd750" providerId="ADAL" clId="{4FFD2E25-E3A8-4FB2-8764-D50FE4F27C57}" dt="2023-01-30T05:51:21.103" v="2137" actId="20577"/>
        <pc:sldMkLst>
          <pc:docMk/>
          <pc:sldMk cId="628729583" sldId="331"/>
        </pc:sldMkLst>
        <pc:spChg chg="mod">
          <ac:chgData name="김광태" userId="2e115f69-e4ae-4a64-9a72-6dcfcd2dd750" providerId="ADAL" clId="{4FFD2E25-E3A8-4FB2-8764-D50FE4F27C57}" dt="2023-01-30T05:51:21.103" v="2137" actId="20577"/>
          <ac:spMkLst>
            <pc:docMk/>
            <pc:sldMk cId="628729583" sldId="331"/>
            <ac:spMk id="2" creationId="{134247BF-D2DD-412E-F5EC-0FD8097A6673}"/>
          </ac:spMkLst>
        </pc:spChg>
        <pc:spChg chg="mod">
          <ac:chgData name="김광태" userId="2e115f69-e4ae-4a64-9a72-6dcfcd2dd750" providerId="ADAL" clId="{4FFD2E25-E3A8-4FB2-8764-D50FE4F27C57}" dt="2023-01-30T05:31:08.753" v="550"/>
          <ac:spMkLst>
            <pc:docMk/>
            <pc:sldMk cId="628729583" sldId="331"/>
            <ac:spMk id="4" creationId="{D0C08014-849D-A722-2079-EAE338A752D4}"/>
          </ac:spMkLst>
        </pc:spChg>
      </pc:sldChg>
      <pc:sldChg chg="modSp new del mod">
        <pc:chgData name="김광태" userId="2e115f69-e4ae-4a64-9a72-6dcfcd2dd750" providerId="ADAL" clId="{4FFD2E25-E3A8-4FB2-8764-D50FE4F27C57}" dt="2023-01-30T05:28:28.694" v="91" actId="47"/>
        <pc:sldMkLst>
          <pc:docMk/>
          <pc:sldMk cId="1902962006" sldId="331"/>
        </pc:sldMkLst>
        <pc:spChg chg="mod">
          <ac:chgData name="김광태" userId="2e115f69-e4ae-4a64-9a72-6dcfcd2dd750" providerId="ADAL" clId="{4FFD2E25-E3A8-4FB2-8764-D50FE4F27C57}" dt="2023-01-30T05:28:07.430" v="89" actId="20577"/>
          <ac:spMkLst>
            <pc:docMk/>
            <pc:sldMk cId="1902962006" sldId="331"/>
            <ac:spMk id="2" creationId="{25339791-E0C3-DF48-A342-AF7D6062C6F7}"/>
          </ac:spMkLst>
        </pc:spChg>
        <pc:spChg chg="mod">
          <ac:chgData name="김광태" userId="2e115f69-e4ae-4a64-9a72-6dcfcd2dd750" providerId="ADAL" clId="{4FFD2E25-E3A8-4FB2-8764-D50FE4F27C57}" dt="2023-01-30T05:27:54.851" v="64"/>
          <ac:spMkLst>
            <pc:docMk/>
            <pc:sldMk cId="1902962006" sldId="331"/>
            <ac:spMk id="4" creationId="{C36ADB84-83BF-BFB6-E1E3-B0629BB7A7F9}"/>
          </ac:spMkLst>
        </pc:spChg>
      </pc:sldChg>
      <pc:sldChg chg="modSp add mod ord">
        <pc:chgData name="김광태" userId="2e115f69-e4ae-4a64-9a72-6dcfcd2dd750" providerId="ADAL" clId="{4FFD2E25-E3A8-4FB2-8764-D50FE4F27C57}" dt="2023-01-30T05:37:11.192" v="890"/>
        <pc:sldMkLst>
          <pc:docMk/>
          <pc:sldMk cId="44903874" sldId="332"/>
        </pc:sldMkLst>
        <pc:spChg chg="mod">
          <ac:chgData name="김광태" userId="2e115f69-e4ae-4a64-9a72-6dcfcd2dd750" providerId="ADAL" clId="{4FFD2E25-E3A8-4FB2-8764-D50FE4F27C57}" dt="2023-01-30T05:37:08.687" v="888"/>
          <ac:spMkLst>
            <pc:docMk/>
            <pc:sldMk cId="44903874" sldId="332"/>
            <ac:spMk id="4" creationId="{034BEB82-A552-A331-44FC-F8C46213C514}"/>
          </ac:spMkLst>
        </pc:spChg>
      </pc:sldChg>
      <pc:sldChg chg="addSp delSp modSp new mod">
        <pc:chgData name="김광태" userId="2e115f69-e4ae-4a64-9a72-6dcfcd2dd750" providerId="ADAL" clId="{4FFD2E25-E3A8-4FB2-8764-D50FE4F27C57}" dt="2023-01-30T07:42:27.971" v="3084" actId="1076"/>
        <pc:sldMkLst>
          <pc:docMk/>
          <pc:sldMk cId="3345649821" sldId="333"/>
        </pc:sldMkLst>
        <pc:spChg chg="mod">
          <ac:chgData name="김광태" userId="2e115f69-e4ae-4a64-9a72-6dcfcd2dd750" providerId="ADAL" clId="{4FFD2E25-E3A8-4FB2-8764-D50FE4F27C57}" dt="2023-01-30T05:46:03.175" v="1886" actId="27636"/>
          <ac:spMkLst>
            <pc:docMk/>
            <pc:sldMk cId="3345649821" sldId="333"/>
            <ac:spMk id="2" creationId="{670BDE8D-4475-D001-CFDF-BF433889B74A}"/>
          </ac:spMkLst>
        </pc:spChg>
        <pc:spChg chg="mod">
          <ac:chgData name="김광태" userId="2e115f69-e4ae-4a64-9a72-6dcfcd2dd750" providerId="ADAL" clId="{4FFD2E25-E3A8-4FB2-8764-D50FE4F27C57}" dt="2023-01-30T05:41:54.327" v="1361" actId="20577"/>
          <ac:spMkLst>
            <pc:docMk/>
            <pc:sldMk cId="3345649821" sldId="333"/>
            <ac:spMk id="4" creationId="{5B531142-1FA0-D325-D90C-2726CE8E52E0}"/>
          </ac:spMkLst>
        </pc:spChg>
        <pc:spChg chg="add mod">
          <ac:chgData name="김광태" userId="2e115f69-e4ae-4a64-9a72-6dcfcd2dd750" providerId="ADAL" clId="{4FFD2E25-E3A8-4FB2-8764-D50FE4F27C57}" dt="2023-01-30T05:47:14.123" v="2121" actId="20577"/>
          <ac:spMkLst>
            <pc:docMk/>
            <pc:sldMk cId="3345649821" sldId="333"/>
            <ac:spMk id="9" creationId="{B56CFB19-CD01-A4E8-C4B2-774E5C1A5168}"/>
          </ac:spMkLst>
        </pc:spChg>
        <pc:spChg chg="add mod">
          <ac:chgData name="김광태" userId="2e115f69-e4ae-4a64-9a72-6dcfcd2dd750" providerId="ADAL" clId="{4FFD2E25-E3A8-4FB2-8764-D50FE4F27C57}" dt="2023-01-30T06:30:59.567" v="2166" actId="255"/>
          <ac:spMkLst>
            <pc:docMk/>
            <pc:sldMk cId="3345649821" sldId="333"/>
            <ac:spMk id="10" creationId="{01EA0B7D-4065-0476-B1C4-6EB7664E976F}"/>
          </ac:spMkLst>
        </pc:spChg>
        <pc:picChg chg="add del mod">
          <ac:chgData name="김광태" userId="2e115f69-e4ae-4a64-9a72-6dcfcd2dd750" providerId="ADAL" clId="{4FFD2E25-E3A8-4FB2-8764-D50FE4F27C57}" dt="2023-01-30T07:42:24.980" v="3082" actId="478"/>
          <ac:picMkLst>
            <pc:docMk/>
            <pc:sldMk cId="3345649821" sldId="333"/>
            <ac:picMk id="6" creationId="{0D72492D-7900-08D3-287B-42B2F1A4CFA4}"/>
          </ac:picMkLst>
        </pc:picChg>
        <pc:picChg chg="add mod">
          <ac:chgData name="김광태" userId="2e115f69-e4ae-4a64-9a72-6dcfcd2dd750" providerId="ADAL" clId="{4FFD2E25-E3A8-4FB2-8764-D50FE4F27C57}" dt="2023-01-30T06:31:02.174" v="2167" actId="14100"/>
          <ac:picMkLst>
            <pc:docMk/>
            <pc:sldMk cId="3345649821" sldId="333"/>
            <ac:picMk id="7" creationId="{8A4243E1-3632-189C-C99E-0461C85E824D}"/>
          </ac:picMkLst>
        </pc:picChg>
        <pc:picChg chg="add mod modCrop">
          <ac:chgData name="김광태" userId="2e115f69-e4ae-4a64-9a72-6dcfcd2dd750" providerId="ADAL" clId="{4FFD2E25-E3A8-4FB2-8764-D50FE4F27C57}" dt="2023-01-30T05:51:16.639" v="2136" actId="732"/>
          <ac:picMkLst>
            <pc:docMk/>
            <pc:sldMk cId="3345649821" sldId="333"/>
            <ac:picMk id="8" creationId="{B334151C-AA9B-DE59-DDF1-913690CEFCE7}"/>
          </ac:picMkLst>
        </pc:picChg>
        <pc:picChg chg="add mod">
          <ac:chgData name="김광태" userId="2e115f69-e4ae-4a64-9a72-6dcfcd2dd750" providerId="ADAL" clId="{4FFD2E25-E3A8-4FB2-8764-D50FE4F27C57}" dt="2023-01-30T07:42:27.971" v="3084" actId="1076"/>
          <ac:picMkLst>
            <pc:docMk/>
            <pc:sldMk cId="3345649821" sldId="333"/>
            <ac:picMk id="12" creationId="{D9F63596-5DC7-DA28-6523-69FC76AC6CD0}"/>
          </ac:picMkLst>
        </pc:picChg>
      </pc:sldChg>
      <pc:sldChg chg="addSp delSp modSp new mod ord">
        <pc:chgData name="김광태" userId="2e115f69-e4ae-4a64-9a72-6dcfcd2dd750" providerId="ADAL" clId="{4FFD2E25-E3A8-4FB2-8764-D50FE4F27C57}" dt="2023-01-30T07:41:56.917" v="3079" actId="1076"/>
        <pc:sldMkLst>
          <pc:docMk/>
          <pc:sldMk cId="3782136319" sldId="334"/>
        </pc:sldMkLst>
        <pc:spChg chg="add del">
          <ac:chgData name="김광태" userId="2e115f69-e4ae-4a64-9a72-6dcfcd2dd750" providerId="ADAL" clId="{4FFD2E25-E3A8-4FB2-8764-D50FE4F27C57}" dt="2023-01-30T06:01:07.936" v="2138"/>
          <ac:spMkLst>
            <pc:docMk/>
            <pc:sldMk cId="3782136319" sldId="334"/>
            <ac:spMk id="2" creationId="{304165AE-1D1A-9828-E201-4B296EB7E568}"/>
          </ac:spMkLst>
        </pc:spChg>
        <pc:spChg chg="add mod">
          <ac:chgData name="김광태" userId="2e115f69-e4ae-4a64-9a72-6dcfcd2dd750" providerId="ADAL" clId="{4FFD2E25-E3A8-4FB2-8764-D50FE4F27C57}" dt="2023-01-30T07:41:56.917" v="3079" actId="1076"/>
          <ac:spMkLst>
            <pc:docMk/>
            <pc:sldMk cId="3782136319" sldId="334"/>
            <ac:spMk id="2" creationId="{8C8CE1D3-40C2-7C06-512F-EC26032D056E}"/>
          </ac:spMkLst>
        </pc:spChg>
        <pc:spChg chg="mod">
          <ac:chgData name="김광태" userId="2e115f69-e4ae-4a64-9a72-6dcfcd2dd750" providerId="ADAL" clId="{4FFD2E25-E3A8-4FB2-8764-D50FE4F27C57}" dt="2023-01-30T05:43:15.534" v="1529" actId="20577"/>
          <ac:spMkLst>
            <pc:docMk/>
            <pc:sldMk cId="3782136319" sldId="334"/>
            <ac:spMk id="4" creationId="{781FE4D7-9F47-9BF6-DC27-6652EAB65BEB}"/>
          </ac:spMkLst>
        </pc:spChg>
        <pc:picChg chg="add del mod ord">
          <ac:chgData name="김광태" userId="2e115f69-e4ae-4a64-9a72-6dcfcd2dd750" providerId="ADAL" clId="{4FFD2E25-E3A8-4FB2-8764-D50FE4F27C57}" dt="2023-01-30T05:43:50.429" v="1531" actId="22"/>
          <ac:picMkLst>
            <pc:docMk/>
            <pc:sldMk cId="3782136319" sldId="334"/>
            <ac:picMk id="6" creationId="{80B75F00-7910-4664-F925-2717F3046928}"/>
          </ac:picMkLst>
        </pc:picChg>
        <pc:picChg chg="add mod modCrop">
          <ac:chgData name="김광태" userId="2e115f69-e4ae-4a64-9a72-6dcfcd2dd750" providerId="ADAL" clId="{4FFD2E25-E3A8-4FB2-8764-D50FE4F27C57}" dt="2023-01-30T06:01:31.277" v="2150" actId="1076"/>
          <ac:picMkLst>
            <pc:docMk/>
            <pc:sldMk cId="3782136319" sldId="334"/>
            <ac:picMk id="8" creationId="{9F06CEFB-63DE-6579-74B7-55B864E30548}"/>
          </ac:picMkLst>
        </pc:picChg>
        <pc:picChg chg="add mod">
          <ac:chgData name="김광태" userId="2e115f69-e4ae-4a64-9a72-6dcfcd2dd750" providerId="ADAL" clId="{4FFD2E25-E3A8-4FB2-8764-D50FE4F27C57}" dt="2023-01-30T06:01:32.370" v="2151" actId="1076"/>
          <ac:picMkLst>
            <pc:docMk/>
            <pc:sldMk cId="3782136319" sldId="334"/>
            <ac:picMk id="9" creationId="{AB9CA10B-E300-1C62-15E5-2CE9AA77E649}"/>
          </ac:picMkLst>
        </pc:picChg>
      </pc:sldChg>
      <pc:sldChg chg="addSp delSp modSp add mod ord">
        <pc:chgData name="김광태" userId="2e115f69-e4ae-4a64-9a72-6dcfcd2dd750" providerId="ADAL" clId="{4FFD2E25-E3A8-4FB2-8764-D50FE4F27C57}" dt="2023-01-30T07:44:09.503" v="3097" actId="1076"/>
        <pc:sldMkLst>
          <pc:docMk/>
          <pc:sldMk cId="3247714770" sldId="335"/>
        </pc:sldMkLst>
        <pc:spChg chg="del mod">
          <ac:chgData name="김광태" userId="2e115f69-e4ae-4a64-9a72-6dcfcd2dd750" providerId="ADAL" clId="{4FFD2E25-E3A8-4FB2-8764-D50FE4F27C57}" dt="2023-01-30T05:49:00.897" v="2134" actId="478"/>
          <ac:spMkLst>
            <pc:docMk/>
            <pc:sldMk cId="3247714770" sldId="335"/>
            <ac:spMk id="2" creationId="{670BDE8D-4475-D001-CFDF-BF433889B74A}"/>
          </ac:spMkLst>
        </pc:spChg>
        <pc:spChg chg="add del mod">
          <ac:chgData name="김광태" userId="2e115f69-e4ae-4a64-9a72-6dcfcd2dd750" providerId="ADAL" clId="{4FFD2E25-E3A8-4FB2-8764-D50FE4F27C57}" dt="2023-01-30T05:49:02.900" v="2135" actId="478"/>
          <ac:spMkLst>
            <pc:docMk/>
            <pc:sldMk cId="3247714770" sldId="335"/>
            <ac:spMk id="7" creationId="{33E1F6A1-CDB0-B0F7-47D7-97D0E6C3FE13}"/>
          </ac:spMkLst>
        </pc:spChg>
        <pc:spChg chg="del">
          <ac:chgData name="김광태" userId="2e115f69-e4ae-4a64-9a72-6dcfcd2dd750" providerId="ADAL" clId="{4FFD2E25-E3A8-4FB2-8764-D50FE4F27C57}" dt="2023-01-30T05:48:58.285" v="2133" actId="478"/>
          <ac:spMkLst>
            <pc:docMk/>
            <pc:sldMk cId="3247714770" sldId="335"/>
            <ac:spMk id="9" creationId="{B56CFB19-CD01-A4E8-C4B2-774E5C1A5168}"/>
          </ac:spMkLst>
        </pc:spChg>
        <pc:picChg chg="add mod">
          <ac:chgData name="김광태" userId="2e115f69-e4ae-4a64-9a72-6dcfcd2dd750" providerId="ADAL" clId="{4FFD2E25-E3A8-4FB2-8764-D50FE4F27C57}" dt="2023-01-30T07:25:18.973" v="2175" actId="14100"/>
          <ac:picMkLst>
            <pc:docMk/>
            <pc:sldMk cId="3247714770" sldId="335"/>
            <ac:picMk id="5" creationId="{3E435B1F-5AFF-FFD2-316E-28DE9BAFE8D1}"/>
          </ac:picMkLst>
        </pc:picChg>
        <pc:picChg chg="del">
          <ac:chgData name="김광태" userId="2e115f69-e4ae-4a64-9a72-6dcfcd2dd750" providerId="ADAL" clId="{4FFD2E25-E3A8-4FB2-8764-D50FE4F27C57}" dt="2023-01-30T05:47:38.964" v="2124" actId="478"/>
          <ac:picMkLst>
            <pc:docMk/>
            <pc:sldMk cId="3247714770" sldId="335"/>
            <ac:picMk id="6" creationId="{0D72492D-7900-08D3-287B-42B2F1A4CFA4}"/>
          </ac:picMkLst>
        </pc:picChg>
        <pc:picChg chg="add mod">
          <ac:chgData name="김광태" userId="2e115f69-e4ae-4a64-9a72-6dcfcd2dd750" providerId="ADAL" clId="{4FFD2E25-E3A8-4FB2-8764-D50FE4F27C57}" dt="2023-01-30T07:44:09.503" v="3097" actId="1076"/>
          <ac:picMkLst>
            <pc:docMk/>
            <pc:sldMk cId="3247714770" sldId="335"/>
            <ac:picMk id="7" creationId="{382F930B-63D7-9C38-CEE4-397BEE40141C}"/>
          </ac:picMkLst>
        </pc:picChg>
        <pc:picChg chg="del">
          <ac:chgData name="김광태" userId="2e115f69-e4ae-4a64-9a72-6dcfcd2dd750" providerId="ADAL" clId="{4FFD2E25-E3A8-4FB2-8764-D50FE4F27C57}" dt="2023-01-30T05:47:39.411" v="2125" actId="478"/>
          <ac:picMkLst>
            <pc:docMk/>
            <pc:sldMk cId="3247714770" sldId="335"/>
            <ac:picMk id="8" creationId="{B334151C-AA9B-DE59-DDF1-913690CEFCE7}"/>
          </ac:picMkLst>
        </pc:picChg>
        <pc:picChg chg="add del mod">
          <ac:chgData name="김광태" userId="2e115f69-e4ae-4a64-9a72-6dcfcd2dd750" providerId="ADAL" clId="{4FFD2E25-E3A8-4FB2-8764-D50FE4F27C57}" dt="2023-01-30T07:25:07.773" v="2168" actId="478"/>
          <ac:picMkLst>
            <pc:docMk/>
            <pc:sldMk cId="3247714770" sldId="335"/>
            <ac:picMk id="11" creationId="{D12105E1-7B6C-BA4F-C792-FCD235A4F317}"/>
          </ac:picMkLst>
        </pc:picChg>
      </pc:sldChg>
      <pc:sldChg chg="addSp delSp modSp new mod modClrScheme chgLayout">
        <pc:chgData name="김광태" userId="2e115f69-e4ae-4a64-9a72-6dcfcd2dd750" providerId="ADAL" clId="{4FFD2E25-E3A8-4FB2-8764-D50FE4F27C57}" dt="2023-01-30T07:46:55.949" v="3536"/>
        <pc:sldMkLst>
          <pc:docMk/>
          <pc:sldMk cId="3835957764" sldId="336"/>
        </pc:sldMkLst>
        <pc:spChg chg="add del">
          <ac:chgData name="김광태" userId="2e115f69-e4ae-4a64-9a72-6dcfcd2dd750" providerId="ADAL" clId="{4FFD2E25-E3A8-4FB2-8764-D50FE4F27C57}" dt="2023-01-30T07:26:56.282" v="2179" actId="26606"/>
          <ac:spMkLst>
            <pc:docMk/>
            <pc:sldMk cId="3835957764" sldId="336"/>
            <ac:spMk id="2" creationId="{B0BD434A-473C-6EB5-1390-3280EEEC37C9}"/>
          </ac:spMkLst>
        </pc:spChg>
        <pc:spChg chg="mod ord">
          <ac:chgData name="김광태" userId="2e115f69-e4ae-4a64-9a72-6dcfcd2dd750" providerId="ADAL" clId="{4FFD2E25-E3A8-4FB2-8764-D50FE4F27C57}" dt="2023-01-30T07:39:12.204" v="2534" actId="26606"/>
          <ac:spMkLst>
            <pc:docMk/>
            <pc:sldMk cId="3835957764" sldId="336"/>
            <ac:spMk id="3" creationId="{A8EDAF61-FA56-AC04-5FC2-42C4C1574FA1}"/>
          </ac:spMkLst>
        </pc:spChg>
        <pc:spChg chg="add del">
          <ac:chgData name="김광태" userId="2e115f69-e4ae-4a64-9a72-6dcfcd2dd750" providerId="ADAL" clId="{4FFD2E25-E3A8-4FB2-8764-D50FE4F27C57}" dt="2023-01-30T07:26:56.282" v="2179" actId="26606"/>
          <ac:spMkLst>
            <pc:docMk/>
            <pc:sldMk cId="3835957764" sldId="336"/>
            <ac:spMk id="4" creationId="{C5FF5540-2B5B-BA29-CEA7-D359DF8B330B}"/>
          </ac:spMkLst>
        </pc:spChg>
        <pc:spChg chg="add mod ord">
          <ac:chgData name="김광태" userId="2e115f69-e4ae-4a64-9a72-6dcfcd2dd750" providerId="ADAL" clId="{4FFD2E25-E3A8-4FB2-8764-D50FE4F27C57}" dt="2023-01-30T07:39:12.204" v="2534" actId="26606"/>
          <ac:spMkLst>
            <pc:docMk/>
            <pc:sldMk cId="3835957764" sldId="336"/>
            <ac:spMk id="7" creationId="{C71B9074-3BF7-5C3C-EEB9-22C435743260}"/>
          </ac:spMkLst>
        </pc:spChg>
        <pc:spChg chg="add del mod">
          <ac:chgData name="김광태" userId="2e115f69-e4ae-4a64-9a72-6dcfcd2dd750" providerId="ADAL" clId="{4FFD2E25-E3A8-4FB2-8764-D50FE4F27C57}" dt="2023-01-30T07:26:56.277" v="2178" actId="26606"/>
          <ac:spMkLst>
            <pc:docMk/>
            <pc:sldMk cId="3835957764" sldId="336"/>
            <ac:spMk id="11" creationId="{F63FA642-8683-422E-52A5-8ABDD9D10421}"/>
          </ac:spMkLst>
        </pc:spChg>
        <pc:spChg chg="add del mod">
          <ac:chgData name="김광태" userId="2e115f69-e4ae-4a64-9a72-6dcfcd2dd750" providerId="ADAL" clId="{4FFD2E25-E3A8-4FB2-8764-D50FE4F27C57}" dt="2023-01-30T07:26:56.277" v="2178" actId="26606"/>
          <ac:spMkLst>
            <pc:docMk/>
            <pc:sldMk cId="3835957764" sldId="336"/>
            <ac:spMk id="13" creationId="{176BCE0B-A715-104D-077F-F2342C6A8FDB}"/>
          </ac:spMkLst>
        </pc:spChg>
        <pc:spChg chg="add del mod">
          <ac:chgData name="김광태" userId="2e115f69-e4ae-4a64-9a72-6dcfcd2dd750" providerId="ADAL" clId="{4FFD2E25-E3A8-4FB2-8764-D50FE4F27C57}" dt="2023-01-30T07:29:45.934" v="2502" actId="478"/>
          <ac:spMkLst>
            <pc:docMk/>
            <pc:sldMk cId="3835957764" sldId="336"/>
            <ac:spMk id="15" creationId="{E89EE9C8-4464-058D-8766-E1079A498428}"/>
          </ac:spMkLst>
        </pc:spChg>
        <pc:spChg chg="add del mod">
          <ac:chgData name="김광태" userId="2e115f69-e4ae-4a64-9a72-6dcfcd2dd750" providerId="ADAL" clId="{4FFD2E25-E3A8-4FB2-8764-D50FE4F27C57}" dt="2023-01-30T07:29:43.996" v="2500" actId="478"/>
          <ac:spMkLst>
            <pc:docMk/>
            <pc:sldMk cId="3835957764" sldId="336"/>
            <ac:spMk id="16" creationId="{0CA40E3B-4F89-EA72-4C22-E3FE19D672E0}"/>
          </ac:spMkLst>
        </pc:spChg>
        <pc:spChg chg="add mod">
          <ac:chgData name="김광태" userId="2e115f69-e4ae-4a64-9a72-6dcfcd2dd750" providerId="ADAL" clId="{4FFD2E25-E3A8-4FB2-8764-D50FE4F27C57}" dt="2023-01-30T07:46:55.949" v="3536"/>
          <ac:spMkLst>
            <pc:docMk/>
            <pc:sldMk cId="3835957764" sldId="336"/>
            <ac:spMk id="17" creationId="{AC2FEF76-F3B1-FA0E-DF7E-82511E136C54}"/>
          </ac:spMkLst>
        </pc:spChg>
        <pc:picChg chg="add del mod">
          <ac:chgData name="김광태" userId="2e115f69-e4ae-4a64-9a72-6dcfcd2dd750" providerId="ADAL" clId="{4FFD2E25-E3A8-4FB2-8764-D50FE4F27C57}" dt="2023-01-30T07:29:25.808" v="2491" actId="21"/>
          <ac:picMkLst>
            <pc:docMk/>
            <pc:sldMk cId="3835957764" sldId="336"/>
            <ac:picMk id="6" creationId="{AC43D622-6DF9-755C-F8CD-8D6353364C04}"/>
          </ac:picMkLst>
        </pc:picChg>
        <pc:picChg chg="add del">
          <ac:chgData name="김광태" userId="2e115f69-e4ae-4a64-9a72-6dcfcd2dd750" providerId="ADAL" clId="{4FFD2E25-E3A8-4FB2-8764-D50FE4F27C57}" dt="2023-01-30T07:39:09.677" v="2532" actId="22"/>
          <ac:picMkLst>
            <pc:docMk/>
            <pc:sldMk cId="3835957764" sldId="336"/>
            <ac:picMk id="9" creationId="{C609E443-51D8-ABBF-57D3-FF3623DD1DAE}"/>
          </ac:picMkLst>
        </pc:picChg>
        <pc:picChg chg="add del mod">
          <ac:chgData name="김광태" userId="2e115f69-e4ae-4a64-9a72-6dcfcd2dd750" providerId="ADAL" clId="{4FFD2E25-E3A8-4FB2-8764-D50FE4F27C57}" dt="2023-01-30T07:39:37.740" v="2587" actId="478"/>
          <ac:picMkLst>
            <pc:docMk/>
            <pc:sldMk cId="3835957764" sldId="336"/>
            <ac:picMk id="12" creationId="{5FEFAA80-E9A2-CB1B-89D4-D45679AB14E3}"/>
          </ac:picMkLst>
        </pc:picChg>
        <pc:picChg chg="add mod">
          <ac:chgData name="김광태" userId="2e115f69-e4ae-4a64-9a72-6dcfcd2dd750" providerId="ADAL" clId="{4FFD2E25-E3A8-4FB2-8764-D50FE4F27C57}" dt="2023-01-30T07:39:44.101" v="2591" actId="1076"/>
          <ac:picMkLst>
            <pc:docMk/>
            <pc:sldMk cId="3835957764" sldId="336"/>
            <ac:picMk id="18" creationId="{AD9754A6-F218-1EAA-5BBD-EF096AAD788B}"/>
          </ac:picMkLst>
        </pc:picChg>
      </pc:sldChg>
      <pc:sldChg chg="addSp delSp modSp new mod modClrScheme chgLayout">
        <pc:chgData name="김광태" userId="2e115f69-e4ae-4a64-9a72-6dcfcd2dd750" providerId="ADAL" clId="{4FFD2E25-E3A8-4FB2-8764-D50FE4F27C57}" dt="2023-01-30T07:46:07.663" v="3402" actId="20577"/>
        <pc:sldMkLst>
          <pc:docMk/>
          <pc:sldMk cId="2073879658" sldId="337"/>
        </pc:sldMkLst>
        <pc:spChg chg="del">
          <ac:chgData name="김광태" userId="2e115f69-e4ae-4a64-9a72-6dcfcd2dd750" providerId="ADAL" clId="{4FFD2E25-E3A8-4FB2-8764-D50FE4F27C57}" dt="2023-01-30T07:27:07.373" v="2181" actId="478"/>
          <ac:spMkLst>
            <pc:docMk/>
            <pc:sldMk cId="2073879658" sldId="337"/>
            <ac:spMk id="2" creationId="{27DA25A3-A074-A7DF-17C2-E2BC03F56D72}"/>
          </ac:spMkLst>
        </pc:spChg>
        <pc:spChg chg="mod ord">
          <ac:chgData name="김광태" userId="2e115f69-e4ae-4a64-9a72-6dcfcd2dd750" providerId="ADAL" clId="{4FFD2E25-E3A8-4FB2-8764-D50FE4F27C57}" dt="2023-01-30T07:27:49.939" v="2260" actId="26606"/>
          <ac:spMkLst>
            <pc:docMk/>
            <pc:sldMk cId="2073879658" sldId="337"/>
            <ac:spMk id="3" creationId="{DB0481F7-EC5B-9E9F-55A4-A5845A0EE773}"/>
          </ac:spMkLst>
        </pc:spChg>
        <pc:spChg chg="mod ord">
          <ac:chgData name="김광태" userId="2e115f69-e4ae-4a64-9a72-6dcfcd2dd750" providerId="ADAL" clId="{4FFD2E25-E3A8-4FB2-8764-D50FE4F27C57}" dt="2023-01-30T07:29:38.142" v="2499" actId="1076"/>
          <ac:spMkLst>
            <pc:docMk/>
            <pc:sldMk cId="2073879658" sldId="337"/>
            <ac:spMk id="4" creationId="{29EDE820-339C-116D-DC7D-0391B0D0A4B8}"/>
          </ac:spMkLst>
        </pc:spChg>
        <pc:spChg chg="add del mod">
          <ac:chgData name="김광태" userId="2e115f69-e4ae-4a64-9a72-6dcfcd2dd750" providerId="ADAL" clId="{4FFD2E25-E3A8-4FB2-8764-D50FE4F27C57}" dt="2023-01-30T07:27:49.939" v="2260" actId="26606"/>
          <ac:spMkLst>
            <pc:docMk/>
            <pc:sldMk cId="2073879658" sldId="337"/>
            <ac:spMk id="5" creationId="{00F79595-3601-1144-5C4E-2141D47DE6D1}"/>
          </ac:spMkLst>
        </pc:spChg>
        <pc:spChg chg="add mod">
          <ac:chgData name="김광태" userId="2e115f69-e4ae-4a64-9a72-6dcfcd2dd750" providerId="ADAL" clId="{4FFD2E25-E3A8-4FB2-8764-D50FE4F27C57}" dt="2023-01-30T07:46:07.663" v="3402" actId="20577"/>
          <ac:spMkLst>
            <pc:docMk/>
            <pc:sldMk cId="2073879658" sldId="337"/>
            <ac:spMk id="9" creationId="{680290F7-BC21-E83A-270B-04B9C53CCF62}"/>
          </ac:spMkLst>
        </pc:spChg>
        <pc:spChg chg="add mod">
          <ac:chgData name="김광태" userId="2e115f69-e4ae-4a64-9a72-6dcfcd2dd750" providerId="ADAL" clId="{4FFD2E25-E3A8-4FB2-8764-D50FE4F27C57}" dt="2023-01-30T07:42:34.100" v="3085" actId="1076"/>
          <ac:spMkLst>
            <pc:docMk/>
            <pc:sldMk cId="2073879658" sldId="337"/>
            <ac:spMk id="12" creationId="{24FF0B90-835F-1FBB-9761-2D969D2A4ECD}"/>
          </ac:spMkLst>
        </pc:spChg>
        <pc:picChg chg="add del mod">
          <ac:chgData name="김광태" userId="2e115f69-e4ae-4a64-9a72-6dcfcd2dd750" providerId="ADAL" clId="{4FFD2E25-E3A8-4FB2-8764-D50FE4F27C57}" dt="2023-01-30T07:27:56.325" v="2266" actId="22"/>
          <ac:picMkLst>
            <pc:docMk/>
            <pc:sldMk cId="2073879658" sldId="337"/>
            <ac:picMk id="7" creationId="{A45ED4AA-B145-8089-846A-3237E2F08900}"/>
          </ac:picMkLst>
        </pc:picChg>
        <pc:picChg chg="add mod">
          <ac:chgData name="김광태" userId="2e115f69-e4ae-4a64-9a72-6dcfcd2dd750" providerId="ADAL" clId="{4FFD2E25-E3A8-4FB2-8764-D50FE4F27C57}" dt="2023-01-30T07:42:38.835" v="3087" actId="1076"/>
          <ac:picMkLst>
            <pc:docMk/>
            <pc:sldMk cId="2073879658" sldId="337"/>
            <ac:picMk id="8" creationId="{C67467C9-C493-1CBD-4055-B903F4C45E27}"/>
          </ac:picMkLst>
        </pc:picChg>
        <pc:picChg chg="add mod">
          <ac:chgData name="김광태" userId="2e115f69-e4ae-4a64-9a72-6dcfcd2dd750" providerId="ADAL" clId="{4FFD2E25-E3A8-4FB2-8764-D50FE4F27C57}" dt="2023-01-30T07:29:50.276" v="2503" actId="1076"/>
          <ac:picMkLst>
            <pc:docMk/>
            <pc:sldMk cId="2073879658" sldId="337"/>
            <ac:picMk id="10" creationId="{8970FC60-E3C8-A485-B2D4-069EC5BF872C}"/>
          </ac:picMkLst>
        </pc:picChg>
        <pc:picChg chg="add del mod">
          <ac:chgData name="김광태" userId="2e115f69-e4ae-4a64-9a72-6dcfcd2dd750" providerId="ADAL" clId="{4FFD2E25-E3A8-4FB2-8764-D50FE4F27C57}" dt="2023-01-30T07:44:01.542" v="3093" actId="22"/>
          <ac:picMkLst>
            <pc:docMk/>
            <pc:sldMk cId="2073879658" sldId="337"/>
            <ac:picMk id="13" creationId="{2D2AAAF9-3B54-3BA3-4561-9242E5C005BD}"/>
          </ac:picMkLst>
        </pc:picChg>
      </pc:sldChg>
    </pc:docChg>
  </pc:docChgLst>
  <pc:docChgLst>
    <pc:chgData name="김광태" userId="2e115f69-e4ae-4a64-9a72-6dcfcd2dd750" providerId="ADAL" clId="{3CF930A8-3444-4A25-B0C6-AF1B56EC1209}"/>
    <pc:docChg chg="undo custSel addSld delSld modSld sldOrd modSection">
      <pc:chgData name="김광태" userId="2e115f69-e4ae-4a64-9a72-6dcfcd2dd750" providerId="ADAL" clId="{3CF930A8-3444-4A25-B0C6-AF1B56EC1209}" dt="2023-01-16T07:40:56.862" v="3774" actId="47"/>
      <pc:docMkLst>
        <pc:docMk/>
      </pc:docMkLst>
      <pc:sldChg chg="modSp mod">
        <pc:chgData name="김광태" userId="2e115f69-e4ae-4a64-9a72-6dcfcd2dd750" providerId="ADAL" clId="{3CF930A8-3444-4A25-B0C6-AF1B56EC1209}" dt="2023-01-15T17:17:34.854" v="2973" actId="1076"/>
        <pc:sldMkLst>
          <pc:docMk/>
          <pc:sldMk cId="0" sldId="256"/>
        </pc:sldMkLst>
        <pc:spChg chg="mod">
          <ac:chgData name="김광태" userId="2e115f69-e4ae-4a64-9a72-6dcfcd2dd750" providerId="ADAL" clId="{3CF930A8-3444-4A25-B0C6-AF1B56EC1209}" dt="2023-01-15T17:17:34.854" v="2973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김광태" userId="2e115f69-e4ae-4a64-9a72-6dcfcd2dd750" providerId="ADAL" clId="{3CF930A8-3444-4A25-B0C6-AF1B56EC1209}" dt="2023-01-15T12:55:15.700" v="3" actId="20577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mod ord modNotesTx">
        <pc:chgData name="김광태" userId="2e115f69-e4ae-4a64-9a72-6dcfcd2dd750" providerId="ADAL" clId="{3CF930A8-3444-4A25-B0C6-AF1B56EC1209}" dt="2023-01-15T17:21:52.535" v="2980" actId="1076"/>
        <pc:sldMkLst>
          <pc:docMk/>
          <pc:sldMk cId="3178439517" sldId="300"/>
        </pc:sldMkLst>
        <pc:spChg chg="add mod">
          <ac:chgData name="김광태" userId="2e115f69-e4ae-4a64-9a72-6dcfcd2dd750" providerId="ADAL" clId="{3CF930A8-3444-4A25-B0C6-AF1B56EC1209}" dt="2023-01-15T17:13:42.592" v="2953" actId="255"/>
          <ac:spMkLst>
            <pc:docMk/>
            <pc:sldMk cId="3178439517" sldId="300"/>
            <ac:spMk id="2" creationId="{375F45BF-763B-7773-ABC6-AF8BC73C50CC}"/>
          </ac:spMkLst>
        </pc:spChg>
        <pc:spChg chg="add mod">
          <ac:chgData name="김광태" userId="2e115f69-e4ae-4a64-9a72-6dcfcd2dd750" providerId="ADAL" clId="{3CF930A8-3444-4A25-B0C6-AF1B56EC1209}" dt="2023-01-15T17:21:45.432" v="2976" actId="255"/>
          <ac:spMkLst>
            <pc:docMk/>
            <pc:sldMk cId="3178439517" sldId="300"/>
            <ac:spMk id="5" creationId="{2002E0D1-CF17-BB64-9737-D7006144D6A6}"/>
          </ac:spMkLst>
        </pc:spChg>
        <pc:spChg chg="mod">
          <ac:chgData name="김광태" userId="2e115f69-e4ae-4a64-9a72-6dcfcd2dd750" providerId="ADAL" clId="{3CF930A8-3444-4A25-B0C6-AF1B56EC1209}" dt="2023-01-15T15:06:35.479" v="152" actId="1076"/>
          <ac:spMkLst>
            <pc:docMk/>
            <pc:sldMk cId="3178439517" sldId="300"/>
            <ac:spMk id="6" creationId="{D28207F8-93CF-EB7F-6F78-4ACEFB95025F}"/>
          </ac:spMkLst>
        </pc:spChg>
        <pc:spChg chg="mod">
          <ac:chgData name="김광태" userId="2e115f69-e4ae-4a64-9a72-6dcfcd2dd750" providerId="ADAL" clId="{3CF930A8-3444-4A25-B0C6-AF1B56EC1209}" dt="2023-01-15T15:41:42.840" v="384" actId="1076"/>
          <ac:spMkLst>
            <pc:docMk/>
            <pc:sldMk cId="3178439517" sldId="300"/>
            <ac:spMk id="7" creationId="{D115F6AF-68AB-E7DB-728B-1B6872313B38}"/>
          </ac:spMkLst>
        </pc:spChg>
        <pc:spChg chg="del">
          <ac:chgData name="김광태" userId="2e115f69-e4ae-4a64-9a72-6dcfcd2dd750" providerId="ADAL" clId="{3CF930A8-3444-4A25-B0C6-AF1B56EC1209}" dt="2023-01-15T13:36:31.173" v="74" actId="478"/>
          <ac:spMkLst>
            <pc:docMk/>
            <pc:sldMk cId="3178439517" sldId="300"/>
            <ac:spMk id="8" creationId="{83E980AE-A6E0-D784-9835-48532DF964B5}"/>
          </ac:spMkLst>
        </pc:spChg>
        <pc:spChg chg="add mod">
          <ac:chgData name="김광태" userId="2e115f69-e4ae-4a64-9a72-6dcfcd2dd750" providerId="ADAL" clId="{3CF930A8-3444-4A25-B0C6-AF1B56EC1209}" dt="2023-01-15T17:21:51.161" v="2979" actId="1076"/>
          <ac:spMkLst>
            <pc:docMk/>
            <pc:sldMk cId="3178439517" sldId="300"/>
            <ac:spMk id="9" creationId="{3C1BC806-B63C-C7A2-CCB5-C4E06F085C83}"/>
          </ac:spMkLst>
        </pc:spChg>
        <pc:spChg chg="add del mod">
          <ac:chgData name="김광태" userId="2e115f69-e4ae-4a64-9a72-6dcfcd2dd750" providerId="ADAL" clId="{3CF930A8-3444-4A25-B0C6-AF1B56EC1209}" dt="2023-01-15T13:36:11.494" v="31" actId="478"/>
          <ac:spMkLst>
            <pc:docMk/>
            <pc:sldMk cId="3178439517" sldId="300"/>
            <ac:spMk id="9" creationId="{3F1BD32A-B9FB-AF34-CEBB-6C2A530421D9}"/>
          </ac:spMkLst>
        </pc:spChg>
        <pc:spChg chg="add del mod">
          <ac:chgData name="김광태" userId="2e115f69-e4ae-4a64-9a72-6dcfcd2dd750" providerId="ADAL" clId="{3CF930A8-3444-4A25-B0C6-AF1B56EC1209}" dt="2023-01-15T13:38:34.302" v="81" actId="478"/>
          <ac:spMkLst>
            <pc:docMk/>
            <pc:sldMk cId="3178439517" sldId="300"/>
            <ac:spMk id="10" creationId="{95871A0E-B08A-CC2A-9DAB-ED93D5FB037D}"/>
          </ac:spMkLst>
        </pc:spChg>
        <pc:picChg chg="del">
          <ac:chgData name="김광태" userId="2e115f69-e4ae-4a64-9a72-6dcfcd2dd750" providerId="ADAL" clId="{3CF930A8-3444-4A25-B0C6-AF1B56EC1209}" dt="2023-01-15T13:36:05.963" v="30" actId="478"/>
          <ac:picMkLst>
            <pc:docMk/>
            <pc:sldMk cId="3178439517" sldId="300"/>
            <ac:picMk id="5" creationId="{09368CB0-9177-C8AD-EFEE-BFBC2B280776}"/>
          </ac:picMkLst>
        </pc:picChg>
        <pc:picChg chg="add mod">
          <ac:chgData name="김광태" userId="2e115f69-e4ae-4a64-9a72-6dcfcd2dd750" providerId="ADAL" clId="{3CF930A8-3444-4A25-B0C6-AF1B56EC1209}" dt="2023-01-15T17:21:52.535" v="2980" actId="1076"/>
          <ac:picMkLst>
            <pc:docMk/>
            <pc:sldMk cId="3178439517" sldId="300"/>
            <ac:picMk id="10" creationId="{F48A039C-12F3-C232-7662-C1515523E408}"/>
          </ac:picMkLst>
        </pc:picChg>
        <pc:picChg chg="add mod">
          <ac:chgData name="김광태" userId="2e115f69-e4ae-4a64-9a72-6dcfcd2dd750" providerId="ADAL" clId="{3CF930A8-3444-4A25-B0C6-AF1B56EC1209}" dt="2023-01-15T17:13:48.477" v="2956" actId="1076"/>
          <ac:picMkLst>
            <pc:docMk/>
            <pc:sldMk cId="3178439517" sldId="300"/>
            <ac:picMk id="11" creationId="{D70C561C-41E9-C0EF-3AF3-A7D8182F9C47}"/>
          </ac:picMkLst>
        </pc:picChg>
        <pc:picChg chg="add del mod">
          <ac:chgData name="김광태" userId="2e115f69-e4ae-4a64-9a72-6dcfcd2dd750" providerId="ADAL" clId="{3CF930A8-3444-4A25-B0C6-AF1B56EC1209}" dt="2023-01-15T17:12:54.310" v="2936" actId="478"/>
          <ac:picMkLst>
            <pc:docMk/>
            <pc:sldMk cId="3178439517" sldId="300"/>
            <ac:picMk id="1028" creationId="{5CA17620-9665-AC10-EDE2-DB6E78F79C1C}"/>
          </ac:picMkLst>
        </pc:picChg>
      </pc:sldChg>
      <pc:sldChg chg="del">
        <pc:chgData name="김광태" userId="2e115f69-e4ae-4a64-9a72-6dcfcd2dd750" providerId="ADAL" clId="{3CF930A8-3444-4A25-B0C6-AF1B56EC1209}" dt="2023-01-15T17:02:58.397" v="2751" actId="47"/>
        <pc:sldMkLst>
          <pc:docMk/>
          <pc:sldMk cId="735140267" sldId="301"/>
        </pc:sldMkLst>
      </pc:sldChg>
      <pc:sldChg chg="del">
        <pc:chgData name="김광태" userId="2e115f69-e4ae-4a64-9a72-6dcfcd2dd750" providerId="ADAL" clId="{3CF930A8-3444-4A25-B0C6-AF1B56EC1209}" dt="2023-01-15T13:39:52.577" v="86" actId="47"/>
        <pc:sldMkLst>
          <pc:docMk/>
          <pc:sldMk cId="3319025933" sldId="311"/>
        </pc:sldMkLst>
      </pc:sldChg>
      <pc:sldChg chg="del">
        <pc:chgData name="김광태" userId="2e115f69-e4ae-4a64-9a72-6dcfcd2dd750" providerId="ADAL" clId="{3CF930A8-3444-4A25-B0C6-AF1B56EC1209}" dt="2023-01-15T17:02:59.905" v="2752" actId="47"/>
        <pc:sldMkLst>
          <pc:docMk/>
          <pc:sldMk cId="1178073854" sldId="312"/>
        </pc:sldMkLst>
      </pc:sldChg>
      <pc:sldChg chg="del">
        <pc:chgData name="김광태" userId="2e115f69-e4ae-4a64-9a72-6dcfcd2dd750" providerId="ADAL" clId="{3CF930A8-3444-4A25-B0C6-AF1B56EC1209}" dt="2023-01-15T13:39:54.285" v="88" actId="47"/>
        <pc:sldMkLst>
          <pc:docMk/>
          <pc:sldMk cId="263649092" sldId="313"/>
        </pc:sldMkLst>
      </pc:sldChg>
      <pc:sldChg chg="addSp delSp modSp mod">
        <pc:chgData name="김광태" userId="2e115f69-e4ae-4a64-9a72-6dcfcd2dd750" providerId="ADAL" clId="{3CF930A8-3444-4A25-B0C6-AF1B56EC1209}" dt="2023-01-16T07:07:53.763" v="3756" actId="1076"/>
        <pc:sldMkLst>
          <pc:docMk/>
          <pc:sldMk cId="2269360464" sldId="314"/>
        </pc:sldMkLst>
        <pc:spChg chg="add mod">
          <ac:chgData name="김광태" userId="2e115f69-e4ae-4a64-9a72-6dcfcd2dd750" providerId="ADAL" clId="{3CF930A8-3444-4A25-B0C6-AF1B56EC1209}" dt="2023-01-15T17:25:15.221" v="3077"/>
          <ac:spMkLst>
            <pc:docMk/>
            <pc:sldMk cId="2269360464" sldId="314"/>
            <ac:spMk id="2" creationId="{A76A37C0-4DD1-4BF8-2208-B83D5E75C8A3}"/>
          </ac:spMkLst>
        </pc:spChg>
        <pc:spChg chg="add mod">
          <ac:chgData name="김광태" userId="2e115f69-e4ae-4a64-9a72-6dcfcd2dd750" providerId="ADAL" clId="{3CF930A8-3444-4A25-B0C6-AF1B56EC1209}" dt="2023-01-16T07:07:53.763" v="3756" actId="1076"/>
          <ac:spMkLst>
            <pc:docMk/>
            <pc:sldMk cId="2269360464" sldId="314"/>
            <ac:spMk id="4" creationId="{04339A37-CA67-3902-3ED9-4BC6D29C705E}"/>
          </ac:spMkLst>
        </pc:spChg>
        <pc:spChg chg="del">
          <ac:chgData name="김광태" userId="2e115f69-e4ae-4a64-9a72-6dcfcd2dd750" providerId="ADAL" clId="{3CF930A8-3444-4A25-B0C6-AF1B56EC1209}" dt="2023-01-15T17:23:01.804" v="2987" actId="21"/>
          <ac:spMkLst>
            <pc:docMk/>
            <pc:sldMk cId="2269360464" sldId="314"/>
            <ac:spMk id="33" creationId="{29C68E5C-9196-2270-0921-73E944613773}"/>
          </ac:spMkLst>
        </pc:spChg>
      </pc:sldChg>
      <pc:sldChg chg="del">
        <pc:chgData name="김광태" userId="2e115f69-e4ae-4a64-9a72-6dcfcd2dd750" providerId="ADAL" clId="{3CF930A8-3444-4A25-B0C6-AF1B56EC1209}" dt="2023-01-16T07:40:56.862" v="3774" actId="47"/>
        <pc:sldMkLst>
          <pc:docMk/>
          <pc:sldMk cId="2451798620" sldId="315"/>
        </pc:sldMkLst>
      </pc:sldChg>
      <pc:sldChg chg="modSp del mod">
        <pc:chgData name="김광태" userId="2e115f69-e4ae-4a64-9a72-6dcfcd2dd750" providerId="ADAL" clId="{3CF930A8-3444-4A25-B0C6-AF1B56EC1209}" dt="2023-01-15T17:42:09.058" v="3425" actId="47"/>
        <pc:sldMkLst>
          <pc:docMk/>
          <pc:sldMk cId="3913475879" sldId="316"/>
        </pc:sldMkLst>
        <pc:spChg chg="mod">
          <ac:chgData name="김광태" userId="2e115f69-e4ae-4a64-9a72-6dcfcd2dd750" providerId="ADAL" clId="{3CF930A8-3444-4A25-B0C6-AF1B56EC1209}" dt="2023-01-15T13:37:02.978" v="78" actId="1076"/>
          <ac:spMkLst>
            <pc:docMk/>
            <pc:sldMk cId="3913475879" sldId="316"/>
            <ac:spMk id="2" creationId="{B2C1CAAE-A683-775E-0C6A-660B147543C5}"/>
          </ac:spMkLst>
        </pc:spChg>
      </pc:sldChg>
      <pc:sldChg chg="del">
        <pc:chgData name="김광태" userId="2e115f69-e4ae-4a64-9a72-6dcfcd2dd750" providerId="ADAL" clId="{3CF930A8-3444-4A25-B0C6-AF1B56EC1209}" dt="2023-01-15T13:39:53.409" v="87" actId="47"/>
        <pc:sldMkLst>
          <pc:docMk/>
          <pc:sldMk cId="2231893000" sldId="317"/>
        </pc:sldMkLst>
      </pc:sldChg>
      <pc:sldChg chg="del">
        <pc:chgData name="김광태" userId="2e115f69-e4ae-4a64-9a72-6dcfcd2dd750" providerId="ADAL" clId="{3CF930A8-3444-4A25-B0C6-AF1B56EC1209}" dt="2023-01-15T13:33:32.312" v="24" actId="2696"/>
        <pc:sldMkLst>
          <pc:docMk/>
          <pc:sldMk cId="931349353" sldId="318"/>
        </pc:sldMkLst>
      </pc:sldChg>
      <pc:sldChg chg="delSp add del ord">
        <pc:chgData name="김광태" userId="2e115f69-e4ae-4a64-9a72-6dcfcd2dd750" providerId="ADAL" clId="{3CF930A8-3444-4A25-B0C6-AF1B56EC1209}" dt="2023-01-15T17:15:11.498" v="2965" actId="47"/>
        <pc:sldMkLst>
          <pc:docMk/>
          <pc:sldMk cId="1475167840" sldId="318"/>
        </pc:sldMkLst>
        <pc:picChg chg="del">
          <ac:chgData name="김광태" userId="2e115f69-e4ae-4a64-9a72-6dcfcd2dd750" providerId="ADAL" clId="{3CF930A8-3444-4A25-B0C6-AF1B56EC1209}" dt="2023-01-15T17:13:35.602" v="2948" actId="21"/>
          <ac:picMkLst>
            <pc:docMk/>
            <pc:sldMk cId="1475167840" sldId="318"/>
            <ac:picMk id="1026" creationId="{21ACB809-963C-DEEC-87AF-429E18D8DE14}"/>
          </ac:picMkLst>
        </pc:picChg>
        <pc:picChg chg="del">
          <ac:chgData name="김광태" userId="2e115f69-e4ae-4a64-9a72-6dcfcd2dd750" providerId="ADAL" clId="{3CF930A8-3444-4A25-B0C6-AF1B56EC1209}" dt="2023-01-15T17:13:07.162" v="2939" actId="21"/>
          <ac:picMkLst>
            <pc:docMk/>
            <pc:sldMk cId="1475167840" sldId="318"/>
            <ac:picMk id="1028" creationId="{DDD3B484-483A-8F48-C275-3714AEA6516D}"/>
          </ac:picMkLst>
        </pc:picChg>
      </pc:sldChg>
      <pc:sldChg chg="ord">
        <pc:chgData name="김광태" userId="2e115f69-e4ae-4a64-9a72-6dcfcd2dd750" providerId="ADAL" clId="{3CF930A8-3444-4A25-B0C6-AF1B56EC1209}" dt="2023-01-15T17:42:13.449" v="3427"/>
        <pc:sldMkLst>
          <pc:docMk/>
          <pc:sldMk cId="3800592001" sldId="319"/>
        </pc:sldMkLst>
      </pc:sldChg>
      <pc:sldChg chg="addSp delSp modSp mod ord">
        <pc:chgData name="김광태" userId="2e115f69-e4ae-4a64-9a72-6dcfcd2dd750" providerId="ADAL" clId="{3CF930A8-3444-4A25-B0C6-AF1B56EC1209}" dt="2023-01-15T17:41:29.411" v="3328" actId="1076"/>
        <pc:sldMkLst>
          <pc:docMk/>
          <pc:sldMk cId="3360446837" sldId="320"/>
        </pc:sldMkLst>
        <pc:picChg chg="add mod">
          <ac:chgData name="김광태" userId="2e115f69-e4ae-4a64-9a72-6dcfcd2dd750" providerId="ADAL" clId="{3CF930A8-3444-4A25-B0C6-AF1B56EC1209}" dt="2023-01-15T17:41:29.411" v="3328" actId="1076"/>
          <ac:picMkLst>
            <pc:docMk/>
            <pc:sldMk cId="3360446837" sldId="320"/>
            <ac:picMk id="5" creationId="{21A40D00-0EEB-65D6-E3A7-A7B210AC1F13}"/>
          </ac:picMkLst>
        </pc:picChg>
        <pc:picChg chg="del">
          <ac:chgData name="김광태" userId="2e115f69-e4ae-4a64-9a72-6dcfcd2dd750" providerId="ADAL" clId="{3CF930A8-3444-4A25-B0C6-AF1B56EC1209}" dt="2023-01-15T17:41:22.006" v="3325" actId="478"/>
          <ac:picMkLst>
            <pc:docMk/>
            <pc:sldMk cId="3360446837" sldId="320"/>
            <ac:picMk id="6" creationId="{0ED1A7CF-7CA4-EEB8-6E14-BE8FDAB09B5E}"/>
          </ac:picMkLst>
        </pc:picChg>
      </pc:sldChg>
      <pc:sldChg chg="addSp delSp modSp new del mod">
        <pc:chgData name="김광태" userId="2e115f69-e4ae-4a64-9a72-6dcfcd2dd750" providerId="ADAL" clId="{3CF930A8-3444-4A25-B0C6-AF1B56EC1209}" dt="2023-01-15T17:15:12.390" v="2966" actId="47"/>
        <pc:sldMkLst>
          <pc:docMk/>
          <pc:sldMk cId="508545919" sldId="321"/>
        </pc:sldMkLst>
        <pc:spChg chg="del">
          <ac:chgData name="김광태" userId="2e115f69-e4ae-4a64-9a72-6dcfcd2dd750" providerId="ADAL" clId="{3CF930A8-3444-4A25-B0C6-AF1B56EC1209}" dt="2023-01-15T14:43:43.241" v="91" actId="22"/>
          <ac:spMkLst>
            <pc:docMk/>
            <pc:sldMk cId="508545919" sldId="321"/>
            <ac:spMk id="2" creationId="{59AA3F42-E389-6C8F-8F62-24C3230EE0B8}"/>
          </ac:spMkLst>
        </pc:spChg>
        <pc:spChg chg="add mod">
          <ac:chgData name="김광태" userId="2e115f69-e4ae-4a64-9a72-6dcfcd2dd750" providerId="ADAL" clId="{3CF930A8-3444-4A25-B0C6-AF1B56EC1209}" dt="2023-01-15T15:49:23.484" v="603" actId="21"/>
          <ac:spMkLst>
            <pc:docMk/>
            <pc:sldMk cId="508545919" sldId="321"/>
            <ac:spMk id="8" creationId="{2B9FD686-8963-84E2-C431-E4FA23ACB8BE}"/>
          </ac:spMkLst>
        </pc:spChg>
        <pc:picChg chg="add del mod ord">
          <ac:chgData name="김광태" userId="2e115f69-e4ae-4a64-9a72-6dcfcd2dd750" providerId="ADAL" clId="{3CF930A8-3444-4A25-B0C6-AF1B56EC1209}" dt="2023-01-15T15:49:23.484" v="603" actId="21"/>
          <ac:picMkLst>
            <pc:docMk/>
            <pc:sldMk cId="508545919" sldId="321"/>
            <ac:picMk id="6" creationId="{ACB17DDD-EFB7-C081-D077-A30747FA6211}"/>
          </ac:picMkLst>
        </pc:picChg>
      </pc:sldChg>
      <pc:sldChg chg="del">
        <pc:chgData name="김광태" userId="2e115f69-e4ae-4a64-9a72-6dcfcd2dd750" providerId="ADAL" clId="{3CF930A8-3444-4A25-B0C6-AF1B56EC1209}" dt="2023-01-15T13:39:54.822" v="89" actId="47"/>
        <pc:sldMkLst>
          <pc:docMk/>
          <pc:sldMk cId="2881173939" sldId="321"/>
        </pc:sldMkLst>
      </pc:sldChg>
      <pc:sldChg chg="addSp modSp new mod modAnim">
        <pc:chgData name="김광태" userId="2e115f69-e4ae-4a64-9a72-6dcfcd2dd750" providerId="ADAL" clId="{3CF930A8-3444-4A25-B0C6-AF1B56EC1209}" dt="2023-01-15T15:05:06.680" v="151" actId="20577"/>
        <pc:sldMkLst>
          <pc:docMk/>
          <pc:sldMk cId="3672997965" sldId="322"/>
        </pc:sldMkLst>
        <pc:spChg chg="mod">
          <ac:chgData name="김광태" userId="2e115f69-e4ae-4a64-9a72-6dcfcd2dd750" providerId="ADAL" clId="{3CF930A8-3444-4A25-B0C6-AF1B56EC1209}" dt="2023-01-15T14:56:19.578" v="104" actId="5793"/>
          <ac:spMkLst>
            <pc:docMk/>
            <pc:sldMk cId="3672997965" sldId="322"/>
            <ac:spMk id="2" creationId="{2EB2D93F-3309-AD84-45C1-9A9B3175EC4B}"/>
          </ac:spMkLst>
        </pc:spChg>
        <pc:spChg chg="mod">
          <ac:chgData name="김광태" userId="2e115f69-e4ae-4a64-9a72-6dcfcd2dd750" providerId="ADAL" clId="{3CF930A8-3444-4A25-B0C6-AF1B56EC1209}" dt="2023-01-15T15:05:06.680" v="151" actId="20577"/>
          <ac:spMkLst>
            <pc:docMk/>
            <pc:sldMk cId="3672997965" sldId="322"/>
            <ac:spMk id="4" creationId="{51BE7914-A53C-4DA0-6D15-286C0D1081F0}"/>
          </ac:spMkLst>
        </pc:spChg>
        <pc:picChg chg="add mod">
          <ac:chgData name="김광태" userId="2e115f69-e4ae-4a64-9a72-6dcfcd2dd750" providerId="ADAL" clId="{3CF930A8-3444-4A25-B0C6-AF1B56EC1209}" dt="2023-01-15T14:56:29.034" v="107" actId="1076"/>
          <ac:picMkLst>
            <pc:docMk/>
            <pc:sldMk cId="3672997965" sldId="322"/>
            <ac:picMk id="5" creationId="{170253EA-27A0-1457-D425-EC667D3C8F77}"/>
          </ac:picMkLst>
        </pc:picChg>
      </pc:sldChg>
      <pc:sldChg chg="addSp delSp modSp new del mod">
        <pc:chgData name="김광태" userId="2e115f69-e4ae-4a64-9a72-6dcfcd2dd750" providerId="ADAL" clId="{3CF930A8-3444-4A25-B0C6-AF1B56EC1209}" dt="2023-01-15T17:41:30.754" v="3329" actId="47"/>
        <pc:sldMkLst>
          <pc:docMk/>
          <pc:sldMk cId="1040739863" sldId="323"/>
        </pc:sldMkLst>
        <pc:spChg chg="del">
          <ac:chgData name="김광태" userId="2e115f69-e4ae-4a64-9a72-6dcfcd2dd750" providerId="ADAL" clId="{3CF930A8-3444-4A25-B0C6-AF1B56EC1209}" dt="2023-01-15T15:03:51.905" v="109" actId="22"/>
          <ac:spMkLst>
            <pc:docMk/>
            <pc:sldMk cId="1040739863" sldId="323"/>
            <ac:spMk id="2" creationId="{95F547B0-FA84-3B1C-27B5-1D18ABF63A8A}"/>
          </ac:spMkLst>
        </pc:spChg>
        <pc:spChg chg="add mod">
          <ac:chgData name="김광태" userId="2e115f69-e4ae-4a64-9a72-6dcfcd2dd750" providerId="ADAL" clId="{3CF930A8-3444-4A25-B0C6-AF1B56EC1209}" dt="2023-01-15T17:41:27.976" v="3326" actId="21"/>
          <ac:spMkLst>
            <pc:docMk/>
            <pc:sldMk cId="1040739863" sldId="323"/>
            <ac:spMk id="8" creationId="{5036FAA9-D6B6-4B09-7EA8-C58C11644357}"/>
          </ac:spMkLst>
        </pc:spChg>
        <pc:picChg chg="add del mod ord">
          <ac:chgData name="김광태" userId="2e115f69-e4ae-4a64-9a72-6dcfcd2dd750" providerId="ADAL" clId="{3CF930A8-3444-4A25-B0C6-AF1B56EC1209}" dt="2023-01-15T17:41:27.976" v="3326" actId="21"/>
          <ac:picMkLst>
            <pc:docMk/>
            <pc:sldMk cId="1040739863" sldId="323"/>
            <ac:picMk id="6" creationId="{CA19B59B-BA91-FAD4-3CC4-6B8233C7D0C0}"/>
          </ac:picMkLst>
        </pc:picChg>
      </pc:sldChg>
      <pc:sldChg chg="addSp delSp modSp new mod">
        <pc:chgData name="김광태" userId="2e115f69-e4ae-4a64-9a72-6dcfcd2dd750" providerId="ADAL" clId="{3CF930A8-3444-4A25-B0C6-AF1B56EC1209}" dt="2023-01-15T16:17:20.995" v="1000" actId="20577"/>
        <pc:sldMkLst>
          <pc:docMk/>
          <pc:sldMk cId="721553241" sldId="324"/>
        </pc:sldMkLst>
        <pc:spChg chg="del">
          <ac:chgData name="김광태" userId="2e115f69-e4ae-4a64-9a72-6dcfcd2dd750" providerId="ADAL" clId="{3CF930A8-3444-4A25-B0C6-AF1B56EC1209}" dt="2023-01-15T15:48:08.331" v="388"/>
          <ac:spMkLst>
            <pc:docMk/>
            <pc:sldMk cId="721553241" sldId="324"/>
            <ac:spMk id="2" creationId="{BCBC8C1E-947F-7086-DAFE-AB11B350CFBE}"/>
          </ac:spMkLst>
        </pc:spChg>
        <pc:spChg chg="mod">
          <ac:chgData name="김광태" userId="2e115f69-e4ae-4a64-9a72-6dcfcd2dd750" providerId="ADAL" clId="{3CF930A8-3444-4A25-B0C6-AF1B56EC1209}" dt="2023-01-15T16:17:20.995" v="1000" actId="20577"/>
          <ac:spMkLst>
            <pc:docMk/>
            <pc:sldMk cId="721553241" sldId="324"/>
            <ac:spMk id="4" creationId="{839D3A8C-7305-BFF0-A2F0-669EC2523D57}"/>
          </ac:spMkLst>
        </pc:spChg>
        <pc:spChg chg="add mod">
          <ac:chgData name="김광태" userId="2e115f69-e4ae-4a64-9a72-6dcfcd2dd750" providerId="ADAL" clId="{3CF930A8-3444-4A25-B0C6-AF1B56EC1209}" dt="2023-01-15T15:51:02.405" v="981" actId="20577"/>
          <ac:spMkLst>
            <pc:docMk/>
            <pc:sldMk cId="721553241" sldId="324"/>
            <ac:spMk id="7" creationId="{31BE7E27-808E-F427-10B9-CCE9920E4E26}"/>
          </ac:spMkLst>
        </pc:spChg>
        <pc:picChg chg="add mod">
          <ac:chgData name="김광태" userId="2e115f69-e4ae-4a64-9a72-6dcfcd2dd750" providerId="ADAL" clId="{3CF930A8-3444-4A25-B0C6-AF1B56EC1209}" dt="2023-01-15T15:49:32.027" v="609" actId="1076"/>
          <ac:picMkLst>
            <pc:docMk/>
            <pc:sldMk cId="721553241" sldId="324"/>
            <ac:picMk id="6" creationId="{278EFC4E-62CA-E77C-5F0B-C03F28DA8023}"/>
          </ac:picMkLst>
        </pc:picChg>
        <pc:picChg chg="add mod">
          <ac:chgData name="김광태" userId="2e115f69-e4ae-4a64-9a72-6dcfcd2dd750" providerId="ADAL" clId="{3CF930A8-3444-4A25-B0C6-AF1B56EC1209}" dt="2023-01-15T15:49:36.884" v="612" actId="1076"/>
          <ac:picMkLst>
            <pc:docMk/>
            <pc:sldMk cId="721553241" sldId="324"/>
            <ac:picMk id="8" creationId="{8A9D80A1-8281-DF6F-9342-EDC4AF5934FB}"/>
          </ac:picMkLst>
        </pc:picChg>
      </pc:sldChg>
      <pc:sldChg chg="addSp delSp modSp new mod">
        <pc:chgData name="김광태" userId="2e115f69-e4ae-4a64-9a72-6dcfcd2dd750" providerId="ADAL" clId="{3CF930A8-3444-4A25-B0C6-AF1B56EC1209}" dt="2023-01-15T16:39:07.134" v="1041" actId="21"/>
        <pc:sldMkLst>
          <pc:docMk/>
          <pc:sldMk cId="2840397230" sldId="325"/>
        </pc:sldMkLst>
        <pc:spChg chg="del">
          <ac:chgData name="김광태" userId="2e115f69-e4ae-4a64-9a72-6dcfcd2dd750" providerId="ADAL" clId="{3CF930A8-3444-4A25-B0C6-AF1B56EC1209}" dt="2023-01-15T16:17:31.582" v="1018" actId="22"/>
          <ac:spMkLst>
            <pc:docMk/>
            <pc:sldMk cId="2840397230" sldId="325"/>
            <ac:spMk id="2" creationId="{D2118254-31FE-04EE-3009-4C06D5C26465}"/>
          </ac:spMkLst>
        </pc:spChg>
        <pc:spChg chg="mod">
          <ac:chgData name="김광태" userId="2e115f69-e4ae-4a64-9a72-6dcfcd2dd750" providerId="ADAL" clId="{3CF930A8-3444-4A25-B0C6-AF1B56EC1209}" dt="2023-01-15T16:17:30.379" v="1017" actId="20577"/>
          <ac:spMkLst>
            <pc:docMk/>
            <pc:sldMk cId="2840397230" sldId="325"/>
            <ac:spMk id="4" creationId="{415E3B63-7DFE-E706-1203-E0881392CD74}"/>
          </ac:spMkLst>
        </pc:spChg>
        <pc:spChg chg="add del mod">
          <ac:chgData name="김광태" userId="2e115f69-e4ae-4a64-9a72-6dcfcd2dd750" providerId="ADAL" clId="{3CF930A8-3444-4A25-B0C6-AF1B56EC1209}" dt="2023-01-15T16:39:07.134" v="1041" actId="21"/>
          <ac:spMkLst>
            <pc:docMk/>
            <pc:sldMk cId="2840397230" sldId="325"/>
            <ac:spMk id="7" creationId="{067BDCE8-3DAE-1CE1-D538-2D242CCE69B9}"/>
          </ac:spMkLst>
        </pc:spChg>
        <pc:picChg chg="add mod ord">
          <ac:chgData name="김광태" userId="2e115f69-e4ae-4a64-9a72-6dcfcd2dd750" providerId="ADAL" clId="{3CF930A8-3444-4A25-B0C6-AF1B56EC1209}" dt="2023-01-15T16:17:33.424" v="1019" actId="1076"/>
          <ac:picMkLst>
            <pc:docMk/>
            <pc:sldMk cId="2840397230" sldId="325"/>
            <ac:picMk id="6" creationId="{1561D620-DC1E-F837-C556-BBB7B6F160AF}"/>
          </ac:picMkLst>
        </pc:picChg>
      </pc:sldChg>
      <pc:sldChg chg="addSp delSp modSp new del">
        <pc:chgData name="김광태" userId="2e115f69-e4ae-4a64-9a72-6dcfcd2dd750" providerId="ADAL" clId="{3CF930A8-3444-4A25-B0C6-AF1B56EC1209}" dt="2023-01-15T16:39:16.251" v="1043" actId="47"/>
        <pc:sldMkLst>
          <pc:docMk/>
          <pc:sldMk cId="2406528118" sldId="326"/>
        </pc:sldMkLst>
        <pc:spChg chg="add del">
          <ac:chgData name="김광태" userId="2e115f69-e4ae-4a64-9a72-6dcfcd2dd750" providerId="ADAL" clId="{3CF930A8-3444-4A25-B0C6-AF1B56EC1209}" dt="2023-01-15T16:39:06.913" v="1040"/>
          <ac:spMkLst>
            <pc:docMk/>
            <pc:sldMk cId="2406528118" sldId="326"/>
            <ac:spMk id="2" creationId="{CA73C29C-98E5-55EC-755B-5D7D37ACE3E5}"/>
          </ac:spMkLst>
        </pc:spChg>
        <pc:spChg chg="add del mod">
          <ac:chgData name="김광태" userId="2e115f69-e4ae-4a64-9a72-6dcfcd2dd750" providerId="ADAL" clId="{3CF930A8-3444-4A25-B0C6-AF1B56EC1209}" dt="2023-01-15T16:38:58.977" v="1036"/>
          <ac:spMkLst>
            <pc:docMk/>
            <pc:sldMk cId="2406528118" sldId="326"/>
            <ac:spMk id="5" creationId="{75B91CFC-38DC-0089-1209-CFA14465C44A}"/>
          </ac:spMkLst>
        </pc:spChg>
        <pc:spChg chg="add del mod">
          <ac:chgData name="김광태" userId="2e115f69-e4ae-4a64-9a72-6dcfcd2dd750" providerId="ADAL" clId="{3CF930A8-3444-4A25-B0C6-AF1B56EC1209}" dt="2023-01-15T16:39:06.913" v="1040"/>
          <ac:spMkLst>
            <pc:docMk/>
            <pc:sldMk cId="2406528118" sldId="326"/>
            <ac:spMk id="6" creationId="{F8FB0036-368D-0883-F7B9-D0B09865DBC9}"/>
          </ac:spMkLst>
        </pc:spChg>
      </pc:sldChg>
      <pc:sldChg chg="addSp delSp modSp add mod">
        <pc:chgData name="김광태" userId="2e115f69-e4ae-4a64-9a72-6dcfcd2dd750" providerId="ADAL" clId="{3CF930A8-3444-4A25-B0C6-AF1B56EC1209}" dt="2023-01-15T17:15:58.469" v="2972" actId="20577"/>
        <pc:sldMkLst>
          <pc:docMk/>
          <pc:sldMk cId="2773426748" sldId="327"/>
        </pc:sldMkLst>
        <pc:spChg chg="mod">
          <ac:chgData name="김광태" userId="2e115f69-e4ae-4a64-9a72-6dcfcd2dd750" providerId="ADAL" clId="{3CF930A8-3444-4A25-B0C6-AF1B56EC1209}" dt="2023-01-15T17:15:36.571" v="2967" actId="20577"/>
          <ac:spMkLst>
            <pc:docMk/>
            <pc:sldMk cId="2773426748" sldId="327"/>
            <ac:spMk id="4" creationId="{415E3B63-7DFE-E706-1203-E0881392CD74}"/>
          </ac:spMkLst>
        </pc:spChg>
        <pc:spChg chg="add del mod">
          <ac:chgData name="김광태" userId="2e115f69-e4ae-4a64-9a72-6dcfcd2dd750" providerId="ADAL" clId="{3CF930A8-3444-4A25-B0C6-AF1B56EC1209}" dt="2023-01-15T16:39:28.412" v="1045" actId="478"/>
          <ac:spMkLst>
            <pc:docMk/>
            <pc:sldMk cId="2773426748" sldId="327"/>
            <ac:spMk id="5" creationId="{45AA84FE-8716-10C2-FC9D-1628EE2345B7}"/>
          </ac:spMkLst>
        </pc:spChg>
        <pc:spChg chg="mod">
          <ac:chgData name="김광태" userId="2e115f69-e4ae-4a64-9a72-6dcfcd2dd750" providerId="ADAL" clId="{3CF930A8-3444-4A25-B0C6-AF1B56EC1209}" dt="2023-01-15T16:55:54.228" v="2379"/>
          <ac:spMkLst>
            <pc:docMk/>
            <pc:sldMk cId="2773426748" sldId="327"/>
            <ac:spMk id="7" creationId="{067BDCE8-3DAE-1CE1-D538-2D242CCE69B9}"/>
          </ac:spMkLst>
        </pc:spChg>
        <pc:spChg chg="add del mod">
          <ac:chgData name="김광태" userId="2e115f69-e4ae-4a64-9a72-6dcfcd2dd750" providerId="ADAL" clId="{3CF930A8-3444-4A25-B0C6-AF1B56EC1209}" dt="2023-01-15T17:15:58.469" v="2972" actId="20577"/>
          <ac:spMkLst>
            <pc:docMk/>
            <pc:sldMk cId="2773426748" sldId="327"/>
            <ac:spMk id="8" creationId="{73904BCB-4FF9-230C-A2D2-C7952614A462}"/>
          </ac:spMkLst>
        </pc:spChg>
        <pc:picChg chg="del">
          <ac:chgData name="김광태" userId="2e115f69-e4ae-4a64-9a72-6dcfcd2dd750" providerId="ADAL" clId="{3CF930A8-3444-4A25-B0C6-AF1B56EC1209}" dt="2023-01-15T16:39:19.247" v="1044" actId="478"/>
          <ac:picMkLst>
            <pc:docMk/>
            <pc:sldMk cId="2773426748" sldId="327"/>
            <ac:picMk id="6" creationId="{1561D620-DC1E-F837-C556-BBB7B6F160AF}"/>
          </ac:picMkLst>
        </pc:picChg>
      </pc:sldChg>
      <pc:sldChg chg="addSp delSp modSp new mod">
        <pc:chgData name="김광태" userId="2e115f69-e4ae-4a64-9a72-6dcfcd2dd750" providerId="ADAL" clId="{3CF930A8-3444-4A25-B0C6-AF1B56EC1209}" dt="2023-01-16T07:12:51.019" v="3761" actId="20577"/>
        <pc:sldMkLst>
          <pc:docMk/>
          <pc:sldMk cId="4183163574" sldId="328"/>
        </pc:sldMkLst>
        <pc:spChg chg="del">
          <ac:chgData name="김광태" userId="2e115f69-e4ae-4a64-9a72-6dcfcd2dd750" providerId="ADAL" clId="{3CF930A8-3444-4A25-B0C6-AF1B56EC1209}" dt="2023-01-15T17:23:02.895" v="2988"/>
          <ac:spMkLst>
            <pc:docMk/>
            <pc:sldMk cId="4183163574" sldId="328"/>
            <ac:spMk id="2" creationId="{86E6D7B7-C281-6740-EAF9-E329272AD917}"/>
          </ac:spMkLst>
        </pc:spChg>
        <pc:spChg chg="mod">
          <ac:chgData name="김광태" userId="2e115f69-e4ae-4a64-9a72-6dcfcd2dd750" providerId="ADAL" clId="{3CF930A8-3444-4A25-B0C6-AF1B56EC1209}" dt="2023-01-15T17:23:04.738" v="2990" actId="20577"/>
          <ac:spMkLst>
            <pc:docMk/>
            <pc:sldMk cId="4183163574" sldId="328"/>
            <ac:spMk id="4" creationId="{4420E1FA-167D-E92B-4235-3F08F5348EAB}"/>
          </ac:spMkLst>
        </pc:spChg>
        <pc:spChg chg="add mod">
          <ac:chgData name="김광태" userId="2e115f69-e4ae-4a64-9a72-6dcfcd2dd750" providerId="ADAL" clId="{3CF930A8-3444-4A25-B0C6-AF1B56EC1209}" dt="2023-01-16T07:12:51.019" v="3761" actId="20577"/>
          <ac:spMkLst>
            <pc:docMk/>
            <pc:sldMk cId="4183163574" sldId="328"/>
            <ac:spMk id="5" creationId="{2244FBED-DE04-6A5C-0FBD-9B7BC1948311}"/>
          </ac:spMkLst>
        </pc:spChg>
      </pc:sldChg>
      <pc:sldChg chg="modSp new mod">
        <pc:chgData name="김광태" userId="2e115f69-e4ae-4a64-9a72-6dcfcd2dd750" providerId="ADAL" clId="{3CF930A8-3444-4A25-B0C6-AF1B56EC1209}" dt="2023-01-16T07:14:39.680" v="3773" actId="14100"/>
        <pc:sldMkLst>
          <pc:docMk/>
          <pc:sldMk cId="1231840474" sldId="329"/>
        </pc:sldMkLst>
        <pc:spChg chg="mod">
          <ac:chgData name="김광태" userId="2e115f69-e4ae-4a64-9a72-6dcfcd2dd750" providerId="ADAL" clId="{3CF930A8-3444-4A25-B0C6-AF1B56EC1209}" dt="2023-01-16T07:14:39.680" v="3773" actId="14100"/>
          <ac:spMkLst>
            <pc:docMk/>
            <pc:sldMk cId="1231840474" sldId="329"/>
            <ac:spMk id="2" creationId="{43A984DA-BD50-A0D2-2D32-61F89DEA410F}"/>
          </ac:spMkLst>
        </pc:spChg>
        <pc:spChg chg="mod">
          <ac:chgData name="김광태" userId="2e115f69-e4ae-4a64-9a72-6dcfcd2dd750" providerId="ADAL" clId="{3CF930A8-3444-4A25-B0C6-AF1B56EC1209}" dt="2023-01-15T17:23:43.941" v="3033" actId="20577"/>
          <ac:spMkLst>
            <pc:docMk/>
            <pc:sldMk cId="1231840474" sldId="329"/>
            <ac:spMk id="4" creationId="{8FA80600-FDE5-CBAE-ACDE-5EE7FE77B355}"/>
          </ac:spMkLst>
        </pc:spChg>
      </pc:sldChg>
      <pc:sldChg chg="addSp modSp new mod modAnim">
        <pc:chgData name="김광태" userId="2e115f69-e4ae-4a64-9a72-6dcfcd2dd750" providerId="ADAL" clId="{3CF930A8-3444-4A25-B0C6-AF1B56EC1209}" dt="2023-01-16T07:08:16.483" v="3757" actId="1076"/>
        <pc:sldMkLst>
          <pc:docMk/>
          <pc:sldMk cId="3956850015" sldId="330"/>
        </pc:sldMkLst>
        <pc:spChg chg="mod">
          <ac:chgData name="김광태" userId="2e115f69-e4ae-4a64-9a72-6dcfcd2dd750" providerId="ADAL" clId="{3CF930A8-3444-4A25-B0C6-AF1B56EC1209}" dt="2023-01-16T07:08:16.483" v="3757" actId="1076"/>
          <ac:spMkLst>
            <pc:docMk/>
            <pc:sldMk cId="3956850015" sldId="330"/>
            <ac:spMk id="2" creationId="{B0FF8D4F-C326-E948-1E7B-F65638F5B9C0}"/>
          </ac:spMkLst>
        </pc:spChg>
        <pc:spChg chg="mod">
          <ac:chgData name="김광태" userId="2e115f69-e4ae-4a64-9a72-6dcfcd2dd750" providerId="ADAL" clId="{3CF930A8-3444-4A25-B0C6-AF1B56EC1209}" dt="2023-01-15T17:24:49.966" v="3062" actId="20577"/>
          <ac:spMkLst>
            <pc:docMk/>
            <pc:sldMk cId="3956850015" sldId="330"/>
            <ac:spMk id="4" creationId="{00852C9C-9A3D-CE4C-59AE-32F94F5AF432}"/>
          </ac:spMkLst>
        </pc:spChg>
        <pc:picChg chg="add mod">
          <ac:chgData name="김광태" userId="2e115f69-e4ae-4a64-9a72-6dcfcd2dd750" providerId="ADAL" clId="{3CF930A8-3444-4A25-B0C6-AF1B56EC1209}" dt="2023-01-15T17:27:11.509" v="3318" actId="1076"/>
          <ac:picMkLst>
            <pc:docMk/>
            <pc:sldMk cId="3956850015" sldId="330"/>
            <ac:picMk id="6" creationId="{5A3765B1-B8A7-82C7-FD27-1D11F42BE12D}"/>
          </ac:picMkLst>
        </pc:picChg>
        <pc:picChg chg="add mod">
          <ac:chgData name="김광태" userId="2e115f69-e4ae-4a64-9a72-6dcfcd2dd750" providerId="ADAL" clId="{3CF930A8-3444-4A25-B0C6-AF1B56EC1209}" dt="2023-01-15T17:28:58.877" v="3322" actId="14100"/>
          <ac:picMkLst>
            <pc:docMk/>
            <pc:sldMk cId="3956850015" sldId="330"/>
            <ac:picMk id="7" creationId="{C148C857-9555-FFDC-C0C1-A1FCBA0DB07C}"/>
          </ac:picMkLst>
        </pc:picChg>
      </pc:sldChg>
    </pc:docChg>
  </pc:docChgLst>
  <pc:docChgLst>
    <pc:chgData name="김광태" userId="2e115f69-e4ae-4a64-9a72-6dcfcd2dd750" providerId="ADAL" clId="{71E2618F-72A6-4DD9-AC58-7E9D91AD81FD}"/>
    <pc:docChg chg="custSel modSld">
      <pc:chgData name="김광태" userId="2e115f69-e4ae-4a64-9a72-6dcfcd2dd750" providerId="ADAL" clId="{71E2618F-72A6-4DD9-AC58-7E9D91AD81FD}" dt="2023-07-03T07:54:24.696" v="248" actId="20577"/>
      <pc:docMkLst>
        <pc:docMk/>
      </pc:docMkLst>
      <pc:sldChg chg="modSp mod modNotesTx">
        <pc:chgData name="김광태" userId="2e115f69-e4ae-4a64-9a72-6dcfcd2dd750" providerId="ADAL" clId="{71E2618F-72A6-4DD9-AC58-7E9D91AD81FD}" dt="2023-07-03T07:54:24.696" v="248" actId="20577"/>
        <pc:sldMkLst>
          <pc:docMk/>
          <pc:sldMk cId="2935499546" sldId="376"/>
        </pc:sldMkLst>
        <pc:spChg chg="mod">
          <ac:chgData name="김광태" userId="2e115f69-e4ae-4a64-9a72-6dcfcd2dd750" providerId="ADAL" clId="{71E2618F-72A6-4DD9-AC58-7E9D91AD81FD}" dt="2023-07-03T07:54:24.696" v="248" actId="20577"/>
          <ac:spMkLst>
            <pc:docMk/>
            <pc:sldMk cId="2935499546" sldId="376"/>
            <ac:spMk id="2" creationId="{B8759E2E-792E-1649-609D-8FF24E62FBAD}"/>
          </ac:spMkLst>
        </pc:spChg>
      </pc:sldChg>
      <pc:sldChg chg="modSp mod modNotesTx">
        <pc:chgData name="김광태" userId="2e115f69-e4ae-4a64-9a72-6dcfcd2dd750" providerId="ADAL" clId="{71E2618F-72A6-4DD9-AC58-7E9D91AD81FD}" dt="2023-07-03T07:46:17.272" v="33"/>
        <pc:sldMkLst>
          <pc:docMk/>
          <pc:sldMk cId="3856397340" sldId="382"/>
        </pc:sldMkLst>
        <pc:spChg chg="mod">
          <ac:chgData name="김광태" userId="2e115f69-e4ae-4a64-9a72-6dcfcd2dd750" providerId="ADAL" clId="{71E2618F-72A6-4DD9-AC58-7E9D91AD81FD}" dt="2023-07-03T07:46:17.272" v="33"/>
          <ac:spMkLst>
            <pc:docMk/>
            <pc:sldMk cId="3856397340" sldId="382"/>
            <ac:spMk id="4" creationId="{586E8681-CEA0-5A14-7DCF-427011E96683}"/>
          </ac:spMkLst>
        </pc:spChg>
      </pc:sldChg>
    </pc:docChg>
  </pc:docChgLst>
  <pc:docChgLst>
    <pc:chgData name="김광태" userId="2e115f69-e4ae-4a64-9a72-6dcfcd2dd750" providerId="ADAL" clId="{093B2683-77E7-4AC5-84AC-ED8A2122F059}"/>
    <pc:docChg chg="undo redo custSel addSld delSld modSld sldOrd modSection">
      <pc:chgData name="김광태" userId="2e115f69-e4ae-4a64-9a72-6dcfcd2dd750" providerId="ADAL" clId="{093B2683-77E7-4AC5-84AC-ED8A2122F059}" dt="2023-05-15T07:38:23.648" v="6458"/>
      <pc:docMkLst>
        <pc:docMk/>
      </pc:docMkLst>
      <pc:sldChg chg="modSp mod">
        <pc:chgData name="김광태" userId="2e115f69-e4ae-4a64-9a72-6dcfcd2dd750" providerId="ADAL" clId="{093B2683-77E7-4AC5-84AC-ED8A2122F059}" dt="2023-05-15T07:28:53.283" v="5879"/>
        <pc:sldMkLst>
          <pc:docMk/>
          <pc:sldMk cId="120299264" sldId="355"/>
        </pc:sldMkLst>
        <pc:spChg chg="mod">
          <ac:chgData name="김광태" userId="2e115f69-e4ae-4a64-9a72-6dcfcd2dd750" providerId="ADAL" clId="{093B2683-77E7-4AC5-84AC-ED8A2122F059}" dt="2023-05-15T07:28:53.283" v="5879"/>
          <ac:spMkLst>
            <pc:docMk/>
            <pc:sldMk cId="120299264" sldId="355"/>
            <ac:spMk id="2" creationId="{712DE716-D99D-97F4-05AB-2ABED7BF2E5D}"/>
          </ac:spMkLst>
        </pc:spChg>
      </pc:sldChg>
      <pc:sldChg chg="modSp add mod modNotesTx">
        <pc:chgData name="김광태" userId="2e115f69-e4ae-4a64-9a72-6dcfcd2dd750" providerId="ADAL" clId="{093B2683-77E7-4AC5-84AC-ED8A2122F059}" dt="2023-05-15T07:30:52.671" v="6107" actId="20577"/>
        <pc:sldMkLst>
          <pc:docMk/>
          <pc:sldMk cId="2037310737" sldId="364"/>
        </pc:sldMkLst>
        <pc:spChg chg="mod">
          <ac:chgData name="김광태" userId="2e115f69-e4ae-4a64-9a72-6dcfcd2dd750" providerId="ADAL" clId="{093B2683-77E7-4AC5-84AC-ED8A2122F059}" dt="2023-05-15T06:23:49.145" v="1183" actId="20577"/>
          <ac:spMkLst>
            <pc:docMk/>
            <pc:sldMk cId="2037310737" sldId="364"/>
            <ac:spMk id="2" creationId="{41506868-CB3A-30FF-CDB2-FD8234FC8D3F}"/>
          </ac:spMkLst>
        </pc:spChg>
        <pc:picChg chg="mod">
          <ac:chgData name="김광태" userId="2e115f69-e4ae-4a64-9a72-6dcfcd2dd750" providerId="ADAL" clId="{093B2683-77E7-4AC5-84AC-ED8A2122F059}" dt="2023-05-15T05:40:08.395" v="870" actId="1076"/>
          <ac:picMkLst>
            <pc:docMk/>
            <pc:sldMk cId="2037310737" sldId="364"/>
            <ac:picMk id="5" creationId="{27848AEF-95AB-342A-670E-1805C877D1C1}"/>
          </ac:picMkLst>
        </pc:picChg>
      </pc:sldChg>
      <pc:sldChg chg="addSp delSp modSp mod">
        <pc:chgData name="김광태" userId="2e115f69-e4ae-4a64-9a72-6dcfcd2dd750" providerId="ADAL" clId="{093B2683-77E7-4AC5-84AC-ED8A2122F059}" dt="2023-05-15T06:22:55.043" v="1178"/>
        <pc:sldMkLst>
          <pc:docMk/>
          <pc:sldMk cId="3534769908" sldId="365"/>
        </pc:sldMkLst>
        <pc:spChg chg="mod">
          <ac:chgData name="김광태" userId="2e115f69-e4ae-4a64-9a72-6dcfcd2dd750" providerId="ADAL" clId="{093B2683-77E7-4AC5-84AC-ED8A2122F059}" dt="2023-05-15T06:22:55.043" v="1178"/>
          <ac:spMkLst>
            <pc:docMk/>
            <pc:sldMk cId="3534769908" sldId="365"/>
            <ac:spMk id="4" creationId="{2FD09A2A-E696-B663-F74D-715B14151E8B}"/>
          </ac:spMkLst>
        </pc:spChg>
        <pc:spChg chg="del">
          <ac:chgData name="김광태" userId="2e115f69-e4ae-4a64-9a72-6dcfcd2dd750" providerId="ADAL" clId="{093B2683-77E7-4AC5-84AC-ED8A2122F059}" dt="2023-05-15T05:13:57.022" v="5" actId="478"/>
          <ac:spMkLst>
            <pc:docMk/>
            <pc:sldMk cId="3534769908" sldId="365"/>
            <ac:spMk id="7" creationId="{04631334-5D59-866C-A710-0F0F89552106}"/>
          </ac:spMkLst>
        </pc:spChg>
        <pc:spChg chg="add mod">
          <ac:chgData name="김광태" userId="2e115f69-e4ae-4a64-9a72-6dcfcd2dd750" providerId="ADAL" clId="{093B2683-77E7-4AC5-84AC-ED8A2122F059}" dt="2023-05-15T05:39:41.715" v="865" actId="2711"/>
          <ac:spMkLst>
            <pc:docMk/>
            <pc:sldMk cId="3534769908" sldId="365"/>
            <ac:spMk id="8" creationId="{1E08D0C3-3BCA-F8AA-526C-9D2ED86162E8}"/>
          </ac:spMkLst>
        </pc:spChg>
        <pc:spChg chg="del">
          <ac:chgData name="김광태" userId="2e115f69-e4ae-4a64-9a72-6dcfcd2dd750" providerId="ADAL" clId="{093B2683-77E7-4AC5-84AC-ED8A2122F059}" dt="2023-05-15T05:13:58.743" v="6" actId="478"/>
          <ac:spMkLst>
            <pc:docMk/>
            <pc:sldMk cId="3534769908" sldId="365"/>
            <ac:spMk id="9" creationId="{505A852D-52FC-241F-1687-33E40EFC9C85}"/>
          </ac:spMkLst>
        </pc:spChg>
        <pc:spChg chg="add del">
          <ac:chgData name="김광태" userId="2e115f69-e4ae-4a64-9a72-6dcfcd2dd750" providerId="ADAL" clId="{093B2683-77E7-4AC5-84AC-ED8A2122F059}" dt="2023-05-15T05:39:56.696" v="867" actId="22"/>
          <ac:spMkLst>
            <pc:docMk/>
            <pc:sldMk cId="3534769908" sldId="365"/>
            <ac:spMk id="12" creationId="{E20E5430-0A12-89A9-53B8-1C0D4DD9C4A0}"/>
          </ac:spMkLst>
        </pc:spChg>
        <pc:picChg chg="add mod">
          <ac:chgData name="김광태" userId="2e115f69-e4ae-4a64-9a72-6dcfcd2dd750" providerId="ADAL" clId="{093B2683-77E7-4AC5-84AC-ED8A2122F059}" dt="2023-05-15T05:29:24.938" v="100" actId="1076"/>
          <ac:picMkLst>
            <pc:docMk/>
            <pc:sldMk cId="3534769908" sldId="365"/>
            <ac:picMk id="2" creationId="{967C3DCA-1AAE-C151-37DE-9C912A545B89}"/>
          </ac:picMkLst>
        </pc:picChg>
        <pc:picChg chg="add mod modCrop">
          <ac:chgData name="김광태" userId="2e115f69-e4ae-4a64-9a72-6dcfcd2dd750" providerId="ADAL" clId="{093B2683-77E7-4AC5-84AC-ED8A2122F059}" dt="2023-05-15T05:29:24.938" v="100" actId="1076"/>
          <ac:picMkLst>
            <pc:docMk/>
            <pc:sldMk cId="3534769908" sldId="365"/>
            <ac:picMk id="5" creationId="{36AE5A4E-D95B-4DEF-B05B-DC49BCE41ACE}"/>
          </ac:picMkLst>
        </pc:picChg>
        <pc:picChg chg="add mod modCrop">
          <ac:chgData name="김광태" userId="2e115f69-e4ae-4a64-9a72-6dcfcd2dd750" providerId="ADAL" clId="{093B2683-77E7-4AC5-84AC-ED8A2122F059}" dt="2023-05-15T05:29:24.938" v="100" actId="1076"/>
          <ac:picMkLst>
            <pc:docMk/>
            <pc:sldMk cId="3534769908" sldId="365"/>
            <ac:picMk id="6" creationId="{DAB628B0-A1D4-C097-F65A-4F3AE73F988C}"/>
          </ac:picMkLst>
        </pc:picChg>
        <pc:picChg chg="mod modCrop">
          <ac:chgData name="김광태" userId="2e115f69-e4ae-4a64-9a72-6dcfcd2dd750" providerId="ADAL" clId="{093B2683-77E7-4AC5-84AC-ED8A2122F059}" dt="2023-05-15T05:29:24.938" v="100" actId="1076"/>
          <ac:picMkLst>
            <pc:docMk/>
            <pc:sldMk cId="3534769908" sldId="365"/>
            <ac:picMk id="10" creationId="{3FB27C31-795C-286D-9DE7-38CC0F016185}"/>
          </ac:picMkLst>
        </pc:picChg>
      </pc:sldChg>
      <pc:sldChg chg="delSp del mod">
        <pc:chgData name="김광태" userId="2e115f69-e4ae-4a64-9a72-6dcfcd2dd750" providerId="ADAL" clId="{093B2683-77E7-4AC5-84AC-ED8A2122F059}" dt="2023-05-15T05:14:21.932" v="14" actId="47"/>
        <pc:sldMkLst>
          <pc:docMk/>
          <pc:sldMk cId="3203394971" sldId="369"/>
        </pc:sldMkLst>
        <pc:picChg chg="del">
          <ac:chgData name="김광태" userId="2e115f69-e4ae-4a64-9a72-6dcfcd2dd750" providerId="ADAL" clId="{093B2683-77E7-4AC5-84AC-ED8A2122F059}" dt="2023-05-15T05:13:53.869" v="3" actId="21"/>
          <ac:picMkLst>
            <pc:docMk/>
            <pc:sldMk cId="3203394971" sldId="369"/>
            <ac:picMk id="10" creationId="{95668B64-8FCF-9F81-B94B-F77CB3AAFE7A}"/>
          </ac:picMkLst>
        </pc:picChg>
      </pc:sldChg>
      <pc:sldChg chg="del">
        <pc:chgData name="김광태" userId="2e115f69-e4ae-4a64-9a72-6dcfcd2dd750" providerId="ADAL" clId="{093B2683-77E7-4AC5-84AC-ED8A2122F059}" dt="2023-05-15T05:13:38.400" v="0" actId="47"/>
        <pc:sldMkLst>
          <pc:docMk/>
          <pc:sldMk cId="3019993053" sldId="372"/>
        </pc:sldMkLst>
      </pc:sldChg>
      <pc:sldChg chg="del ord">
        <pc:chgData name="김광태" userId="2e115f69-e4ae-4a64-9a72-6dcfcd2dd750" providerId="ADAL" clId="{093B2683-77E7-4AC5-84AC-ED8A2122F059}" dt="2023-05-15T05:39:01.134" v="839" actId="47"/>
        <pc:sldMkLst>
          <pc:docMk/>
          <pc:sldMk cId="3771905173" sldId="373"/>
        </pc:sldMkLst>
      </pc:sldChg>
      <pc:sldChg chg="addSp delSp modSp new mod modAnim modNotesTx">
        <pc:chgData name="김광태" userId="2e115f69-e4ae-4a64-9a72-6dcfcd2dd750" providerId="ADAL" clId="{093B2683-77E7-4AC5-84AC-ED8A2122F059}" dt="2023-05-15T07:23:52.176" v="5729" actId="20577"/>
        <pc:sldMkLst>
          <pc:docMk/>
          <pc:sldMk cId="4161021738" sldId="374"/>
        </pc:sldMkLst>
        <pc:spChg chg="del">
          <ac:chgData name="김광태" userId="2e115f69-e4ae-4a64-9a72-6dcfcd2dd750" providerId="ADAL" clId="{093B2683-77E7-4AC5-84AC-ED8A2122F059}" dt="2023-05-15T05:21:00.683" v="18"/>
          <ac:spMkLst>
            <pc:docMk/>
            <pc:sldMk cId="4161021738" sldId="374"/>
            <ac:spMk id="2" creationId="{4D588871-FB25-90DD-1AD9-6AA753C92600}"/>
          </ac:spMkLst>
        </pc:spChg>
        <pc:spChg chg="mod">
          <ac:chgData name="김광태" userId="2e115f69-e4ae-4a64-9a72-6dcfcd2dd750" providerId="ADAL" clId="{093B2683-77E7-4AC5-84AC-ED8A2122F059}" dt="2023-05-15T05:21:04.442" v="19" actId="26606"/>
          <ac:spMkLst>
            <pc:docMk/>
            <pc:sldMk cId="4161021738" sldId="374"/>
            <ac:spMk id="3" creationId="{9ADB3194-F01E-F4AA-955A-A70D1F151FA7}"/>
          </ac:spMkLst>
        </pc:spChg>
        <pc:spChg chg="del">
          <ac:chgData name="김광태" userId="2e115f69-e4ae-4a64-9a72-6dcfcd2dd750" providerId="ADAL" clId="{093B2683-77E7-4AC5-84AC-ED8A2122F059}" dt="2023-05-15T05:21:04.442" v="19" actId="26606"/>
          <ac:spMkLst>
            <pc:docMk/>
            <pc:sldMk cId="4161021738" sldId="374"/>
            <ac:spMk id="4" creationId="{9E20D9A7-4BEB-3FD5-D6C4-A5CEE7EB7A93}"/>
          </ac:spMkLst>
        </pc:spChg>
        <pc:spChg chg="add mod">
          <ac:chgData name="김광태" userId="2e115f69-e4ae-4a64-9a72-6dcfcd2dd750" providerId="ADAL" clId="{093B2683-77E7-4AC5-84AC-ED8A2122F059}" dt="2023-05-15T06:24:16.200" v="1185"/>
          <ac:spMkLst>
            <pc:docMk/>
            <pc:sldMk cId="4161021738" sldId="374"/>
            <ac:spMk id="10" creationId="{E87204CE-F0DF-A0E9-AE61-A2F2623B6D34}"/>
          </ac:spMkLst>
        </pc:spChg>
        <pc:picChg chg="add mod">
          <ac:chgData name="김광태" userId="2e115f69-e4ae-4a64-9a72-6dcfcd2dd750" providerId="ADAL" clId="{093B2683-77E7-4AC5-84AC-ED8A2122F059}" dt="2023-05-15T05:39:26.413" v="864" actId="14100"/>
          <ac:picMkLst>
            <pc:docMk/>
            <pc:sldMk cId="4161021738" sldId="374"/>
            <ac:picMk id="5" creationId="{6A00C2D5-60B2-4DE5-156A-84E8ED2B20B2}"/>
          </ac:picMkLst>
        </pc:picChg>
      </pc:sldChg>
      <pc:sldChg chg="addSp delSp modSp new mod">
        <pc:chgData name="김광태" userId="2e115f69-e4ae-4a64-9a72-6dcfcd2dd750" providerId="ADAL" clId="{093B2683-77E7-4AC5-84AC-ED8A2122F059}" dt="2023-05-15T07:10:15.920" v="4724" actId="113"/>
        <pc:sldMkLst>
          <pc:docMk/>
          <pc:sldMk cId="2238329062" sldId="375"/>
        </pc:sldMkLst>
        <pc:spChg chg="del mod">
          <ac:chgData name="김광태" userId="2e115f69-e4ae-4a64-9a72-6dcfcd2dd750" providerId="ADAL" clId="{093B2683-77E7-4AC5-84AC-ED8A2122F059}" dt="2023-05-15T06:30:43.313" v="1256" actId="478"/>
          <ac:spMkLst>
            <pc:docMk/>
            <pc:sldMk cId="2238329062" sldId="375"/>
            <ac:spMk id="2" creationId="{2A955FD3-1B84-8D2B-47EF-B5B7D1F06271}"/>
          </ac:spMkLst>
        </pc:spChg>
        <pc:spChg chg="mod">
          <ac:chgData name="김광태" userId="2e115f69-e4ae-4a64-9a72-6dcfcd2dd750" providerId="ADAL" clId="{093B2683-77E7-4AC5-84AC-ED8A2122F059}" dt="2023-05-15T06:30:49.980" v="1275"/>
          <ac:spMkLst>
            <pc:docMk/>
            <pc:sldMk cId="2238329062" sldId="375"/>
            <ac:spMk id="4" creationId="{F89AB03C-427E-C381-FD86-9E32FF13CCC6}"/>
          </ac:spMkLst>
        </pc:spChg>
        <pc:graphicFrameChg chg="add mod modGraphic">
          <ac:chgData name="김광태" userId="2e115f69-e4ae-4a64-9a72-6dcfcd2dd750" providerId="ADAL" clId="{093B2683-77E7-4AC5-84AC-ED8A2122F059}" dt="2023-05-15T07:10:15.920" v="4724" actId="113"/>
          <ac:graphicFrameMkLst>
            <pc:docMk/>
            <pc:sldMk cId="2238329062" sldId="375"/>
            <ac:graphicFrameMk id="5" creationId="{0291FCA3-FB47-41AD-1A78-E1204FC65C3D}"/>
          </ac:graphicFrameMkLst>
        </pc:graphicFrameChg>
      </pc:sldChg>
      <pc:sldChg chg="modSp new mod modNotesTx">
        <pc:chgData name="김광태" userId="2e115f69-e4ae-4a64-9a72-6dcfcd2dd750" providerId="ADAL" clId="{093B2683-77E7-4AC5-84AC-ED8A2122F059}" dt="2023-05-15T07:38:23.648" v="6458"/>
        <pc:sldMkLst>
          <pc:docMk/>
          <pc:sldMk cId="2935499546" sldId="376"/>
        </pc:sldMkLst>
        <pc:spChg chg="mod">
          <ac:chgData name="김광태" userId="2e115f69-e4ae-4a64-9a72-6dcfcd2dd750" providerId="ADAL" clId="{093B2683-77E7-4AC5-84AC-ED8A2122F059}" dt="2023-05-15T07:38:23.648" v="6458"/>
          <ac:spMkLst>
            <pc:docMk/>
            <pc:sldMk cId="2935499546" sldId="376"/>
            <ac:spMk id="2" creationId="{B8759E2E-792E-1649-609D-8FF24E62FBAD}"/>
          </ac:spMkLst>
        </pc:spChg>
        <pc:spChg chg="mod">
          <ac:chgData name="김광태" userId="2e115f69-e4ae-4a64-9a72-6dcfcd2dd750" providerId="ADAL" clId="{093B2683-77E7-4AC5-84AC-ED8A2122F059}" dt="2023-05-15T05:22:08.326" v="50"/>
          <ac:spMkLst>
            <pc:docMk/>
            <pc:sldMk cId="2935499546" sldId="376"/>
            <ac:spMk id="4" creationId="{BAEE46F0-2F7F-E81F-4C7E-89BA07FB3189}"/>
          </ac:spMkLst>
        </pc:spChg>
      </pc:sldChg>
      <pc:sldChg chg="modSp new del mod">
        <pc:chgData name="김광태" userId="2e115f69-e4ae-4a64-9a72-6dcfcd2dd750" providerId="ADAL" clId="{093B2683-77E7-4AC5-84AC-ED8A2122F059}" dt="2023-05-15T06:26:26.946" v="1186" actId="47"/>
        <pc:sldMkLst>
          <pc:docMk/>
          <pc:sldMk cId="969194487" sldId="377"/>
        </pc:sldMkLst>
        <pc:spChg chg="mod">
          <ac:chgData name="김광태" userId="2e115f69-e4ae-4a64-9a72-6dcfcd2dd750" providerId="ADAL" clId="{093B2683-77E7-4AC5-84AC-ED8A2122F059}" dt="2023-05-15T05:41:37.344" v="1073" actId="20577"/>
          <ac:spMkLst>
            <pc:docMk/>
            <pc:sldMk cId="969194487" sldId="377"/>
            <ac:spMk id="4" creationId="{8DCC4C3B-F271-EC10-890B-4AE14533F4C5}"/>
          </ac:spMkLst>
        </pc:spChg>
      </pc:sldChg>
      <pc:sldChg chg="addSp delSp modSp new mod ord modClrScheme chgLayout">
        <pc:chgData name="김광태" userId="2e115f69-e4ae-4a64-9a72-6dcfcd2dd750" providerId="ADAL" clId="{093B2683-77E7-4AC5-84AC-ED8A2122F059}" dt="2023-05-15T07:09:54.677" v="4721" actId="255"/>
        <pc:sldMkLst>
          <pc:docMk/>
          <pc:sldMk cId="2178321098" sldId="377"/>
        </pc:sldMkLst>
        <pc:spChg chg="del">
          <ac:chgData name="김광태" userId="2e115f69-e4ae-4a64-9a72-6dcfcd2dd750" providerId="ADAL" clId="{093B2683-77E7-4AC5-84AC-ED8A2122F059}" dt="2023-05-15T06:50:41.292" v="2934" actId="22"/>
          <ac:spMkLst>
            <pc:docMk/>
            <pc:sldMk cId="2178321098" sldId="377"/>
            <ac:spMk id="2" creationId="{36B78E1A-092D-27BD-CC7F-BDAC43D0B004}"/>
          </ac:spMkLst>
        </pc:spChg>
        <pc:spChg chg="mod">
          <ac:chgData name="김광태" userId="2e115f69-e4ae-4a64-9a72-6dcfcd2dd750" providerId="ADAL" clId="{093B2683-77E7-4AC5-84AC-ED8A2122F059}" dt="2023-05-15T06:50:45.493" v="2936" actId="26606"/>
          <ac:spMkLst>
            <pc:docMk/>
            <pc:sldMk cId="2178321098" sldId="377"/>
            <ac:spMk id="3" creationId="{ECF6DB2B-E29C-B5AE-4609-5300211073DF}"/>
          </ac:spMkLst>
        </pc:spChg>
        <pc:spChg chg="del">
          <ac:chgData name="김광태" userId="2e115f69-e4ae-4a64-9a72-6dcfcd2dd750" providerId="ADAL" clId="{093B2683-77E7-4AC5-84AC-ED8A2122F059}" dt="2023-05-15T06:50:45.493" v="2936" actId="26606"/>
          <ac:spMkLst>
            <pc:docMk/>
            <pc:sldMk cId="2178321098" sldId="377"/>
            <ac:spMk id="4" creationId="{91944216-F91C-EBF4-7F2D-BAF3B5A3CA38}"/>
          </ac:spMkLst>
        </pc:spChg>
        <pc:spChg chg="add mod">
          <ac:chgData name="김광태" userId="2e115f69-e4ae-4a64-9a72-6dcfcd2dd750" providerId="ADAL" clId="{093B2683-77E7-4AC5-84AC-ED8A2122F059}" dt="2023-05-15T07:09:54.677" v="4721" actId="255"/>
          <ac:spMkLst>
            <pc:docMk/>
            <pc:sldMk cId="2178321098" sldId="377"/>
            <ac:spMk id="11" creationId="{98E14B31-6612-1456-6E7E-A846DAB137D4}"/>
          </ac:spMkLst>
        </pc:spChg>
        <pc:spChg chg="add mod">
          <ac:chgData name="김광태" userId="2e115f69-e4ae-4a64-9a72-6dcfcd2dd750" providerId="ADAL" clId="{093B2683-77E7-4AC5-84AC-ED8A2122F059}" dt="2023-05-15T06:52:26.379" v="2978"/>
          <ac:spMkLst>
            <pc:docMk/>
            <pc:sldMk cId="2178321098" sldId="377"/>
            <ac:spMk id="13" creationId="{8BDAA873-A2B3-CA04-3409-22990E31639B}"/>
          </ac:spMkLst>
        </pc:spChg>
        <pc:picChg chg="add mod ord">
          <ac:chgData name="김광태" userId="2e115f69-e4ae-4a64-9a72-6dcfcd2dd750" providerId="ADAL" clId="{093B2683-77E7-4AC5-84AC-ED8A2122F059}" dt="2023-05-15T07:02:50.453" v="4032" actId="1076"/>
          <ac:picMkLst>
            <pc:docMk/>
            <pc:sldMk cId="2178321098" sldId="377"/>
            <ac:picMk id="6" creationId="{573ABE0F-C71A-F051-F6E4-3ABFC1FC2BA4}"/>
          </ac:picMkLst>
        </pc:picChg>
      </pc:sldChg>
      <pc:sldChg chg="del">
        <pc:chgData name="김광태" userId="2e115f69-e4ae-4a64-9a72-6dcfcd2dd750" providerId="ADAL" clId="{093B2683-77E7-4AC5-84AC-ED8A2122F059}" dt="2023-05-15T05:14:23.839" v="15" actId="47"/>
        <pc:sldMkLst>
          <pc:docMk/>
          <pc:sldMk cId="1897195887" sldId="379"/>
        </pc:sldMkLst>
      </pc:sldChg>
      <pc:sldChg chg="del">
        <pc:chgData name="김광태" userId="2e115f69-e4ae-4a64-9a72-6dcfcd2dd750" providerId="ADAL" clId="{093B2683-77E7-4AC5-84AC-ED8A2122F059}" dt="2023-05-15T05:14:25.410" v="16" actId="47"/>
        <pc:sldMkLst>
          <pc:docMk/>
          <pc:sldMk cId="1529320974" sldId="380"/>
        </pc:sldMkLst>
      </pc:sldChg>
    </pc:docChg>
  </pc:docChgLst>
  <pc:docChgLst>
    <pc:chgData name="김광태" userId="2e115f69-e4ae-4a64-9a72-6dcfcd2dd750" providerId="ADAL" clId="{8CD9BFC5-231F-934C-B170-C8872FEE0C76}"/>
    <pc:docChg chg="custSel addSld delSld modSld modSection">
      <pc:chgData name="김광태" userId="2e115f69-e4ae-4a64-9a72-6dcfcd2dd750" providerId="ADAL" clId="{8CD9BFC5-231F-934C-B170-C8872FEE0C76}" dt="2022-12-19T04:12:25.738" v="384" actId="20577"/>
      <pc:docMkLst>
        <pc:docMk/>
      </pc:docMkLst>
      <pc:sldChg chg="delSp modSp del mod">
        <pc:chgData name="김광태" userId="2e115f69-e4ae-4a64-9a72-6dcfcd2dd750" providerId="ADAL" clId="{8CD9BFC5-231F-934C-B170-C8872FEE0C76}" dt="2022-12-19T04:10:27.365" v="303" actId="2696"/>
        <pc:sldMkLst>
          <pc:docMk/>
          <pc:sldMk cId="3882541725" sldId="272"/>
        </pc:sldMkLst>
        <pc:spChg chg="mod">
          <ac:chgData name="김광태" userId="2e115f69-e4ae-4a64-9a72-6dcfcd2dd750" providerId="ADAL" clId="{8CD9BFC5-231F-934C-B170-C8872FEE0C76}" dt="2022-12-19T04:10:07.023" v="269" actId="5793"/>
          <ac:spMkLst>
            <pc:docMk/>
            <pc:sldMk cId="3882541725" sldId="272"/>
            <ac:spMk id="6" creationId="{D3820D26-7893-854D-033C-B93299A8B877}"/>
          </ac:spMkLst>
        </pc:spChg>
        <pc:spChg chg="del mod">
          <ac:chgData name="김광태" userId="2e115f69-e4ae-4a64-9a72-6dcfcd2dd750" providerId="ADAL" clId="{8CD9BFC5-231F-934C-B170-C8872FEE0C76}" dt="2022-12-19T04:10:25.262" v="302" actId="478"/>
          <ac:spMkLst>
            <pc:docMk/>
            <pc:sldMk cId="3882541725" sldId="272"/>
            <ac:spMk id="7" creationId="{B7B31DD6-7436-440A-B072-6E59E2FBE260}"/>
          </ac:spMkLst>
        </pc:spChg>
      </pc:sldChg>
      <pc:sldChg chg="del">
        <pc:chgData name="김광태" userId="2e115f69-e4ae-4a64-9a72-6dcfcd2dd750" providerId="ADAL" clId="{8CD9BFC5-231F-934C-B170-C8872FEE0C76}" dt="2022-12-19T04:11:58.346" v="304" actId="2696"/>
        <pc:sldMkLst>
          <pc:docMk/>
          <pc:sldMk cId="931763755" sldId="309"/>
        </pc:sldMkLst>
      </pc:sldChg>
      <pc:sldChg chg="modSp mod">
        <pc:chgData name="김광태" userId="2e115f69-e4ae-4a64-9a72-6dcfcd2dd750" providerId="ADAL" clId="{8CD9BFC5-231F-934C-B170-C8872FEE0C76}" dt="2022-12-19T04:09:12.357" v="266" actId="20577"/>
        <pc:sldMkLst>
          <pc:docMk/>
          <pc:sldMk cId="2594409589" sldId="310"/>
        </pc:sldMkLst>
        <pc:spChg chg="mod">
          <ac:chgData name="김광태" userId="2e115f69-e4ae-4a64-9a72-6dcfcd2dd750" providerId="ADAL" clId="{8CD9BFC5-231F-934C-B170-C8872FEE0C76}" dt="2022-12-19T04:09:12.357" v="266" actId="20577"/>
          <ac:spMkLst>
            <pc:docMk/>
            <pc:sldMk cId="2594409589" sldId="310"/>
            <ac:spMk id="2" creationId="{53DDE2AF-9CA2-1885-95D3-2DB2A6305384}"/>
          </ac:spMkLst>
        </pc:spChg>
      </pc:sldChg>
      <pc:sldChg chg="modSp add mod">
        <pc:chgData name="김광태" userId="2e115f69-e4ae-4a64-9a72-6dcfcd2dd750" providerId="ADAL" clId="{8CD9BFC5-231F-934C-B170-C8872FEE0C76}" dt="2022-12-19T04:12:25.738" v="384" actId="20577"/>
        <pc:sldMkLst>
          <pc:docMk/>
          <pc:sldMk cId="3319025933" sldId="311"/>
        </pc:sldMkLst>
        <pc:spChg chg="mod">
          <ac:chgData name="김광태" userId="2e115f69-e4ae-4a64-9a72-6dcfcd2dd750" providerId="ADAL" clId="{8CD9BFC5-231F-934C-B170-C8872FEE0C76}" dt="2022-12-19T04:12:25.738" v="384" actId="20577"/>
          <ac:spMkLst>
            <pc:docMk/>
            <pc:sldMk cId="3319025933" sldId="311"/>
            <ac:spMk id="2" creationId="{53DDE2AF-9CA2-1885-95D3-2DB2A6305384}"/>
          </ac:spMkLst>
        </pc:spChg>
      </pc:sldChg>
    </pc:docChg>
  </pc:docChgLst>
  <pc:docChgLst>
    <pc:chgData name="김광태" userId="2e115f69-e4ae-4a64-9a72-6dcfcd2dd750" providerId="ADAL" clId="{E154DFAF-1CEE-41CF-A3DC-1F0B92C6D857}"/>
    <pc:docChg chg="undo custSel addSld delSld modSld sldOrd modSection">
      <pc:chgData name="김광태" userId="2e115f69-e4ae-4a64-9a72-6dcfcd2dd750" providerId="ADAL" clId="{E154DFAF-1CEE-41CF-A3DC-1F0B92C6D857}" dt="2023-01-11T11:55:06.949" v="1883" actId="1076"/>
      <pc:docMkLst>
        <pc:docMk/>
      </pc:docMkLst>
      <pc:sldChg chg="modSp mod">
        <pc:chgData name="김광태" userId="2e115f69-e4ae-4a64-9a72-6dcfcd2dd750" providerId="ADAL" clId="{E154DFAF-1CEE-41CF-A3DC-1F0B92C6D857}" dt="2022-12-28T03:15:17.116" v="9" actId="20577"/>
        <pc:sldMkLst>
          <pc:docMk/>
          <pc:sldMk cId="0" sldId="256"/>
        </pc:sldMkLst>
        <pc:spChg chg="mod">
          <ac:chgData name="김광태" userId="2e115f69-e4ae-4a64-9a72-6dcfcd2dd750" providerId="ADAL" clId="{E154DFAF-1CEE-41CF-A3DC-1F0B92C6D857}" dt="2022-12-28T03:15:17.116" v="9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 modNotesTx">
        <pc:chgData name="김광태" userId="2e115f69-e4ae-4a64-9a72-6dcfcd2dd750" providerId="ADAL" clId="{E154DFAF-1CEE-41CF-A3DC-1F0B92C6D857}" dt="2023-01-11T09:00:13.480" v="1858"/>
        <pc:sldMkLst>
          <pc:docMk/>
          <pc:sldMk cId="3178439517" sldId="300"/>
        </pc:sldMkLst>
        <pc:spChg chg="mod">
          <ac:chgData name="김광태" userId="2e115f69-e4ae-4a64-9a72-6dcfcd2dd750" providerId="ADAL" clId="{E154DFAF-1CEE-41CF-A3DC-1F0B92C6D857}" dt="2023-01-11T08:59:54.693" v="1826"/>
          <ac:spMkLst>
            <pc:docMk/>
            <pc:sldMk cId="3178439517" sldId="300"/>
            <ac:spMk id="4" creationId="{AEE7E1E7-3163-7728-7E03-B35DDC0DDF46}"/>
          </ac:spMkLst>
        </pc:spChg>
        <pc:spChg chg="mod">
          <ac:chgData name="김광태" userId="2e115f69-e4ae-4a64-9a72-6dcfcd2dd750" providerId="ADAL" clId="{E154DFAF-1CEE-41CF-A3DC-1F0B92C6D857}" dt="2023-01-11T09:00:13.480" v="1858"/>
          <ac:spMkLst>
            <pc:docMk/>
            <pc:sldMk cId="3178439517" sldId="300"/>
            <ac:spMk id="6" creationId="{D28207F8-93CF-EB7F-6F78-4ACEFB95025F}"/>
          </ac:spMkLst>
        </pc:spChg>
        <pc:spChg chg="mod">
          <ac:chgData name="김광태" userId="2e115f69-e4ae-4a64-9a72-6dcfcd2dd750" providerId="ADAL" clId="{E154DFAF-1CEE-41CF-A3DC-1F0B92C6D857}" dt="2023-01-11T09:00:07.761" v="1845"/>
          <ac:spMkLst>
            <pc:docMk/>
            <pc:sldMk cId="3178439517" sldId="300"/>
            <ac:spMk id="7" creationId="{D115F6AF-68AB-E7DB-728B-1B6872313B38}"/>
          </ac:spMkLst>
        </pc:spChg>
      </pc:sldChg>
      <pc:sldChg chg="addSp delSp modSp mod">
        <pc:chgData name="김광태" userId="2e115f69-e4ae-4a64-9a72-6dcfcd2dd750" providerId="ADAL" clId="{E154DFAF-1CEE-41CF-A3DC-1F0B92C6D857}" dt="2022-12-30T06:23:58.606" v="955" actId="122"/>
        <pc:sldMkLst>
          <pc:docMk/>
          <pc:sldMk cId="735140267" sldId="301"/>
        </pc:sldMkLst>
        <pc:spChg chg="del">
          <ac:chgData name="김광태" userId="2e115f69-e4ae-4a64-9a72-6dcfcd2dd750" providerId="ADAL" clId="{E154DFAF-1CEE-41CF-A3DC-1F0B92C6D857}" dt="2022-12-29T01:44:01.680" v="25" actId="478"/>
          <ac:spMkLst>
            <pc:docMk/>
            <pc:sldMk cId="735140267" sldId="301"/>
            <ac:spMk id="4" creationId="{8E7021B6-E227-8415-8D99-B7C40E7E6466}"/>
          </ac:spMkLst>
        </pc:spChg>
        <pc:spChg chg="add del mod">
          <ac:chgData name="김광태" userId="2e115f69-e4ae-4a64-9a72-6dcfcd2dd750" providerId="ADAL" clId="{E154DFAF-1CEE-41CF-A3DC-1F0B92C6D857}" dt="2022-12-29T01:44:04.230" v="26" actId="478"/>
          <ac:spMkLst>
            <pc:docMk/>
            <pc:sldMk cId="735140267" sldId="301"/>
            <ac:spMk id="5" creationId="{24583E88-5C54-BC39-AD80-36628BA60D32}"/>
          </ac:spMkLst>
        </pc:spChg>
        <pc:spChg chg="add mod">
          <ac:chgData name="김광태" userId="2e115f69-e4ae-4a64-9a72-6dcfcd2dd750" providerId="ADAL" clId="{E154DFAF-1CEE-41CF-A3DC-1F0B92C6D857}" dt="2022-12-30T06:23:58.606" v="955" actId="122"/>
          <ac:spMkLst>
            <pc:docMk/>
            <pc:sldMk cId="735140267" sldId="301"/>
            <ac:spMk id="6" creationId="{FF1E83C6-8CF2-144F-5693-4A9F79FCCC11}"/>
          </ac:spMkLst>
        </pc:spChg>
        <pc:spChg chg="mod">
          <ac:chgData name="김광태" userId="2e115f69-e4ae-4a64-9a72-6dcfcd2dd750" providerId="ADAL" clId="{E154DFAF-1CEE-41CF-A3DC-1F0B92C6D857}" dt="2022-12-29T01:45:29.521" v="117" actId="1076"/>
          <ac:spMkLst>
            <pc:docMk/>
            <pc:sldMk cId="735140267" sldId="301"/>
            <ac:spMk id="33" creationId="{29C68E5C-9196-2270-0921-73E944613773}"/>
          </ac:spMkLst>
        </pc:spChg>
        <pc:spChg chg="del">
          <ac:chgData name="김광태" userId="2e115f69-e4ae-4a64-9a72-6dcfcd2dd750" providerId="ADAL" clId="{E154DFAF-1CEE-41CF-A3DC-1F0B92C6D857}" dt="2022-12-29T01:43:59.120" v="23" actId="478"/>
          <ac:spMkLst>
            <pc:docMk/>
            <pc:sldMk cId="735140267" sldId="301"/>
            <ac:spMk id="36" creationId="{90F8EC33-8F5F-3AEE-DAEA-72329518F4DB}"/>
          </ac:spMkLst>
        </pc:spChg>
        <pc:spChg chg="del">
          <ac:chgData name="김광태" userId="2e115f69-e4ae-4a64-9a72-6dcfcd2dd750" providerId="ADAL" clId="{E154DFAF-1CEE-41CF-A3DC-1F0B92C6D857}" dt="2022-12-29T01:44:05.359" v="27" actId="478"/>
          <ac:spMkLst>
            <pc:docMk/>
            <pc:sldMk cId="735140267" sldId="301"/>
            <ac:spMk id="38" creationId="{CAF36AB3-A04A-0CB1-07C0-376DA1CA42FE}"/>
          </ac:spMkLst>
        </pc:spChg>
        <pc:spChg chg="del">
          <ac:chgData name="김광태" userId="2e115f69-e4ae-4a64-9a72-6dcfcd2dd750" providerId="ADAL" clId="{E154DFAF-1CEE-41CF-A3DC-1F0B92C6D857}" dt="2022-12-29T01:43:56.356" v="21" actId="478"/>
          <ac:spMkLst>
            <pc:docMk/>
            <pc:sldMk cId="735140267" sldId="301"/>
            <ac:spMk id="41" creationId="{FFDDAC8D-4408-019E-7A40-039EA5EF73EB}"/>
          </ac:spMkLst>
        </pc:spChg>
        <pc:spChg chg="del">
          <ac:chgData name="김광태" userId="2e115f69-e4ae-4a64-9a72-6dcfcd2dd750" providerId="ADAL" clId="{E154DFAF-1CEE-41CF-A3DC-1F0B92C6D857}" dt="2022-12-29T01:44:00.483" v="24" actId="478"/>
          <ac:spMkLst>
            <pc:docMk/>
            <pc:sldMk cId="735140267" sldId="301"/>
            <ac:spMk id="43" creationId="{B4A217A6-0035-2F71-12DA-4EABEA8E70C6}"/>
          </ac:spMkLst>
        </pc:spChg>
        <pc:spChg chg="del">
          <ac:chgData name="김광태" userId="2e115f69-e4ae-4a64-9a72-6dcfcd2dd750" providerId="ADAL" clId="{E154DFAF-1CEE-41CF-A3DC-1F0B92C6D857}" dt="2022-12-29T01:43:57.099" v="22" actId="478"/>
          <ac:spMkLst>
            <pc:docMk/>
            <pc:sldMk cId="735140267" sldId="301"/>
            <ac:spMk id="46" creationId="{4F5C56F7-E2FC-AF10-2754-BF3D90BA61C0}"/>
          </ac:spMkLst>
        </pc:spChg>
      </pc:sldChg>
      <pc:sldChg chg="del">
        <pc:chgData name="김광태" userId="2e115f69-e4ae-4a64-9a72-6dcfcd2dd750" providerId="ADAL" clId="{E154DFAF-1CEE-41CF-A3DC-1F0B92C6D857}" dt="2022-12-28T03:33:47.112" v="16" actId="47"/>
        <pc:sldMkLst>
          <pc:docMk/>
          <pc:sldMk cId="1863326113" sldId="302"/>
        </pc:sldMkLst>
      </pc:sldChg>
      <pc:sldChg chg="del">
        <pc:chgData name="김광태" userId="2e115f69-e4ae-4a64-9a72-6dcfcd2dd750" providerId="ADAL" clId="{E154DFAF-1CEE-41CF-A3DC-1F0B92C6D857}" dt="2022-12-28T03:33:50.655" v="19" actId="47"/>
        <pc:sldMkLst>
          <pc:docMk/>
          <pc:sldMk cId="1341732566" sldId="303"/>
        </pc:sldMkLst>
      </pc:sldChg>
      <pc:sldChg chg="del">
        <pc:chgData name="김광태" userId="2e115f69-e4ae-4a64-9a72-6dcfcd2dd750" providerId="ADAL" clId="{E154DFAF-1CEE-41CF-A3DC-1F0B92C6D857}" dt="2022-12-28T03:33:42.682" v="13" actId="47"/>
        <pc:sldMkLst>
          <pc:docMk/>
          <pc:sldMk cId="3283382014" sldId="305"/>
        </pc:sldMkLst>
      </pc:sldChg>
      <pc:sldChg chg="del">
        <pc:chgData name="김광태" userId="2e115f69-e4ae-4a64-9a72-6dcfcd2dd750" providerId="ADAL" clId="{E154DFAF-1CEE-41CF-A3DC-1F0B92C6D857}" dt="2022-12-28T03:33:51.197" v="20" actId="47"/>
        <pc:sldMkLst>
          <pc:docMk/>
          <pc:sldMk cId="3798258709" sldId="306"/>
        </pc:sldMkLst>
      </pc:sldChg>
      <pc:sldChg chg="ord">
        <pc:chgData name="김광태" userId="2e115f69-e4ae-4a64-9a72-6dcfcd2dd750" providerId="ADAL" clId="{E154DFAF-1CEE-41CF-A3DC-1F0B92C6D857}" dt="2022-12-29T01:46:14.418" v="154"/>
        <pc:sldMkLst>
          <pc:docMk/>
          <pc:sldMk cId="3341268473" sldId="307"/>
        </pc:sldMkLst>
      </pc:sldChg>
      <pc:sldChg chg="addSp delSp modSp mod ord">
        <pc:chgData name="김광태" userId="2e115f69-e4ae-4a64-9a72-6dcfcd2dd750" providerId="ADAL" clId="{E154DFAF-1CEE-41CF-A3DC-1F0B92C6D857}" dt="2023-01-09T12:04:23.259" v="1795" actId="20577"/>
        <pc:sldMkLst>
          <pc:docMk/>
          <pc:sldMk cId="3319025933" sldId="311"/>
        </pc:sldMkLst>
        <pc:spChg chg="mod">
          <ac:chgData name="김광태" userId="2e115f69-e4ae-4a64-9a72-6dcfcd2dd750" providerId="ADAL" clId="{E154DFAF-1CEE-41CF-A3DC-1F0B92C6D857}" dt="2023-01-09T12:04:23.259" v="1795" actId="20577"/>
          <ac:spMkLst>
            <pc:docMk/>
            <pc:sldMk cId="3319025933" sldId="311"/>
            <ac:spMk id="2" creationId="{53DDE2AF-9CA2-1885-95D3-2DB2A6305384}"/>
          </ac:spMkLst>
        </pc:spChg>
        <pc:spChg chg="mod">
          <ac:chgData name="김광태" userId="2e115f69-e4ae-4a64-9a72-6dcfcd2dd750" providerId="ADAL" clId="{E154DFAF-1CEE-41CF-A3DC-1F0B92C6D857}" dt="2022-12-29T01:47:47.672" v="233" actId="20577"/>
          <ac:spMkLst>
            <pc:docMk/>
            <pc:sldMk cId="3319025933" sldId="311"/>
            <ac:spMk id="4" creationId="{93D0E020-DF1B-04B7-662D-6CD3504F91DC}"/>
          </ac:spMkLst>
        </pc:spChg>
        <pc:graphicFrameChg chg="add del mod modGraphic">
          <ac:chgData name="김광태" userId="2e115f69-e4ae-4a64-9a72-6dcfcd2dd750" providerId="ADAL" clId="{E154DFAF-1CEE-41CF-A3DC-1F0B92C6D857}" dt="2022-12-30T06:25:40.653" v="959" actId="21"/>
          <ac:graphicFrameMkLst>
            <pc:docMk/>
            <pc:sldMk cId="3319025933" sldId="311"/>
            <ac:graphicFrameMk id="12" creationId="{E3F867E3-1E8C-705D-D710-536D71A9575F}"/>
          </ac:graphicFrameMkLst>
        </pc:graphicFrameChg>
        <pc:picChg chg="del">
          <ac:chgData name="김광태" userId="2e115f69-e4ae-4a64-9a72-6dcfcd2dd750" providerId="ADAL" clId="{E154DFAF-1CEE-41CF-A3DC-1F0B92C6D857}" dt="2022-12-29T01:47:50.846" v="234" actId="478"/>
          <ac:picMkLst>
            <pc:docMk/>
            <pc:sldMk cId="3319025933" sldId="311"/>
            <ac:picMk id="6" creationId="{20BEB1DE-6634-A93F-8B7C-3EAA90AE7C0C}"/>
          </ac:picMkLst>
        </pc:picChg>
        <pc:picChg chg="add del mod">
          <ac:chgData name="김광태" userId="2e115f69-e4ae-4a64-9a72-6dcfcd2dd750" providerId="ADAL" clId="{E154DFAF-1CEE-41CF-A3DC-1F0B92C6D857}" dt="2022-12-29T14:45:17.529" v="754" actId="21"/>
          <ac:picMkLst>
            <pc:docMk/>
            <pc:sldMk cId="3319025933" sldId="311"/>
            <ac:picMk id="7" creationId="{352260D3-693B-A85E-295F-1A033AE5BE0B}"/>
          </ac:picMkLst>
        </pc:picChg>
        <pc:picChg chg="add del mod">
          <ac:chgData name="김광태" userId="2e115f69-e4ae-4a64-9a72-6dcfcd2dd750" providerId="ADAL" clId="{E154DFAF-1CEE-41CF-A3DC-1F0B92C6D857}" dt="2022-12-29T14:45:17.529" v="754" actId="21"/>
          <ac:picMkLst>
            <pc:docMk/>
            <pc:sldMk cId="3319025933" sldId="311"/>
            <ac:picMk id="9" creationId="{E34B8A74-5EF4-169C-3134-3274484AD21B}"/>
          </ac:picMkLst>
        </pc:picChg>
        <pc:picChg chg="add del mod">
          <ac:chgData name="김광태" userId="2e115f69-e4ae-4a64-9a72-6dcfcd2dd750" providerId="ADAL" clId="{E154DFAF-1CEE-41CF-A3DC-1F0B92C6D857}" dt="2022-12-29T14:45:17.529" v="754" actId="21"/>
          <ac:picMkLst>
            <pc:docMk/>
            <pc:sldMk cId="3319025933" sldId="311"/>
            <ac:picMk id="11" creationId="{A7CF1679-F859-4AE3-AD26-CDD843D57A12}"/>
          </ac:picMkLst>
        </pc:picChg>
        <pc:picChg chg="add mod">
          <ac:chgData name="김광태" userId="2e115f69-e4ae-4a64-9a72-6dcfcd2dd750" providerId="ADAL" clId="{E154DFAF-1CEE-41CF-A3DC-1F0B92C6D857}" dt="2022-12-30T06:29:23.235" v="1054" actId="1076"/>
          <ac:picMkLst>
            <pc:docMk/>
            <pc:sldMk cId="3319025933" sldId="311"/>
            <ac:picMk id="14" creationId="{7BD1141A-5844-122E-50EA-E14F154FFE43}"/>
          </ac:picMkLst>
        </pc:picChg>
      </pc:sldChg>
      <pc:sldChg chg="modSp add mod">
        <pc:chgData name="김광태" userId="2e115f69-e4ae-4a64-9a72-6dcfcd2dd750" providerId="ADAL" clId="{E154DFAF-1CEE-41CF-A3DC-1F0B92C6D857}" dt="2022-12-29T01:46:03.611" v="152"/>
        <pc:sldMkLst>
          <pc:docMk/>
          <pc:sldMk cId="1178073854" sldId="312"/>
        </pc:sldMkLst>
        <pc:spChg chg="mod">
          <ac:chgData name="김광태" userId="2e115f69-e4ae-4a64-9a72-6dcfcd2dd750" providerId="ADAL" clId="{E154DFAF-1CEE-41CF-A3DC-1F0B92C6D857}" dt="2022-12-29T01:46:03.611" v="152"/>
          <ac:spMkLst>
            <pc:docMk/>
            <pc:sldMk cId="1178073854" sldId="312"/>
            <ac:spMk id="33" creationId="{29C68E5C-9196-2270-0921-73E944613773}"/>
          </ac:spMkLst>
        </pc:spChg>
      </pc:sldChg>
      <pc:sldChg chg="delSp modSp del mod">
        <pc:chgData name="김광태" userId="2e115f69-e4ae-4a64-9a72-6dcfcd2dd750" providerId="ADAL" clId="{E154DFAF-1CEE-41CF-A3DC-1F0B92C6D857}" dt="2022-12-28T03:33:41.016" v="12" actId="47"/>
        <pc:sldMkLst>
          <pc:docMk/>
          <pc:sldMk cId="1249052411" sldId="312"/>
        </pc:sldMkLst>
        <pc:picChg chg="del mod">
          <ac:chgData name="김광태" userId="2e115f69-e4ae-4a64-9a72-6dcfcd2dd750" providerId="ADAL" clId="{E154DFAF-1CEE-41CF-A3DC-1F0B92C6D857}" dt="2022-12-28T03:33:39.277" v="11" actId="478"/>
          <ac:picMkLst>
            <pc:docMk/>
            <pc:sldMk cId="1249052411" sldId="312"/>
            <ac:picMk id="6" creationId="{C145E268-6437-7626-D6A8-721A76BEF7BD}"/>
          </ac:picMkLst>
        </pc:picChg>
      </pc:sldChg>
      <pc:sldChg chg="addSp delSp modSp add mod">
        <pc:chgData name="김광태" userId="2e115f69-e4ae-4a64-9a72-6dcfcd2dd750" providerId="ADAL" clId="{E154DFAF-1CEE-41CF-A3DC-1F0B92C6D857}" dt="2023-01-11T11:55:06.949" v="1883" actId="1076"/>
        <pc:sldMkLst>
          <pc:docMk/>
          <pc:sldMk cId="263649092" sldId="313"/>
        </pc:sldMkLst>
        <pc:spChg chg="mod">
          <ac:chgData name="김광태" userId="2e115f69-e4ae-4a64-9a72-6dcfcd2dd750" providerId="ADAL" clId="{E154DFAF-1CEE-41CF-A3DC-1F0B92C6D857}" dt="2022-12-30T06:36:01.385" v="1319" actId="20577"/>
          <ac:spMkLst>
            <pc:docMk/>
            <pc:sldMk cId="263649092" sldId="313"/>
            <ac:spMk id="2" creationId="{53DDE2AF-9CA2-1885-95D3-2DB2A6305384}"/>
          </ac:spMkLst>
        </pc:spChg>
        <pc:spChg chg="mod">
          <ac:chgData name="김광태" userId="2e115f69-e4ae-4a64-9a72-6dcfcd2dd750" providerId="ADAL" clId="{E154DFAF-1CEE-41CF-A3DC-1F0B92C6D857}" dt="2022-12-29T01:48:39.246" v="324" actId="20577"/>
          <ac:spMkLst>
            <pc:docMk/>
            <pc:sldMk cId="263649092" sldId="313"/>
            <ac:spMk id="4" creationId="{93D0E020-DF1B-04B7-662D-6CD3504F91DC}"/>
          </ac:spMkLst>
        </pc:spChg>
        <pc:spChg chg="add del">
          <ac:chgData name="김광태" userId="2e115f69-e4ae-4a64-9a72-6dcfcd2dd750" providerId="ADAL" clId="{E154DFAF-1CEE-41CF-A3DC-1F0B92C6D857}" dt="2022-12-30T06:34:54.540" v="1072"/>
          <ac:spMkLst>
            <pc:docMk/>
            <pc:sldMk cId="263649092" sldId="313"/>
            <ac:spMk id="5" creationId="{B44AC748-8A4F-4F0E-6F8E-B2EC16D34483}"/>
          </ac:spMkLst>
        </pc:spChg>
        <pc:picChg chg="add del">
          <ac:chgData name="김광태" userId="2e115f69-e4ae-4a64-9a72-6dcfcd2dd750" providerId="ADAL" clId="{E154DFAF-1CEE-41CF-A3DC-1F0B92C6D857}" dt="2023-01-11T11:52:08.423" v="1861" actId="21"/>
          <ac:picMkLst>
            <pc:docMk/>
            <pc:sldMk cId="263649092" sldId="313"/>
            <ac:picMk id="6" creationId="{BBAD429A-3E9B-580E-2425-B7ADA58C2A4E}"/>
          </ac:picMkLst>
        </pc:picChg>
        <pc:picChg chg="add mod">
          <ac:chgData name="김광태" userId="2e115f69-e4ae-4a64-9a72-6dcfcd2dd750" providerId="ADAL" clId="{E154DFAF-1CEE-41CF-A3DC-1F0B92C6D857}" dt="2023-01-11T11:55:06.949" v="1883" actId="1076"/>
          <ac:picMkLst>
            <pc:docMk/>
            <pc:sldMk cId="263649092" sldId="313"/>
            <ac:picMk id="8" creationId="{5779B789-3B97-0699-7A0B-7F80DA65C2D8}"/>
          </ac:picMkLst>
        </pc:picChg>
      </pc:sldChg>
      <pc:sldChg chg="del">
        <pc:chgData name="김광태" userId="2e115f69-e4ae-4a64-9a72-6dcfcd2dd750" providerId="ADAL" clId="{E154DFAF-1CEE-41CF-A3DC-1F0B92C6D857}" dt="2022-12-28T03:33:44.139" v="14" actId="47"/>
        <pc:sldMkLst>
          <pc:docMk/>
          <pc:sldMk cId="3067312349" sldId="313"/>
        </pc:sldMkLst>
      </pc:sldChg>
      <pc:sldChg chg="del">
        <pc:chgData name="김광태" userId="2e115f69-e4ae-4a64-9a72-6dcfcd2dd750" providerId="ADAL" clId="{E154DFAF-1CEE-41CF-A3DC-1F0B92C6D857}" dt="2022-12-28T03:33:46.239" v="15" actId="47"/>
        <pc:sldMkLst>
          <pc:docMk/>
          <pc:sldMk cId="19334089" sldId="314"/>
        </pc:sldMkLst>
      </pc:sldChg>
      <pc:sldChg chg="modSp add mod">
        <pc:chgData name="김광태" userId="2e115f69-e4ae-4a64-9a72-6dcfcd2dd750" providerId="ADAL" clId="{E154DFAF-1CEE-41CF-A3DC-1F0B92C6D857}" dt="2022-12-29T05:05:24.613" v="401" actId="20577"/>
        <pc:sldMkLst>
          <pc:docMk/>
          <pc:sldMk cId="2269360464" sldId="314"/>
        </pc:sldMkLst>
        <pc:spChg chg="mod">
          <ac:chgData name="김광태" userId="2e115f69-e4ae-4a64-9a72-6dcfcd2dd750" providerId="ADAL" clId="{E154DFAF-1CEE-41CF-A3DC-1F0B92C6D857}" dt="2022-12-29T05:05:24.613" v="401" actId="20577"/>
          <ac:spMkLst>
            <pc:docMk/>
            <pc:sldMk cId="2269360464" sldId="314"/>
            <ac:spMk id="33" creationId="{29C68E5C-9196-2270-0921-73E944613773}"/>
          </ac:spMkLst>
        </pc:spChg>
      </pc:sldChg>
      <pc:sldChg chg="del">
        <pc:chgData name="김광태" userId="2e115f69-e4ae-4a64-9a72-6dcfcd2dd750" providerId="ADAL" clId="{E154DFAF-1CEE-41CF-A3DC-1F0B92C6D857}" dt="2022-12-28T03:33:48.333" v="17" actId="47"/>
        <pc:sldMkLst>
          <pc:docMk/>
          <pc:sldMk cId="484889778" sldId="315"/>
        </pc:sldMkLst>
      </pc:sldChg>
      <pc:sldChg chg="addSp delSp modSp new mod ord">
        <pc:chgData name="김광태" userId="2e115f69-e4ae-4a64-9a72-6dcfcd2dd750" providerId="ADAL" clId="{E154DFAF-1CEE-41CF-A3DC-1F0B92C6D857}" dt="2023-01-09T11:14:20.030" v="1459" actId="1076"/>
        <pc:sldMkLst>
          <pc:docMk/>
          <pc:sldMk cId="2451798620" sldId="315"/>
        </pc:sldMkLst>
        <pc:spChg chg="del mod">
          <ac:chgData name="김광태" userId="2e115f69-e4ae-4a64-9a72-6dcfcd2dd750" providerId="ADAL" clId="{E154DFAF-1CEE-41CF-A3DC-1F0B92C6D857}" dt="2023-01-03T10:00:48.783" v="1320" actId="478"/>
          <ac:spMkLst>
            <pc:docMk/>
            <pc:sldMk cId="2451798620" sldId="315"/>
            <ac:spMk id="2" creationId="{13B1E08C-4A7A-29D7-7B49-D06B74F3A353}"/>
          </ac:spMkLst>
        </pc:spChg>
        <pc:spChg chg="mod">
          <ac:chgData name="김광태" userId="2e115f69-e4ae-4a64-9a72-6dcfcd2dd750" providerId="ADAL" clId="{E154DFAF-1CEE-41CF-A3DC-1F0B92C6D857}" dt="2023-01-03T10:01:50.377" v="1357"/>
          <ac:spMkLst>
            <pc:docMk/>
            <pc:sldMk cId="2451798620" sldId="315"/>
            <ac:spMk id="4" creationId="{E91D33EE-83FC-A37E-73F3-5D01AA86D628}"/>
          </ac:spMkLst>
        </pc:spChg>
        <pc:picChg chg="add mod">
          <ac:chgData name="김광태" userId="2e115f69-e4ae-4a64-9a72-6dcfcd2dd750" providerId="ADAL" clId="{E154DFAF-1CEE-41CF-A3DC-1F0B92C6D857}" dt="2023-01-09T11:14:20.030" v="1459" actId="1076"/>
          <ac:picMkLst>
            <pc:docMk/>
            <pc:sldMk cId="2451798620" sldId="315"/>
            <ac:picMk id="5" creationId="{991B86BA-2C02-AC14-2C48-C6C3342FC9ED}"/>
          </ac:picMkLst>
        </pc:picChg>
        <pc:picChg chg="add mod">
          <ac:chgData name="김광태" userId="2e115f69-e4ae-4a64-9a72-6dcfcd2dd750" providerId="ADAL" clId="{E154DFAF-1CEE-41CF-A3DC-1F0B92C6D857}" dt="2023-01-09T11:14:17.687" v="1458" actId="1076"/>
          <ac:picMkLst>
            <pc:docMk/>
            <pc:sldMk cId="2451798620" sldId="315"/>
            <ac:picMk id="6" creationId="{48AE14BC-6A4D-398C-F54A-5CDCFACE75EA}"/>
          </ac:picMkLst>
        </pc:picChg>
        <pc:picChg chg="add mod">
          <ac:chgData name="김광태" userId="2e115f69-e4ae-4a64-9a72-6dcfcd2dd750" providerId="ADAL" clId="{E154DFAF-1CEE-41CF-A3DC-1F0B92C6D857}" dt="2023-01-09T11:14:12.754" v="1457" actId="1076"/>
          <ac:picMkLst>
            <pc:docMk/>
            <pc:sldMk cId="2451798620" sldId="315"/>
            <ac:picMk id="7" creationId="{137E72EB-168B-CFF9-C0C1-E8BB31965B7E}"/>
          </ac:picMkLst>
        </pc:picChg>
      </pc:sldChg>
      <pc:sldChg chg="del">
        <pc:chgData name="김광태" userId="2e115f69-e4ae-4a64-9a72-6dcfcd2dd750" providerId="ADAL" clId="{E154DFAF-1CEE-41CF-A3DC-1F0B92C6D857}" dt="2022-12-28T03:33:49.784" v="18" actId="47"/>
        <pc:sldMkLst>
          <pc:docMk/>
          <pc:sldMk cId="2550182445" sldId="316"/>
        </pc:sldMkLst>
      </pc:sldChg>
      <pc:sldChg chg="modSp new mod">
        <pc:chgData name="김광태" userId="2e115f69-e4ae-4a64-9a72-6dcfcd2dd750" providerId="ADAL" clId="{E154DFAF-1CEE-41CF-A3DC-1F0B92C6D857}" dt="2023-01-09T12:04:14.865" v="1794"/>
        <pc:sldMkLst>
          <pc:docMk/>
          <pc:sldMk cId="3913475879" sldId="316"/>
        </pc:sldMkLst>
        <pc:spChg chg="mod">
          <ac:chgData name="김광태" userId="2e115f69-e4ae-4a64-9a72-6dcfcd2dd750" providerId="ADAL" clId="{E154DFAF-1CEE-41CF-A3DC-1F0B92C6D857}" dt="2023-01-09T12:04:14.865" v="1794"/>
          <ac:spMkLst>
            <pc:docMk/>
            <pc:sldMk cId="3913475879" sldId="316"/>
            <ac:spMk id="2" creationId="{B2C1CAAE-A683-775E-0C6A-660B147543C5}"/>
          </ac:spMkLst>
        </pc:spChg>
      </pc:sldChg>
      <pc:sldChg chg="addSp delSp modSp add mod">
        <pc:chgData name="김광태" userId="2e115f69-e4ae-4a64-9a72-6dcfcd2dd750" providerId="ADAL" clId="{E154DFAF-1CEE-41CF-A3DC-1F0B92C6D857}" dt="2022-12-30T06:26:33.062" v="976" actId="1076"/>
        <pc:sldMkLst>
          <pc:docMk/>
          <pc:sldMk cId="2231893000" sldId="317"/>
        </pc:sldMkLst>
        <pc:spChg chg="del mod">
          <ac:chgData name="김광태" userId="2e115f69-e4ae-4a64-9a72-6dcfcd2dd750" providerId="ADAL" clId="{E154DFAF-1CEE-41CF-A3DC-1F0B92C6D857}" dt="2022-12-30T06:26:15.387" v="974" actId="478"/>
          <ac:spMkLst>
            <pc:docMk/>
            <pc:sldMk cId="2231893000" sldId="317"/>
            <ac:spMk id="2" creationId="{53DDE2AF-9CA2-1885-95D3-2DB2A6305384}"/>
          </ac:spMkLst>
        </pc:spChg>
        <pc:spChg chg="add del mod">
          <ac:chgData name="김광태" userId="2e115f69-e4ae-4a64-9a72-6dcfcd2dd750" providerId="ADAL" clId="{E154DFAF-1CEE-41CF-A3DC-1F0B92C6D857}" dt="2022-12-30T06:26:19.839" v="975" actId="478"/>
          <ac:spMkLst>
            <pc:docMk/>
            <pc:sldMk cId="2231893000" sldId="317"/>
            <ac:spMk id="7" creationId="{AC5BBFC4-7AF7-3C0A-D2F0-037215D5E5BE}"/>
          </ac:spMkLst>
        </pc:spChg>
        <pc:graphicFrameChg chg="add mod modGraphic">
          <ac:chgData name="김광태" userId="2e115f69-e4ae-4a64-9a72-6dcfcd2dd750" providerId="ADAL" clId="{E154DFAF-1CEE-41CF-A3DC-1F0B92C6D857}" dt="2022-12-30T06:26:33.062" v="976" actId="1076"/>
          <ac:graphicFrameMkLst>
            <pc:docMk/>
            <pc:sldMk cId="2231893000" sldId="317"/>
            <ac:graphicFrameMk id="5" creationId="{9BD2ED69-6FF7-ED50-D03C-0E6627341117}"/>
          </ac:graphicFrameMkLst>
        </pc:graphicFrameChg>
        <pc:graphicFrameChg chg="mod modGraphic">
          <ac:chgData name="김광태" userId="2e115f69-e4ae-4a64-9a72-6dcfcd2dd750" providerId="ADAL" clId="{E154DFAF-1CEE-41CF-A3DC-1F0B92C6D857}" dt="2022-12-30T06:26:33.062" v="976" actId="1076"/>
          <ac:graphicFrameMkLst>
            <pc:docMk/>
            <pc:sldMk cId="2231893000" sldId="317"/>
            <ac:graphicFrameMk id="12" creationId="{E3F867E3-1E8C-705D-D710-536D71A9575F}"/>
          </ac:graphicFrameMkLst>
        </pc:graphicFrameChg>
      </pc:sldChg>
      <pc:sldChg chg="modSp mod">
        <pc:chgData name="김광태" userId="2e115f69-e4ae-4a64-9a72-6dcfcd2dd750" providerId="ADAL" clId="{E154DFAF-1CEE-41CF-A3DC-1F0B92C6D857}" dt="2023-01-11T08:54:02.977" v="1806"/>
        <pc:sldMkLst>
          <pc:docMk/>
          <pc:sldMk cId="3800592001" sldId="319"/>
        </pc:sldMkLst>
        <pc:spChg chg="mod">
          <ac:chgData name="김광태" userId="2e115f69-e4ae-4a64-9a72-6dcfcd2dd750" providerId="ADAL" clId="{E154DFAF-1CEE-41CF-A3DC-1F0B92C6D857}" dt="2023-01-11T08:54:02.977" v="1806"/>
          <ac:spMkLst>
            <pc:docMk/>
            <pc:sldMk cId="3800592001" sldId="319"/>
            <ac:spMk id="11" creationId="{8690CA7E-F20A-DA67-8BB5-C81369B51735}"/>
          </ac:spMkLst>
        </pc:spChg>
      </pc:sldChg>
      <pc:sldChg chg="addSp delSp modSp new mod">
        <pc:chgData name="김광태" userId="2e115f69-e4ae-4a64-9a72-6dcfcd2dd750" providerId="ADAL" clId="{E154DFAF-1CEE-41CF-A3DC-1F0B92C6D857}" dt="2023-01-11T11:53:32.450" v="1879"/>
        <pc:sldMkLst>
          <pc:docMk/>
          <pc:sldMk cId="2881173939" sldId="321"/>
        </pc:sldMkLst>
        <pc:spChg chg="del">
          <ac:chgData name="김광태" userId="2e115f69-e4ae-4a64-9a72-6dcfcd2dd750" providerId="ADAL" clId="{E154DFAF-1CEE-41CF-A3DC-1F0B92C6D857}" dt="2023-01-11T11:52:09.264" v="1862"/>
          <ac:spMkLst>
            <pc:docMk/>
            <pc:sldMk cId="2881173939" sldId="321"/>
            <ac:spMk id="2" creationId="{7DCED7B8-6DBB-E197-E3E9-661C0830B8A6}"/>
          </ac:spMkLst>
        </pc:spChg>
        <pc:spChg chg="mod">
          <ac:chgData name="김광태" userId="2e115f69-e4ae-4a64-9a72-6dcfcd2dd750" providerId="ADAL" clId="{E154DFAF-1CEE-41CF-A3DC-1F0B92C6D857}" dt="2023-01-11T11:53:32.450" v="1879"/>
          <ac:spMkLst>
            <pc:docMk/>
            <pc:sldMk cId="2881173939" sldId="321"/>
            <ac:spMk id="4" creationId="{4F32EC32-93EF-9791-D077-12AAAD693359}"/>
          </ac:spMkLst>
        </pc:spChg>
        <pc:spChg chg="add del mod">
          <ac:chgData name="김광태" userId="2e115f69-e4ae-4a64-9a72-6dcfcd2dd750" providerId="ADAL" clId="{E154DFAF-1CEE-41CF-A3DC-1F0B92C6D857}" dt="2023-01-11T11:53:18.325" v="1876" actId="478"/>
          <ac:spMkLst>
            <pc:docMk/>
            <pc:sldMk cId="2881173939" sldId="321"/>
            <ac:spMk id="7" creationId="{389792D4-ACE2-E304-2E93-D18A5ED50167}"/>
          </ac:spMkLst>
        </pc:spChg>
        <pc:picChg chg="add del mod">
          <ac:chgData name="김광태" userId="2e115f69-e4ae-4a64-9a72-6dcfcd2dd750" providerId="ADAL" clId="{E154DFAF-1CEE-41CF-A3DC-1F0B92C6D857}" dt="2023-01-11T11:52:15.811" v="1864" actId="478"/>
          <ac:picMkLst>
            <pc:docMk/>
            <pc:sldMk cId="2881173939" sldId="321"/>
            <ac:picMk id="5" creationId="{ECC15451-1804-BCF3-04BA-EDBC4C3CF24A}"/>
          </ac:picMkLst>
        </pc:picChg>
        <pc:picChg chg="add mod">
          <ac:chgData name="김광태" userId="2e115f69-e4ae-4a64-9a72-6dcfcd2dd750" providerId="ADAL" clId="{E154DFAF-1CEE-41CF-A3DC-1F0B92C6D857}" dt="2023-01-11T11:52:54.800" v="1871" actId="14100"/>
          <ac:picMkLst>
            <pc:docMk/>
            <pc:sldMk cId="2881173939" sldId="321"/>
            <ac:picMk id="9" creationId="{E41058D5-4433-A7E7-0525-93E86CA5070E}"/>
          </ac:picMkLst>
        </pc:picChg>
        <pc:picChg chg="add mod">
          <ac:chgData name="김광태" userId="2e115f69-e4ae-4a64-9a72-6dcfcd2dd750" providerId="ADAL" clId="{E154DFAF-1CEE-41CF-A3DC-1F0B92C6D857}" dt="2023-01-11T11:53:25.036" v="1878" actId="1076"/>
          <ac:picMkLst>
            <pc:docMk/>
            <pc:sldMk cId="2881173939" sldId="321"/>
            <ac:picMk id="11" creationId="{E5B5C0B0-829D-14CC-14BB-A0E78799919F}"/>
          </ac:picMkLst>
        </pc:picChg>
      </pc:sldChg>
    </pc:docChg>
  </pc:docChgLst>
  <pc:docChgLst>
    <pc:chgData name="김광태" userId="2e115f69-e4ae-4a64-9a72-6dcfcd2dd750" providerId="ADAL" clId="{DFCAAD49-40BC-4A1B-BAFB-EAAAE6B0A589}"/>
    <pc:docChg chg="modSld">
      <pc:chgData name="김광태" userId="2e115f69-e4ae-4a64-9a72-6dcfcd2dd750" providerId="ADAL" clId="{DFCAAD49-40BC-4A1B-BAFB-EAAAE6B0A589}" dt="2023-04-16T20:23:36.939" v="62" actId="1076"/>
      <pc:docMkLst>
        <pc:docMk/>
      </pc:docMkLst>
      <pc:sldChg chg="modSp mod">
        <pc:chgData name="김광태" userId="2e115f69-e4ae-4a64-9a72-6dcfcd2dd750" providerId="ADAL" clId="{DFCAAD49-40BC-4A1B-BAFB-EAAAE6B0A589}" dt="2023-04-16T20:18:43.823" v="1" actId="20577"/>
        <pc:sldMkLst>
          <pc:docMk/>
          <pc:sldMk cId="0" sldId="256"/>
        </pc:sldMkLst>
        <pc:spChg chg="mod">
          <ac:chgData name="김광태" userId="2e115f69-e4ae-4a64-9a72-6dcfcd2dd750" providerId="ADAL" clId="{DFCAAD49-40BC-4A1B-BAFB-EAAAE6B0A589}" dt="2023-04-16T20:18:43.823" v="1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김광태" userId="2e115f69-e4ae-4a64-9a72-6dcfcd2dd750" providerId="ADAL" clId="{DFCAAD49-40BC-4A1B-BAFB-EAAAE6B0A589}" dt="2023-04-16T20:23:30.004" v="61" actId="20577"/>
        <pc:sldMkLst>
          <pc:docMk/>
          <pc:sldMk cId="120299264" sldId="355"/>
        </pc:sldMkLst>
        <pc:spChg chg="mod">
          <ac:chgData name="김광태" userId="2e115f69-e4ae-4a64-9a72-6dcfcd2dd750" providerId="ADAL" clId="{DFCAAD49-40BC-4A1B-BAFB-EAAAE6B0A589}" dt="2023-04-16T20:23:30.004" v="61" actId="20577"/>
          <ac:spMkLst>
            <pc:docMk/>
            <pc:sldMk cId="120299264" sldId="355"/>
            <ac:spMk id="2" creationId="{712DE716-D99D-97F4-05AB-2ABED7BF2E5D}"/>
          </ac:spMkLst>
        </pc:spChg>
      </pc:sldChg>
      <pc:sldChg chg="modSp mod">
        <pc:chgData name="김광태" userId="2e115f69-e4ae-4a64-9a72-6dcfcd2dd750" providerId="ADAL" clId="{DFCAAD49-40BC-4A1B-BAFB-EAAAE6B0A589}" dt="2023-04-16T20:23:36.939" v="62" actId="1076"/>
        <pc:sldMkLst>
          <pc:docMk/>
          <pc:sldMk cId="2037310737" sldId="364"/>
        </pc:sldMkLst>
        <pc:spChg chg="mod">
          <ac:chgData name="김광태" userId="2e115f69-e4ae-4a64-9a72-6dcfcd2dd750" providerId="ADAL" clId="{DFCAAD49-40BC-4A1B-BAFB-EAAAE6B0A589}" dt="2023-04-16T20:23:36.939" v="62" actId="1076"/>
          <ac:spMkLst>
            <pc:docMk/>
            <pc:sldMk cId="2037310737" sldId="364"/>
            <ac:spMk id="2" creationId="{41506868-CB3A-30FF-CDB2-FD8234FC8D3F}"/>
          </ac:spMkLst>
        </pc:spChg>
      </pc:sldChg>
    </pc:docChg>
  </pc:docChgLst>
  <pc:docChgLst>
    <pc:chgData name="김광태" userId="2e115f69-e4ae-4a64-9a72-6dcfcd2dd750" providerId="ADAL" clId="{04BD1CCD-50BF-1949-ABF8-43DF2B000E28}"/>
    <pc:docChg chg="undo custSel addSld delSld modSld sldOrd modSection">
      <pc:chgData name="김광태" userId="2e115f69-e4ae-4a64-9a72-6dcfcd2dd750" providerId="ADAL" clId="{04BD1CCD-50BF-1949-ABF8-43DF2B000E28}" dt="2023-01-10T08:50:53.920" v="1814" actId="1076"/>
      <pc:docMkLst>
        <pc:docMk/>
      </pc:docMkLst>
      <pc:sldChg chg="del">
        <pc:chgData name="김광태" userId="2e115f69-e4ae-4a64-9a72-6dcfcd2dd750" providerId="ADAL" clId="{04BD1CCD-50BF-1949-ABF8-43DF2B000E28}" dt="2023-01-10T04:56:12.709" v="72" actId="2696"/>
        <pc:sldMkLst>
          <pc:docMk/>
          <pc:sldMk cId="3341268473" sldId="307"/>
        </pc:sldMkLst>
      </pc:sldChg>
      <pc:sldChg chg="del">
        <pc:chgData name="김광태" userId="2e115f69-e4ae-4a64-9a72-6dcfcd2dd750" providerId="ADAL" clId="{04BD1CCD-50BF-1949-ABF8-43DF2B000E28}" dt="2023-01-10T08:21:29.143" v="1140" actId="2696"/>
        <pc:sldMkLst>
          <pc:docMk/>
          <pc:sldMk cId="2594409589" sldId="310"/>
        </pc:sldMkLst>
      </pc:sldChg>
      <pc:sldChg chg="modSp mod ord">
        <pc:chgData name="김광태" userId="2e115f69-e4ae-4a64-9a72-6dcfcd2dd750" providerId="ADAL" clId="{04BD1CCD-50BF-1949-ABF8-43DF2B000E28}" dt="2023-01-10T08:31:57.979" v="1378" actId="14100"/>
        <pc:sldMkLst>
          <pc:docMk/>
          <pc:sldMk cId="3913475879" sldId="316"/>
        </pc:sldMkLst>
        <pc:spChg chg="mod">
          <ac:chgData name="김광태" userId="2e115f69-e4ae-4a64-9a72-6dcfcd2dd750" providerId="ADAL" clId="{04BD1CCD-50BF-1949-ABF8-43DF2B000E28}" dt="2023-01-10T08:31:57.979" v="1378" actId="14100"/>
          <ac:spMkLst>
            <pc:docMk/>
            <pc:sldMk cId="3913475879" sldId="316"/>
            <ac:spMk id="2" creationId="{B2C1CAAE-A683-775E-0C6A-660B147543C5}"/>
          </ac:spMkLst>
        </pc:spChg>
        <pc:spChg chg="mod">
          <ac:chgData name="김광태" userId="2e115f69-e4ae-4a64-9a72-6dcfcd2dd750" providerId="ADAL" clId="{04BD1CCD-50BF-1949-ABF8-43DF2B000E28}" dt="2023-01-10T08:21:10.757" v="1139" actId="20577"/>
          <ac:spMkLst>
            <pc:docMk/>
            <pc:sldMk cId="3913475879" sldId="316"/>
            <ac:spMk id="4" creationId="{E8D02D98-D49D-3EA0-DAB7-A118189F69B0}"/>
          </ac:spMkLst>
        </pc:spChg>
      </pc:sldChg>
      <pc:sldChg chg="addSp modSp new mod">
        <pc:chgData name="김광태" userId="2e115f69-e4ae-4a64-9a72-6dcfcd2dd750" providerId="ADAL" clId="{04BD1CCD-50BF-1949-ABF8-43DF2B000E28}" dt="2023-01-10T05:48:20.283" v="278" actId="20577"/>
        <pc:sldMkLst>
          <pc:docMk/>
          <pc:sldMk cId="931349353" sldId="318"/>
        </pc:sldMkLst>
        <pc:spChg chg="mod">
          <ac:chgData name="김광태" userId="2e115f69-e4ae-4a64-9a72-6dcfcd2dd750" providerId="ADAL" clId="{04BD1CCD-50BF-1949-ABF8-43DF2B000E28}" dt="2023-01-10T05:48:20.283" v="278" actId="20577"/>
          <ac:spMkLst>
            <pc:docMk/>
            <pc:sldMk cId="931349353" sldId="318"/>
            <ac:spMk id="2" creationId="{2F164114-3E9B-B95B-9544-32BE393E0090}"/>
          </ac:spMkLst>
        </pc:spChg>
        <pc:spChg chg="mod">
          <ac:chgData name="김광태" userId="2e115f69-e4ae-4a64-9a72-6dcfcd2dd750" providerId="ADAL" clId="{04BD1CCD-50BF-1949-ABF8-43DF2B000E28}" dt="2023-01-10T05:46:35.043" v="222" actId="20577"/>
          <ac:spMkLst>
            <pc:docMk/>
            <pc:sldMk cId="931349353" sldId="318"/>
            <ac:spMk id="4" creationId="{BA5FF0BE-FED1-6EDE-749C-C13ACCE2A153}"/>
          </ac:spMkLst>
        </pc:spChg>
        <pc:picChg chg="add mod">
          <ac:chgData name="김광태" userId="2e115f69-e4ae-4a64-9a72-6dcfcd2dd750" providerId="ADAL" clId="{04BD1CCD-50BF-1949-ABF8-43DF2B000E28}" dt="2023-01-10T05:04:55.230" v="190" actId="1076"/>
          <ac:picMkLst>
            <pc:docMk/>
            <pc:sldMk cId="931349353" sldId="318"/>
            <ac:picMk id="1026" creationId="{21ACB809-963C-DEEC-87AF-429E18D8DE14}"/>
          </ac:picMkLst>
        </pc:picChg>
        <pc:picChg chg="add mod">
          <ac:chgData name="김광태" userId="2e115f69-e4ae-4a64-9a72-6dcfcd2dd750" providerId="ADAL" clId="{04BD1CCD-50BF-1949-ABF8-43DF2B000E28}" dt="2023-01-10T05:08:11.271" v="197" actId="1076"/>
          <ac:picMkLst>
            <pc:docMk/>
            <pc:sldMk cId="931349353" sldId="318"/>
            <ac:picMk id="1028" creationId="{DDD3B484-483A-8F48-C275-3714AEA6516D}"/>
          </ac:picMkLst>
        </pc:picChg>
      </pc:sldChg>
      <pc:sldChg chg="addSp modSp new mod">
        <pc:chgData name="김광태" userId="2e115f69-e4ae-4a64-9a72-6dcfcd2dd750" providerId="ADAL" clId="{04BD1CCD-50BF-1949-ABF8-43DF2B000E28}" dt="2023-01-10T08:50:53.920" v="1814" actId="1076"/>
        <pc:sldMkLst>
          <pc:docMk/>
          <pc:sldMk cId="3800592001" sldId="319"/>
        </pc:sldMkLst>
        <pc:spChg chg="mod">
          <ac:chgData name="김광태" userId="2e115f69-e4ae-4a64-9a72-6dcfcd2dd750" providerId="ADAL" clId="{04BD1CCD-50BF-1949-ABF8-43DF2B000E28}" dt="2023-01-10T08:33:19.186" v="1384" actId="20577"/>
          <ac:spMkLst>
            <pc:docMk/>
            <pc:sldMk cId="3800592001" sldId="319"/>
            <ac:spMk id="2" creationId="{296021AE-0566-35BA-8FE5-7E618E43D13B}"/>
          </ac:spMkLst>
        </pc:spChg>
        <pc:spChg chg="mod">
          <ac:chgData name="김광태" userId="2e115f69-e4ae-4a64-9a72-6dcfcd2dd750" providerId="ADAL" clId="{04BD1CCD-50BF-1949-ABF8-43DF2B000E28}" dt="2023-01-10T08:14:35.055" v="809" actId="20577"/>
          <ac:spMkLst>
            <pc:docMk/>
            <pc:sldMk cId="3800592001" sldId="319"/>
            <ac:spMk id="4" creationId="{034BEB82-A552-A331-44FC-F8C46213C514}"/>
          </ac:spMkLst>
        </pc:spChg>
        <pc:spChg chg="add mod">
          <ac:chgData name="김광태" userId="2e115f69-e4ae-4a64-9a72-6dcfcd2dd750" providerId="ADAL" clId="{04BD1CCD-50BF-1949-ABF8-43DF2B000E28}" dt="2023-01-10T08:50:53.920" v="1814" actId="1076"/>
          <ac:spMkLst>
            <pc:docMk/>
            <pc:sldMk cId="3800592001" sldId="319"/>
            <ac:spMk id="11" creationId="{8690CA7E-F20A-DA67-8BB5-C81369B51735}"/>
          </ac:spMkLst>
        </pc:spChg>
        <pc:picChg chg="add mod">
          <ac:chgData name="김광태" userId="2e115f69-e4ae-4a64-9a72-6dcfcd2dd750" providerId="ADAL" clId="{04BD1CCD-50BF-1949-ABF8-43DF2B000E28}" dt="2023-01-10T08:48:33.558" v="1595" actId="1076"/>
          <ac:picMkLst>
            <pc:docMk/>
            <pc:sldMk cId="3800592001" sldId="319"/>
            <ac:picMk id="6" creationId="{2EE68F84-1E1D-D286-519F-CBAD9C6C072E}"/>
          </ac:picMkLst>
        </pc:picChg>
        <pc:picChg chg="add mod modCrop">
          <ac:chgData name="김광태" userId="2e115f69-e4ae-4a64-9a72-6dcfcd2dd750" providerId="ADAL" clId="{04BD1CCD-50BF-1949-ABF8-43DF2B000E28}" dt="2023-01-10T08:48:47.217" v="1599" actId="1076"/>
          <ac:picMkLst>
            <pc:docMk/>
            <pc:sldMk cId="3800592001" sldId="319"/>
            <ac:picMk id="8" creationId="{3D6E912C-F394-943E-21D8-85886EFF77C5}"/>
          </ac:picMkLst>
        </pc:picChg>
        <pc:picChg chg="add mod">
          <ac:chgData name="김광태" userId="2e115f69-e4ae-4a64-9a72-6dcfcd2dd750" providerId="ADAL" clId="{04BD1CCD-50BF-1949-ABF8-43DF2B000E28}" dt="2023-01-10T08:48:49.871" v="1600" actId="1076"/>
          <ac:picMkLst>
            <pc:docMk/>
            <pc:sldMk cId="3800592001" sldId="319"/>
            <ac:picMk id="10" creationId="{F09A4328-AFBF-C7C2-7CC5-BBEE2889A981}"/>
          </ac:picMkLst>
        </pc:picChg>
      </pc:sldChg>
      <pc:sldChg chg="addSp modSp add mod">
        <pc:chgData name="김광태" userId="2e115f69-e4ae-4a64-9a72-6dcfcd2dd750" providerId="ADAL" clId="{04BD1CCD-50BF-1949-ABF8-43DF2B000E28}" dt="2023-01-10T08:38:16.139" v="1572" actId="1076"/>
        <pc:sldMkLst>
          <pc:docMk/>
          <pc:sldMk cId="3360446837" sldId="320"/>
        </pc:sldMkLst>
        <pc:spChg chg="mod">
          <ac:chgData name="김광태" userId="2e115f69-e4ae-4a64-9a72-6dcfcd2dd750" providerId="ADAL" clId="{04BD1CCD-50BF-1949-ABF8-43DF2B000E28}" dt="2023-01-10T08:33:13.085" v="1383" actId="6549"/>
          <ac:spMkLst>
            <pc:docMk/>
            <pc:sldMk cId="3360446837" sldId="320"/>
            <ac:spMk id="2" creationId="{296021AE-0566-35BA-8FE5-7E618E43D13B}"/>
          </ac:spMkLst>
        </pc:spChg>
        <pc:spChg chg="add mod">
          <ac:chgData name="김광태" userId="2e115f69-e4ae-4a64-9a72-6dcfcd2dd750" providerId="ADAL" clId="{04BD1CCD-50BF-1949-ABF8-43DF2B000E28}" dt="2023-01-10T08:38:16.139" v="1572" actId="1076"/>
          <ac:spMkLst>
            <pc:docMk/>
            <pc:sldMk cId="3360446837" sldId="320"/>
            <ac:spMk id="7" creationId="{C191A23B-5AB2-F177-C54F-1C6267C0C46A}"/>
          </ac:spMkLst>
        </pc:spChg>
        <pc:picChg chg="add mod">
          <ac:chgData name="김광태" userId="2e115f69-e4ae-4a64-9a72-6dcfcd2dd750" providerId="ADAL" clId="{04BD1CCD-50BF-1949-ABF8-43DF2B000E28}" dt="2023-01-10T08:33:51.388" v="1390" actId="1076"/>
          <ac:picMkLst>
            <pc:docMk/>
            <pc:sldMk cId="3360446837" sldId="320"/>
            <ac:picMk id="6" creationId="{0ED1A7CF-7CA4-EEB8-6E14-BE8FDAB09B5E}"/>
          </ac:picMkLst>
        </pc:picChg>
        <pc:picChg chg="add mod">
          <ac:chgData name="김광태" userId="2e115f69-e4ae-4a64-9a72-6dcfcd2dd750" providerId="ADAL" clId="{04BD1CCD-50BF-1949-ABF8-43DF2B000E28}" dt="2023-01-10T08:36:48.321" v="1399" actId="1076"/>
          <ac:picMkLst>
            <pc:docMk/>
            <pc:sldMk cId="3360446837" sldId="320"/>
            <ac:picMk id="2050" creationId="{B606C450-3875-E7DF-A8D6-7A22B0808D76}"/>
          </ac:picMkLst>
        </pc:picChg>
      </pc:sldChg>
    </pc:docChg>
  </pc:docChgLst>
  <pc:docChgLst>
    <pc:chgData name="김광태" userId="2e115f69-e4ae-4a64-9a72-6dcfcd2dd750" providerId="ADAL" clId="{C0ACDF09-BD7A-4D87-968B-EF21BD5FD946}"/>
    <pc:docChg chg="undo custSel addSld delSld modSld sldOrd modSection">
      <pc:chgData name="김광태" userId="2e115f69-e4ae-4a64-9a72-6dcfcd2dd750" providerId="ADAL" clId="{C0ACDF09-BD7A-4D87-968B-EF21BD5FD946}" dt="2023-02-27T07:50:23.458" v="5945" actId="20577"/>
      <pc:docMkLst>
        <pc:docMk/>
      </pc:docMkLst>
      <pc:sldChg chg="modSp mod">
        <pc:chgData name="김광태" userId="2e115f69-e4ae-4a64-9a72-6dcfcd2dd750" providerId="ADAL" clId="{C0ACDF09-BD7A-4D87-968B-EF21BD5FD946}" dt="2023-02-27T04:06:34.477" v="6" actId="20577"/>
        <pc:sldMkLst>
          <pc:docMk/>
          <pc:sldMk cId="0" sldId="256"/>
        </pc:sldMkLst>
        <pc:spChg chg="mod">
          <ac:chgData name="김광태" userId="2e115f69-e4ae-4a64-9a72-6dcfcd2dd750" providerId="ADAL" clId="{C0ACDF09-BD7A-4D87-968B-EF21BD5FD946}" dt="2023-02-27T04:06:34.477" v="6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김광태" userId="2e115f69-e4ae-4a64-9a72-6dcfcd2dd750" providerId="ADAL" clId="{C0ACDF09-BD7A-4D87-968B-EF21BD5FD946}" dt="2023-02-27T07:48:30.233" v="5904" actId="20577"/>
        <pc:sldMkLst>
          <pc:docMk/>
          <pc:sldMk cId="2269360464" sldId="314"/>
        </pc:sldMkLst>
        <pc:spChg chg="mod">
          <ac:chgData name="김광태" userId="2e115f69-e4ae-4a64-9a72-6dcfcd2dd750" providerId="ADAL" clId="{C0ACDF09-BD7A-4D87-968B-EF21BD5FD946}" dt="2023-02-27T07:48:30.233" v="5904" actId="20577"/>
          <ac:spMkLst>
            <pc:docMk/>
            <pc:sldMk cId="2269360464" sldId="314"/>
            <ac:spMk id="4" creationId="{04339A37-CA67-3902-3ED9-4BC6D29C705E}"/>
          </ac:spMkLst>
        </pc:spChg>
      </pc:sldChg>
      <pc:sldChg chg="del">
        <pc:chgData name="김광태" userId="2e115f69-e4ae-4a64-9a72-6dcfcd2dd750" providerId="ADAL" clId="{C0ACDF09-BD7A-4D87-968B-EF21BD5FD946}" dt="2023-02-26T10:23:34.633" v="0" actId="47"/>
        <pc:sldMkLst>
          <pc:docMk/>
          <pc:sldMk cId="3956850015" sldId="330"/>
        </pc:sldMkLst>
      </pc:sldChg>
      <pc:sldChg chg="del">
        <pc:chgData name="김광태" userId="2e115f69-e4ae-4a64-9a72-6dcfcd2dd750" providerId="ADAL" clId="{C0ACDF09-BD7A-4D87-968B-EF21BD5FD946}" dt="2023-02-27T05:30:49.449" v="457" actId="47"/>
        <pc:sldMkLst>
          <pc:docMk/>
          <pc:sldMk cId="3345649821" sldId="333"/>
        </pc:sldMkLst>
      </pc:sldChg>
      <pc:sldChg chg="del">
        <pc:chgData name="김광태" userId="2e115f69-e4ae-4a64-9a72-6dcfcd2dd750" providerId="ADAL" clId="{C0ACDF09-BD7A-4D87-968B-EF21BD5FD946}" dt="2023-02-27T05:30:47.024" v="456" actId="47"/>
        <pc:sldMkLst>
          <pc:docMk/>
          <pc:sldMk cId="3782136319" sldId="334"/>
        </pc:sldMkLst>
      </pc:sldChg>
      <pc:sldChg chg="del">
        <pc:chgData name="김광태" userId="2e115f69-e4ae-4a64-9a72-6dcfcd2dd750" providerId="ADAL" clId="{C0ACDF09-BD7A-4D87-968B-EF21BD5FD946}" dt="2023-02-27T04:34:28.647" v="24" actId="47"/>
        <pc:sldMkLst>
          <pc:docMk/>
          <pc:sldMk cId="3247714770" sldId="335"/>
        </pc:sldMkLst>
      </pc:sldChg>
      <pc:sldChg chg="del">
        <pc:chgData name="김광태" userId="2e115f69-e4ae-4a64-9a72-6dcfcd2dd750" providerId="ADAL" clId="{C0ACDF09-BD7A-4D87-968B-EF21BD5FD946}" dt="2023-02-27T04:06:47.430" v="7" actId="47"/>
        <pc:sldMkLst>
          <pc:docMk/>
          <pc:sldMk cId="3835957764" sldId="336"/>
        </pc:sldMkLst>
      </pc:sldChg>
      <pc:sldChg chg="del">
        <pc:chgData name="김광태" userId="2e115f69-e4ae-4a64-9a72-6dcfcd2dd750" providerId="ADAL" clId="{C0ACDF09-BD7A-4D87-968B-EF21BD5FD946}" dt="2023-02-27T04:34:31.023" v="25" actId="47"/>
        <pc:sldMkLst>
          <pc:docMk/>
          <pc:sldMk cId="2073879658" sldId="337"/>
        </pc:sldMkLst>
      </pc:sldChg>
      <pc:sldChg chg="new del">
        <pc:chgData name="김광태" userId="2e115f69-e4ae-4a64-9a72-6dcfcd2dd750" providerId="ADAL" clId="{C0ACDF09-BD7A-4D87-968B-EF21BD5FD946}" dt="2023-02-27T04:07:02.143" v="9" actId="47"/>
        <pc:sldMkLst>
          <pc:docMk/>
          <pc:sldMk cId="2018902348" sldId="338"/>
        </pc:sldMkLst>
      </pc:sldChg>
      <pc:sldChg chg="addSp delSp modSp add mod">
        <pc:chgData name="김광태" userId="2e115f69-e4ae-4a64-9a72-6dcfcd2dd750" providerId="ADAL" clId="{C0ACDF09-BD7A-4D87-968B-EF21BD5FD946}" dt="2023-02-27T05:30:03.502" v="455" actId="20577"/>
        <pc:sldMkLst>
          <pc:docMk/>
          <pc:sldMk cId="3155268688" sldId="338"/>
        </pc:sldMkLst>
        <pc:spChg chg="mod">
          <ac:chgData name="김광태" userId="2e115f69-e4ae-4a64-9a72-6dcfcd2dd750" providerId="ADAL" clId="{C0ACDF09-BD7A-4D87-968B-EF21BD5FD946}" dt="2023-02-27T05:30:03.502" v="455" actId="20577"/>
          <ac:spMkLst>
            <pc:docMk/>
            <pc:sldMk cId="3155268688" sldId="338"/>
            <ac:spMk id="2" creationId="{8C8CE1D3-40C2-7C06-512F-EC26032D056E}"/>
          </ac:spMkLst>
        </pc:spChg>
        <pc:spChg chg="mod">
          <ac:chgData name="김광태" userId="2e115f69-e4ae-4a64-9a72-6dcfcd2dd750" providerId="ADAL" clId="{C0ACDF09-BD7A-4D87-968B-EF21BD5FD946}" dt="2023-02-27T04:58:35.216" v="92"/>
          <ac:spMkLst>
            <pc:docMk/>
            <pc:sldMk cId="3155268688" sldId="338"/>
            <ac:spMk id="4" creationId="{781FE4D7-9F47-9BF6-DC27-6652EAB65BEB}"/>
          </ac:spMkLst>
        </pc:spChg>
        <pc:picChg chg="add mod">
          <ac:chgData name="김광태" userId="2e115f69-e4ae-4a64-9a72-6dcfcd2dd750" providerId="ADAL" clId="{C0ACDF09-BD7A-4D87-968B-EF21BD5FD946}" dt="2023-02-27T04:09:06.800" v="18" actId="1076"/>
          <ac:picMkLst>
            <pc:docMk/>
            <pc:sldMk cId="3155268688" sldId="338"/>
            <ac:picMk id="6" creationId="{7CC3A9AB-643C-0CD0-B411-99CDE8764B32}"/>
          </ac:picMkLst>
        </pc:picChg>
        <pc:picChg chg="mod">
          <ac:chgData name="김광태" userId="2e115f69-e4ae-4a64-9a72-6dcfcd2dd750" providerId="ADAL" clId="{C0ACDF09-BD7A-4D87-968B-EF21BD5FD946}" dt="2023-02-27T04:09:13.312" v="20" actId="1076"/>
          <ac:picMkLst>
            <pc:docMk/>
            <pc:sldMk cId="3155268688" sldId="338"/>
            <ac:picMk id="8" creationId="{9F06CEFB-63DE-6579-74B7-55B864E30548}"/>
          </ac:picMkLst>
        </pc:picChg>
        <pc:picChg chg="del">
          <ac:chgData name="김광태" userId="2e115f69-e4ae-4a64-9a72-6dcfcd2dd750" providerId="ADAL" clId="{C0ACDF09-BD7A-4D87-968B-EF21BD5FD946}" dt="2023-02-27T04:07:38.006" v="11" actId="478"/>
          <ac:picMkLst>
            <pc:docMk/>
            <pc:sldMk cId="3155268688" sldId="338"/>
            <ac:picMk id="9" creationId="{AB9CA10B-E300-1C62-15E5-2CE9AA77E649}"/>
          </ac:picMkLst>
        </pc:picChg>
        <pc:picChg chg="add mod">
          <ac:chgData name="김광태" userId="2e115f69-e4ae-4a64-9a72-6dcfcd2dd750" providerId="ADAL" clId="{C0ACDF09-BD7A-4D87-968B-EF21BD5FD946}" dt="2023-02-27T05:29:23.160" v="305" actId="1076"/>
          <ac:picMkLst>
            <pc:docMk/>
            <pc:sldMk cId="3155268688" sldId="338"/>
            <ac:picMk id="10" creationId="{77E308A1-8E23-F8A1-D1C2-28BA89BCC429}"/>
          </ac:picMkLst>
        </pc:picChg>
        <pc:picChg chg="add mod">
          <ac:chgData name="김광태" userId="2e115f69-e4ae-4a64-9a72-6dcfcd2dd750" providerId="ADAL" clId="{C0ACDF09-BD7A-4D87-968B-EF21BD5FD946}" dt="2023-02-27T05:13:14.178" v="192" actId="1076"/>
          <ac:picMkLst>
            <pc:docMk/>
            <pc:sldMk cId="3155268688" sldId="338"/>
            <ac:picMk id="1026" creationId="{06167D20-0FA0-817F-2A48-E640FE82304D}"/>
          </ac:picMkLst>
        </pc:picChg>
      </pc:sldChg>
      <pc:sldChg chg="addSp delSp modSp new mod delAnim modAnim">
        <pc:chgData name="김광태" userId="2e115f69-e4ae-4a64-9a72-6dcfcd2dd750" providerId="ADAL" clId="{C0ACDF09-BD7A-4D87-968B-EF21BD5FD946}" dt="2023-02-27T06:18:23.797" v="2347" actId="14100"/>
        <pc:sldMkLst>
          <pc:docMk/>
          <pc:sldMk cId="2357075510" sldId="339"/>
        </pc:sldMkLst>
        <pc:spChg chg="del">
          <ac:chgData name="김광태" userId="2e115f69-e4ae-4a64-9a72-6dcfcd2dd750" providerId="ADAL" clId="{C0ACDF09-BD7A-4D87-968B-EF21BD5FD946}" dt="2023-02-27T04:57:27.452" v="27"/>
          <ac:spMkLst>
            <pc:docMk/>
            <pc:sldMk cId="2357075510" sldId="339"/>
            <ac:spMk id="2" creationId="{53AB5F27-44F1-1814-DCCD-CCFF2B4C5A12}"/>
          </ac:spMkLst>
        </pc:spChg>
        <pc:spChg chg="mod">
          <ac:chgData name="김광태" userId="2e115f69-e4ae-4a64-9a72-6dcfcd2dd750" providerId="ADAL" clId="{C0ACDF09-BD7A-4D87-968B-EF21BD5FD946}" dt="2023-02-27T04:57:59.869" v="60" actId="20577"/>
          <ac:spMkLst>
            <pc:docMk/>
            <pc:sldMk cId="2357075510" sldId="339"/>
            <ac:spMk id="4" creationId="{C5625A95-16B8-ACA0-9B5A-CAACFB3F0D54}"/>
          </ac:spMkLst>
        </pc:spChg>
        <pc:spChg chg="add del mod">
          <ac:chgData name="김광태" userId="2e115f69-e4ae-4a64-9a72-6dcfcd2dd750" providerId="ADAL" clId="{C0ACDF09-BD7A-4D87-968B-EF21BD5FD946}" dt="2023-02-27T06:06:30.899" v="1548" actId="767"/>
          <ac:spMkLst>
            <pc:docMk/>
            <pc:sldMk cId="2357075510" sldId="339"/>
            <ac:spMk id="7" creationId="{686294E5-92BF-3CBE-FEB2-A1A9D0DF85B8}"/>
          </ac:spMkLst>
        </pc:spChg>
        <pc:spChg chg="add mod">
          <ac:chgData name="김광태" userId="2e115f69-e4ae-4a64-9a72-6dcfcd2dd750" providerId="ADAL" clId="{C0ACDF09-BD7A-4D87-968B-EF21BD5FD946}" dt="2023-02-27T06:07:07.208" v="1661" actId="115"/>
          <ac:spMkLst>
            <pc:docMk/>
            <pc:sldMk cId="2357075510" sldId="339"/>
            <ac:spMk id="8" creationId="{09C91B85-2AEB-121C-30BA-60F12943AD3D}"/>
          </ac:spMkLst>
        </pc:spChg>
        <pc:spChg chg="add del mod">
          <ac:chgData name="김광태" userId="2e115f69-e4ae-4a64-9a72-6dcfcd2dd750" providerId="ADAL" clId="{C0ACDF09-BD7A-4D87-968B-EF21BD5FD946}" dt="2023-02-27T06:18:01.140" v="2337" actId="478"/>
          <ac:spMkLst>
            <pc:docMk/>
            <pc:sldMk cId="2357075510" sldId="339"/>
            <ac:spMk id="10" creationId="{694E3FAA-416B-1176-CE40-366B8B60D625}"/>
          </ac:spMkLst>
        </pc:spChg>
        <pc:picChg chg="add del mod">
          <ac:chgData name="김광태" userId="2e115f69-e4ae-4a64-9a72-6dcfcd2dd750" providerId="ADAL" clId="{C0ACDF09-BD7A-4D87-968B-EF21BD5FD946}" dt="2023-02-27T06:17:57.996" v="2336" actId="478"/>
          <ac:picMkLst>
            <pc:docMk/>
            <pc:sldMk cId="2357075510" sldId="339"/>
            <ac:picMk id="5" creationId="{43517885-3769-E127-0E33-28BF40249467}"/>
          </ac:picMkLst>
        </pc:picChg>
        <pc:picChg chg="add del mod">
          <ac:chgData name="김광태" userId="2e115f69-e4ae-4a64-9a72-6dcfcd2dd750" providerId="ADAL" clId="{C0ACDF09-BD7A-4D87-968B-EF21BD5FD946}" dt="2023-02-27T06:18:01.615" v="2338" actId="478"/>
          <ac:picMkLst>
            <pc:docMk/>
            <pc:sldMk cId="2357075510" sldId="339"/>
            <ac:picMk id="6" creationId="{CD4AB4B4-8C2D-739A-A4A0-A7F699EADA4F}"/>
          </ac:picMkLst>
        </pc:picChg>
        <pc:picChg chg="add mod">
          <ac:chgData name="김광태" userId="2e115f69-e4ae-4a64-9a72-6dcfcd2dd750" providerId="ADAL" clId="{C0ACDF09-BD7A-4D87-968B-EF21BD5FD946}" dt="2023-02-27T06:18:17.975" v="2344" actId="1076"/>
          <ac:picMkLst>
            <pc:docMk/>
            <pc:sldMk cId="2357075510" sldId="339"/>
            <ac:picMk id="11" creationId="{5684149C-66EC-CC07-85EA-58056F83D4A8}"/>
          </ac:picMkLst>
        </pc:picChg>
        <pc:picChg chg="add mod">
          <ac:chgData name="김광태" userId="2e115f69-e4ae-4a64-9a72-6dcfcd2dd750" providerId="ADAL" clId="{C0ACDF09-BD7A-4D87-968B-EF21BD5FD946}" dt="2023-02-27T06:18:23.797" v="2347" actId="14100"/>
          <ac:picMkLst>
            <pc:docMk/>
            <pc:sldMk cId="2357075510" sldId="339"/>
            <ac:picMk id="12" creationId="{5527EF00-248F-7C92-9376-BAC53F89C52A}"/>
          </ac:picMkLst>
        </pc:picChg>
      </pc:sldChg>
      <pc:sldChg chg="new del">
        <pc:chgData name="김광태" userId="2e115f69-e4ae-4a64-9a72-6dcfcd2dd750" providerId="ADAL" clId="{C0ACDF09-BD7A-4D87-968B-EF21BD5FD946}" dt="2023-02-27T05:02:36.888" v="187" actId="47"/>
        <pc:sldMkLst>
          <pc:docMk/>
          <pc:sldMk cId="3232252212" sldId="340"/>
        </pc:sldMkLst>
      </pc:sldChg>
      <pc:sldChg chg="addSp delSp modSp new mod">
        <pc:chgData name="김광태" userId="2e115f69-e4ae-4a64-9a72-6dcfcd2dd750" providerId="ADAL" clId="{C0ACDF09-BD7A-4D87-968B-EF21BD5FD946}" dt="2023-02-27T05:44:03.630" v="1237" actId="20577"/>
        <pc:sldMkLst>
          <pc:docMk/>
          <pc:sldMk cId="2121920808" sldId="341"/>
        </pc:sldMkLst>
        <pc:spChg chg="del">
          <ac:chgData name="김광태" userId="2e115f69-e4ae-4a64-9a72-6dcfcd2dd750" providerId="ADAL" clId="{C0ACDF09-BD7A-4D87-968B-EF21BD5FD946}" dt="2023-02-27T04:58:59.960" v="119" actId="22"/>
          <ac:spMkLst>
            <pc:docMk/>
            <pc:sldMk cId="2121920808" sldId="341"/>
            <ac:spMk id="2" creationId="{EF664024-5CB6-9DBA-F1A0-2A844636411C}"/>
          </ac:spMkLst>
        </pc:spChg>
        <pc:spChg chg="mod">
          <ac:chgData name="김광태" userId="2e115f69-e4ae-4a64-9a72-6dcfcd2dd750" providerId="ADAL" clId="{C0ACDF09-BD7A-4D87-968B-EF21BD5FD946}" dt="2023-02-27T04:59:28.321" v="149" actId="20577"/>
          <ac:spMkLst>
            <pc:docMk/>
            <pc:sldMk cId="2121920808" sldId="341"/>
            <ac:spMk id="4" creationId="{2E0ED8F4-027F-552D-7E6E-E62F103128B2}"/>
          </ac:spMkLst>
        </pc:spChg>
        <pc:spChg chg="add mod">
          <ac:chgData name="김광태" userId="2e115f69-e4ae-4a64-9a72-6dcfcd2dd750" providerId="ADAL" clId="{C0ACDF09-BD7A-4D87-968B-EF21BD5FD946}" dt="2023-02-27T05:44:03.630" v="1237" actId="20577"/>
          <ac:spMkLst>
            <pc:docMk/>
            <pc:sldMk cId="2121920808" sldId="341"/>
            <ac:spMk id="9" creationId="{8A322267-5283-E67E-B853-EF2CA4E1F318}"/>
          </ac:spMkLst>
        </pc:spChg>
        <pc:picChg chg="add mod ord modCrop">
          <ac:chgData name="김광태" userId="2e115f69-e4ae-4a64-9a72-6dcfcd2dd750" providerId="ADAL" clId="{C0ACDF09-BD7A-4D87-968B-EF21BD5FD946}" dt="2023-02-27T04:59:38.267" v="154" actId="732"/>
          <ac:picMkLst>
            <pc:docMk/>
            <pc:sldMk cId="2121920808" sldId="341"/>
            <ac:picMk id="6" creationId="{7001D703-C929-6D56-4468-80F3A0E38808}"/>
          </ac:picMkLst>
        </pc:picChg>
        <pc:picChg chg="add del mod">
          <ac:chgData name="김광태" userId="2e115f69-e4ae-4a64-9a72-6dcfcd2dd750" providerId="ADAL" clId="{C0ACDF09-BD7A-4D87-968B-EF21BD5FD946}" dt="2023-02-27T04:59:57.972" v="159" actId="478"/>
          <ac:picMkLst>
            <pc:docMk/>
            <pc:sldMk cId="2121920808" sldId="341"/>
            <ac:picMk id="8" creationId="{8B4943A4-4158-2B70-7EF6-2A22389487D5}"/>
          </ac:picMkLst>
        </pc:picChg>
      </pc:sldChg>
      <pc:sldChg chg="new del">
        <pc:chgData name="김광태" userId="2e115f69-e4ae-4a64-9a72-6dcfcd2dd750" providerId="ADAL" clId="{C0ACDF09-BD7A-4D87-968B-EF21BD5FD946}" dt="2023-02-27T05:02:36.064" v="186" actId="47"/>
        <pc:sldMkLst>
          <pc:docMk/>
          <pc:sldMk cId="1367784497" sldId="342"/>
        </pc:sldMkLst>
      </pc:sldChg>
      <pc:sldChg chg="addSp delSp modSp add mod">
        <pc:chgData name="김광태" userId="2e115f69-e4ae-4a64-9a72-6dcfcd2dd750" providerId="ADAL" clId="{C0ACDF09-BD7A-4D87-968B-EF21BD5FD946}" dt="2023-02-27T07:49:05.157" v="5913" actId="20577"/>
        <pc:sldMkLst>
          <pc:docMk/>
          <pc:sldMk cId="1573747504" sldId="343"/>
        </pc:sldMkLst>
        <pc:spChg chg="add mod">
          <ac:chgData name="김광태" userId="2e115f69-e4ae-4a64-9a72-6dcfcd2dd750" providerId="ADAL" clId="{C0ACDF09-BD7A-4D87-968B-EF21BD5FD946}" dt="2023-02-27T07:49:05.157" v="5913" actId="20577"/>
          <ac:spMkLst>
            <pc:docMk/>
            <pc:sldMk cId="1573747504" sldId="343"/>
            <ac:spMk id="5" creationId="{E64BACE2-8544-104F-7AC8-3EEE8A51080A}"/>
          </ac:spMkLst>
        </pc:spChg>
        <pc:picChg chg="del">
          <ac:chgData name="김광태" userId="2e115f69-e4ae-4a64-9a72-6dcfcd2dd750" providerId="ADAL" clId="{C0ACDF09-BD7A-4D87-968B-EF21BD5FD946}" dt="2023-02-27T04:59:59.026" v="160" actId="478"/>
          <ac:picMkLst>
            <pc:docMk/>
            <pc:sldMk cId="1573747504" sldId="343"/>
            <ac:picMk id="6" creationId="{7001D703-C929-6D56-4468-80F3A0E38808}"/>
          </ac:picMkLst>
        </pc:picChg>
        <pc:picChg chg="mod">
          <ac:chgData name="김광태" userId="2e115f69-e4ae-4a64-9a72-6dcfcd2dd750" providerId="ADAL" clId="{C0ACDF09-BD7A-4D87-968B-EF21BD5FD946}" dt="2023-02-27T05:00:06.989" v="162" actId="1076"/>
          <ac:picMkLst>
            <pc:docMk/>
            <pc:sldMk cId="1573747504" sldId="343"/>
            <ac:picMk id="8" creationId="{8B4943A4-4158-2B70-7EF6-2A22389487D5}"/>
          </ac:picMkLst>
        </pc:picChg>
      </pc:sldChg>
      <pc:sldChg chg="addSp delSp modSp new mod">
        <pc:chgData name="김광태" userId="2e115f69-e4ae-4a64-9a72-6dcfcd2dd750" providerId="ADAL" clId="{C0ACDF09-BD7A-4D87-968B-EF21BD5FD946}" dt="2023-02-27T06:16:27.577" v="2335"/>
        <pc:sldMkLst>
          <pc:docMk/>
          <pc:sldMk cId="1192932863" sldId="344"/>
        </pc:sldMkLst>
        <pc:spChg chg="del">
          <ac:chgData name="김광태" userId="2e115f69-e4ae-4a64-9a72-6dcfcd2dd750" providerId="ADAL" clId="{C0ACDF09-BD7A-4D87-968B-EF21BD5FD946}" dt="2023-02-27T05:00:31.470" v="164" actId="22"/>
          <ac:spMkLst>
            <pc:docMk/>
            <pc:sldMk cId="1192932863" sldId="344"/>
            <ac:spMk id="2" creationId="{1DC78A25-9448-2844-4072-0F3BA4B117F1}"/>
          </ac:spMkLst>
        </pc:spChg>
        <pc:spChg chg="mod">
          <ac:chgData name="김광태" userId="2e115f69-e4ae-4a64-9a72-6dcfcd2dd750" providerId="ADAL" clId="{C0ACDF09-BD7A-4D87-968B-EF21BD5FD946}" dt="2023-02-27T05:30:58.139" v="458"/>
          <ac:spMkLst>
            <pc:docMk/>
            <pc:sldMk cId="1192932863" sldId="344"/>
            <ac:spMk id="4" creationId="{E1288AD8-5984-2C80-64C6-8E42C89934DC}"/>
          </ac:spMkLst>
        </pc:spChg>
        <pc:spChg chg="add mod">
          <ac:chgData name="김광태" userId="2e115f69-e4ae-4a64-9a72-6dcfcd2dd750" providerId="ADAL" clId="{C0ACDF09-BD7A-4D87-968B-EF21BD5FD946}" dt="2023-02-27T06:16:27.577" v="2335"/>
          <ac:spMkLst>
            <pc:docMk/>
            <pc:sldMk cId="1192932863" sldId="344"/>
            <ac:spMk id="11" creationId="{B5E3DD5A-FA87-7147-2818-60D9D7207C98}"/>
          </ac:spMkLst>
        </pc:spChg>
        <pc:picChg chg="add mod ord modCrop">
          <ac:chgData name="김광태" userId="2e115f69-e4ae-4a64-9a72-6dcfcd2dd750" providerId="ADAL" clId="{C0ACDF09-BD7A-4D87-968B-EF21BD5FD946}" dt="2023-02-27T06:15:31.400" v="2218" actId="1076"/>
          <ac:picMkLst>
            <pc:docMk/>
            <pc:sldMk cId="1192932863" sldId="344"/>
            <ac:picMk id="6" creationId="{80723D66-FBB2-BD20-2E69-C16CCD5963E6}"/>
          </ac:picMkLst>
        </pc:picChg>
        <pc:picChg chg="add mod modCrop">
          <ac:chgData name="김광태" userId="2e115f69-e4ae-4a64-9a72-6dcfcd2dd750" providerId="ADAL" clId="{C0ACDF09-BD7A-4D87-968B-EF21BD5FD946}" dt="2023-02-27T06:15:37.030" v="2219" actId="14100"/>
          <ac:picMkLst>
            <pc:docMk/>
            <pc:sldMk cId="1192932863" sldId="344"/>
            <ac:picMk id="8" creationId="{9C959913-A50B-1EDE-DC3B-848DC6A125D9}"/>
          </ac:picMkLst>
        </pc:picChg>
        <pc:picChg chg="add del mod">
          <ac:chgData name="김광태" userId="2e115f69-e4ae-4a64-9a72-6dcfcd2dd750" providerId="ADAL" clId="{C0ACDF09-BD7A-4D87-968B-EF21BD5FD946}" dt="2023-02-27T06:14:48.133" v="2206" actId="478"/>
          <ac:picMkLst>
            <pc:docMk/>
            <pc:sldMk cId="1192932863" sldId="344"/>
            <ac:picMk id="10" creationId="{1AC4634E-64AA-5D90-BA37-FA7B6F16B39C}"/>
          </ac:picMkLst>
        </pc:picChg>
        <pc:picChg chg="add mod">
          <ac:chgData name="김광태" userId="2e115f69-e4ae-4a64-9a72-6dcfcd2dd750" providerId="ADAL" clId="{C0ACDF09-BD7A-4D87-968B-EF21BD5FD946}" dt="2023-02-27T06:15:44.680" v="2223" actId="1076"/>
          <ac:picMkLst>
            <pc:docMk/>
            <pc:sldMk cId="1192932863" sldId="344"/>
            <ac:picMk id="13" creationId="{6ACE23BB-1663-C4E5-4B11-F27525FCD8F5}"/>
          </ac:picMkLst>
        </pc:picChg>
      </pc:sldChg>
      <pc:sldChg chg="addSp delSp modSp new mod">
        <pc:chgData name="김광태" userId="2e115f69-e4ae-4a64-9a72-6dcfcd2dd750" providerId="ADAL" clId="{C0ACDF09-BD7A-4D87-968B-EF21BD5FD946}" dt="2023-02-27T06:22:59.973" v="2443" actId="20577"/>
        <pc:sldMkLst>
          <pc:docMk/>
          <pc:sldMk cId="1156777332" sldId="345"/>
        </pc:sldMkLst>
        <pc:spChg chg="del mod">
          <ac:chgData name="김광태" userId="2e115f69-e4ae-4a64-9a72-6dcfcd2dd750" providerId="ADAL" clId="{C0ACDF09-BD7A-4D87-968B-EF21BD5FD946}" dt="2023-02-27T06:10:23.151" v="1945" actId="478"/>
          <ac:spMkLst>
            <pc:docMk/>
            <pc:sldMk cId="1156777332" sldId="345"/>
            <ac:spMk id="2" creationId="{52F238FF-DAB1-C849-25A2-A32333C82D68}"/>
          </ac:spMkLst>
        </pc:spChg>
        <pc:spChg chg="del">
          <ac:chgData name="김광태" userId="2e115f69-e4ae-4a64-9a72-6dcfcd2dd750" providerId="ADAL" clId="{C0ACDF09-BD7A-4D87-968B-EF21BD5FD946}" dt="2023-02-27T06:10:25.076" v="1946" actId="478"/>
          <ac:spMkLst>
            <pc:docMk/>
            <pc:sldMk cId="1156777332" sldId="345"/>
            <ac:spMk id="4" creationId="{AD998D45-C9B8-7594-A81C-D2E5B88BAFE0}"/>
          </ac:spMkLst>
        </pc:spChg>
        <pc:spChg chg="add mod">
          <ac:chgData name="김광태" userId="2e115f69-e4ae-4a64-9a72-6dcfcd2dd750" providerId="ADAL" clId="{C0ACDF09-BD7A-4D87-968B-EF21BD5FD946}" dt="2023-02-27T06:22:59.973" v="2443" actId="20577"/>
          <ac:spMkLst>
            <pc:docMk/>
            <pc:sldMk cId="1156777332" sldId="345"/>
            <ac:spMk id="5" creationId="{ADA73726-6AC2-FA9E-BAE9-92278E3EF373}"/>
          </ac:spMkLst>
        </pc:spChg>
      </pc:sldChg>
      <pc:sldChg chg="modSp new mod">
        <pc:chgData name="김광태" userId="2e115f69-e4ae-4a64-9a72-6dcfcd2dd750" providerId="ADAL" clId="{C0ACDF09-BD7A-4D87-968B-EF21BD5FD946}" dt="2023-02-27T07:04:59.005" v="3693" actId="20577"/>
        <pc:sldMkLst>
          <pc:docMk/>
          <pc:sldMk cId="3018780600" sldId="346"/>
        </pc:sldMkLst>
        <pc:spChg chg="mod">
          <ac:chgData name="김광태" userId="2e115f69-e4ae-4a64-9a72-6dcfcd2dd750" providerId="ADAL" clId="{C0ACDF09-BD7A-4D87-968B-EF21BD5FD946}" dt="2023-02-27T07:04:59.005" v="3693" actId="20577"/>
          <ac:spMkLst>
            <pc:docMk/>
            <pc:sldMk cId="3018780600" sldId="346"/>
            <ac:spMk id="2" creationId="{945DC400-97D9-FB95-18A4-8B4C71F7E837}"/>
          </ac:spMkLst>
        </pc:spChg>
        <pc:spChg chg="mod">
          <ac:chgData name="김광태" userId="2e115f69-e4ae-4a64-9a72-6dcfcd2dd750" providerId="ADAL" clId="{C0ACDF09-BD7A-4D87-968B-EF21BD5FD946}" dt="2023-02-27T06:11:06.487" v="2022"/>
          <ac:spMkLst>
            <pc:docMk/>
            <pc:sldMk cId="3018780600" sldId="346"/>
            <ac:spMk id="4" creationId="{84928DC0-00ED-82E2-8B06-E3A6540995EF}"/>
          </ac:spMkLst>
        </pc:spChg>
      </pc:sldChg>
      <pc:sldChg chg="addSp delSp modSp new mod">
        <pc:chgData name="김광태" userId="2e115f69-e4ae-4a64-9a72-6dcfcd2dd750" providerId="ADAL" clId="{C0ACDF09-BD7A-4D87-968B-EF21BD5FD946}" dt="2023-02-27T07:13:36.822" v="4059"/>
        <pc:sldMkLst>
          <pc:docMk/>
          <pc:sldMk cId="2366573751" sldId="347"/>
        </pc:sldMkLst>
        <pc:spChg chg="del">
          <ac:chgData name="김광태" userId="2e115f69-e4ae-4a64-9a72-6dcfcd2dd750" providerId="ADAL" clId="{C0ACDF09-BD7A-4D87-968B-EF21BD5FD946}" dt="2023-02-27T06:21:55.957" v="2377"/>
          <ac:spMkLst>
            <pc:docMk/>
            <pc:sldMk cId="2366573751" sldId="347"/>
            <ac:spMk id="2" creationId="{668368A9-F8AD-8806-34C7-77FE043FFC63}"/>
          </ac:spMkLst>
        </pc:spChg>
        <pc:spChg chg="mod">
          <ac:chgData name="김광태" userId="2e115f69-e4ae-4a64-9a72-6dcfcd2dd750" providerId="ADAL" clId="{C0ACDF09-BD7A-4D87-968B-EF21BD5FD946}" dt="2023-02-27T07:02:25.527" v="3654" actId="20577"/>
          <ac:spMkLst>
            <pc:docMk/>
            <pc:sldMk cId="2366573751" sldId="347"/>
            <ac:spMk id="4" creationId="{18DAAE74-1AF4-4D3D-84AC-FBDC067CB0C8}"/>
          </ac:spMkLst>
        </pc:spChg>
        <pc:spChg chg="add del mod">
          <ac:chgData name="김광태" userId="2e115f69-e4ae-4a64-9a72-6dcfcd2dd750" providerId="ADAL" clId="{C0ACDF09-BD7A-4D87-968B-EF21BD5FD946}" dt="2023-02-27T06:22:14.025" v="2388" actId="767"/>
          <ac:spMkLst>
            <pc:docMk/>
            <pc:sldMk cId="2366573751" sldId="347"/>
            <ac:spMk id="5" creationId="{2DB128ED-89C7-1165-10D8-C7E3CD066E8B}"/>
          </ac:spMkLst>
        </pc:spChg>
        <pc:spChg chg="add mod">
          <ac:chgData name="김광태" userId="2e115f69-e4ae-4a64-9a72-6dcfcd2dd750" providerId="ADAL" clId="{C0ACDF09-BD7A-4D87-968B-EF21BD5FD946}" dt="2023-02-27T07:13:36.469" v="4058" actId="1076"/>
          <ac:spMkLst>
            <pc:docMk/>
            <pc:sldMk cId="2366573751" sldId="347"/>
            <ac:spMk id="6" creationId="{BB54BB16-FCD1-5136-DB46-97800866A1CE}"/>
          </ac:spMkLst>
        </pc:spChg>
        <pc:picChg chg="add mod">
          <ac:chgData name="김광태" userId="2e115f69-e4ae-4a64-9a72-6dcfcd2dd750" providerId="ADAL" clId="{C0ACDF09-BD7A-4D87-968B-EF21BD5FD946}" dt="2023-02-27T06:26:22.141" v="2517" actId="1076"/>
          <ac:picMkLst>
            <pc:docMk/>
            <pc:sldMk cId="2366573751" sldId="347"/>
            <ac:picMk id="7" creationId="{C01087D0-9394-F1A4-66ED-3F7AA11E0315}"/>
          </ac:picMkLst>
        </pc:picChg>
        <pc:picChg chg="add mod">
          <ac:chgData name="김광태" userId="2e115f69-e4ae-4a64-9a72-6dcfcd2dd750" providerId="ADAL" clId="{C0ACDF09-BD7A-4D87-968B-EF21BD5FD946}" dt="2023-02-27T06:47:33.853" v="3465" actId="1076"/>
          <ac:picMkLst>
            <pc:docMk/>
            <pc:sldMk cId="2366573751" sldId="347"/>
            <ac:picMk id="9" creationId="{6C796364-D938-C4DE-11B6-9DF7EF3D9CF6}"/>
          </ac:picMkLst>
        </pc:picChg>
        <pc:picChg chg="add del mod">
          <ac:chgData name="김광태" userId="2e115f69-e4ae-4a64-9a72-6dcfcd2dd750" providerId="ADAL" clId="{C0ACDF09-BD7A-4D87-968B-EF21BD5FD946}" dt="2023-02-27T06:22:15.552" v="2390" actId="21"/>
          <ac:picMkLst>
            <pc:docMk/>
            <pc:sldMk cId="2366573751" sldId="347"/>
            <ac:picMk id="2050" creationId="{411529AF-C911-3854-F8CC-D1D2C81E049F}"/>
          </ac:picMkLst>
        </pc:picChg>
        <pc:picChg chg="add del mod">
          <ac:chgData name="김광태" userId="2e115f69-e4ae-4a64-9a72-6dcfcd2dd750" providerId="ADAL" clId="{C0ACDF09-BD7A-4D87-968B-EF21BD5FD946}" dt="2023-02-27T07:13:36.822" v="4059"/>
          <ac:picMkLst>
            <pc:docMk/>
            <pc:sldMk cId="2366573751" sldId="347"/>
            <ac:picMk id="2052" creationId="{73DD4004-78BE-2734-9E48-3C5A1B6CF4EC}"/>
          </ac:picMkLst>
        </pc:picChg>
      </pc:sldChg>
      <pc:sldChg chg="addSp modSp new mod">
        <pc:chgData name="김광태" userId="2e115f69-e4ae-4a64-9a72-6dcfcd2dd750" providerId="ADAL" clId="{C0ACDF09-BD7A-4D87-968B-EF21BD5FD946}" dt="2023-02-27T06:53:00.153" v="3603" actId="20577"/>
        <pc:sldMkLst>
          <pc:docMk/>
          <pc:sldMk cId="599116079" sldId="348"/>
        </pc:sldMkLst>
        <pc:spChg chg="mod">
          <ac:chgData name="김광태" userId="2e115f69-e4ae-4a64-9a72-6dcfcd2dd750" providerId="ADAL" clId="{C0ACDF09-BD7A-4D87-968B-EF21BD5FD946}" dt="2023-02-27T06:37:50.308" v="2665" actId="1076"/>
          <ac:spMkLst>
            <pc:docMk/>
            <pc:sldMk cId="599116079" sldId="348"/>
            <ac:spMk id="2" creationId="{1A1DE135-492B-BB6C-0283-72E9097EA62D}"/>
          </ac:spMkLst>
        </pc:spChg>
        <pc:spChg chg="mod">
          <ac:chgData name="김광태" userId="2e115f69-e4ae-4a64-9a72-6dcfcd2dd750" providerId="ADAL" clId="{C0ACDF09-BD7A-4D87-968B-EF21BD5FD946}" dt="2023-02-27T06:53:00.153" v="3603" actId="20577"/>
          <ac:spMkLst>
            <pc:docMk/>
            <pc:sldMk cId="599116079" sldId="348"/>
            <ac:spMk id="4" creationId="{87CE8424-EB11-9106-5FE2-0FBBD1FFA03B}"/>
          </ac:spMkLst>
        </pc:spChg>
        <pc:spChg chg="add mod">
          <ac:chgData name="김광태" userId="2e115f69-e4ae-4a64-9a72-6dcfcd2dd750" providerId="ADAL" clId="{C0ACDF09-BD7A-4D87-968B-EF21BD5FD946}" dt="2023-02-27T06:37:01.405" v="2661" actId="1076"/>
          <ac:spMkLst>
            <pc:docMk/>
            <pc:sldMk cId="599116079" sldId="348"/>
            <ac:spMk id="7" creationId="{92FF553D-053C-100A-4B5D-157A3925C4FC}"/>
          </ac:spMkLst>
        </pc:spChg>
        <pc:spChg chg="add mod">
          <ac:chgData name="김광태" userId="2e115f69-e4ae-4a64-9a72-6dcfcd2dd750" providerId="ADAL" clId="{C0ACDF09-BD7A-4D87-968B-EF21BD5FD946}" dt="2023-02-27T06:38:17.363" v="2733" actId="1076"/>
          <ac:spMkLst>
            <pc:docMk/>
            <pc:sldMk cId="599116079" sldId="348"/>
            <ac:spMk id="10" creationId="{DE9C0CF4-80AD-B05A-9E65-D0E40BD50487}"/>
          </ac:spMkLst>
        </pc:spChg>
        <pc:picChg chg="add mod">
          <ac:chgData name="김광태" userId="2e115f69-e4ae-4a64-9a72-6dcfcd2dd750" providerId="ADAL" clId="{C0ACDF09-BD7A-4D87-968B-EF21BD5FD946}" dt="2023-02-27T06:36:46.449" v="2642" actId="1076"/>
          <ac:picMkLst>
            <pc:docMk/>
            <pc:sldMk cId="599116079" sldId="348"/>
            <ac:picMk id="6" creationId="{C066ADDD-1831-B83A-4951-D1D78A5BCA4F}"/>
          </ac:picMkLst>
        </pc:picChg>
        <pc:picChg chg="add mod">
          <ac:chgData name="김광태" userId="2e115f69-e4ae-4a64-9a72-6dcfcd2dd750" providerId="ADAL" clId="{C0ACDF09-BD7A-4D87-968B-EF21BD5FD946}" dt="2023-02-27T06:37:53.818" v="2667" actId="1076"/>
          <ac:picMkLst>
            <pc:docMk/>
            <pc:sldMk cId="599116079" sldId="348"/>
            <ac:picMk id="9" creationId="{6A57E242-73F4-8632-BBD8-DC89FEE0EDAC}"/>
          </ac:picMkLst>
        </pc:picChg>
        <pc:picChg chg="add mod">
          <ac:chgData name="김광태" userId="2e115f69-e4ae-4a64-9a72-6dcfcd2dd750" providerId="ADAL" clId="{C0ACDF09-BD7A-4D87-968B-EF21BD5FD946}" dt="2023-02-27T06:37:03.652" v="2662" actId="1076"/>
          <ac:picMkLst>
            <pc:docMk/>
            <pc:sldMk cId="599116079" sldId="348"/>
            <ac:picMk id="3074" creationId="{5341AF65-E5CF-F97A-EA78-668C26ABA41D}"/>
          </ac:picMkLst>
        </pc:picChg>
      </pc:sldChg>
      <pc:sldChg chg="addSp delSp modSp add mod ord">
        <pc:chgData name="김광태" userId="2e115f69-e4ae-4a64-9a72-6dcfcd2dd750" providerId="ADAL" clId="{C0ACDF09-BD7A-4D87-968B-EF21BD5FD946}" dt="2023-02-27T07:19:45.516" v="4329"/>
        <pc:sldMkLst>
          <pc:docMk/>
          <pc:sldMk cId="1446729212" sldId="349"/>
        </pc:sldMkLst>
        <pc:spChg chg="del mod">
          <ac:chgData name="김광태" userId="2e115f69-e4ae-4a64-9a72-6dcfcd2dd750" providerId="ADAL" clId="{C0ACDF09-BD7A-4D87-968B-EF21BD5FD946}" dt="2023-02-27T06:58:19.965" v="3622" actId="478"/>
          <ac:spMkLst>
            <pc:docMk/>
            <pc:sldMk cId="1446729212" sldId="349"/>
            <ac:spMk id="2" creationId="{1A1DE135-492B-BB6C-0283-72E9097EA62D}"/>
          </ac:spMkLst>
        </pc:spChg>
        <pc:spChg chg="mod">
          <ac:chgData name="김광태" userId="2e115f69-e4ae-4a64-9a72-6dcfcd2dd750" providerId="ADAL" clId="{C0ACDF09-BD7A-4D87-968B-EF21BD5FD946}" dt="2023-02-27T06:53:07.428" v="3616" actId="20577"/>
          <ac:spMkLst>
            <pc:docMk/>
            <pc:sldMk cId="1446729212" sldId="349"/>
            <ac:spMk id="4" creationId="{87CE8424-EB11-9106-5FE2-0FBBD1FFA03B}"/>
          </ac:spMkLst>
        </pc:spChg>
        <pc:spChg chg="del">
          <ac:chgData name="김광태" userId="2e115f69-e4ae-4a64-9a72-6dcfcd2dd750" providerId="ADAL" clId="{C0ACDF09-BD7A-4D87-968B-EF21BD5FD946}" dt="2023-02-27T06:58:24.038" v="3625" actId="478"/>
          <ac:spMkLst>
            <pc:docMk/>
            <pc:sldMk cId="1446729212" sldId="349"/>
            <ac:spMk id="7" creationId="{92FF553D-053C-100A-4B5D-157A3925C4FC}"/>
          </ac:spMkLst>
        </pc:spChg>
        <pc:spChg chg="add del mod">
          <ac:chgData name="김광태" userId="2e115f69-e4ae-4a64-9a72-6dcfcd2dd750" providerId="ADAL" clId="{C0ACDF09-BD7A-4D87-968B-EF21BD5FD946}" dt="2023-02-27T07:15:53.095" v="4209" actId="27636"/>
          <ac:spMkLst>
            <pc:docMk/>
            <pc:sldMk cId="1446729212" sldId="349"/>
            <ac:spMk id="8" creationId="{0B04D27E-9C35-359C-B5A2-8862670C5EE6}"/>
          </ac:spMkLst>
        </pc:spChg>
        <pc:spChg chg="del mod">
          <ac:chgData name="김광태" userId="2e115f69-e4ae-4a64-9a72-6dcfcd2dd750" providerId="ADAL" clId="{C0ACDF09-BD7A-4D87-968B-EF21BD5FD946}" dt="2023-02-27T06:58:18.538" v="3620" actId="478"/>
          <ac:spMkLst>
            <pc:docMk/>
            <pc:sldMk cId="1446729212" sldId="349"/>
            <ac:spMk id="10" creationId="{DE9C0CF4-80AD-B05A-9E65-D0E40BD50487}"/>
          </ac:spMkLst>
        </pc:spChg>
        <pc:picChg chg="del">
          <ac:chgData name="김광태" userId="2e115f69-e4ae-4a64-9a72-6dcfcd2dd750" providerId="ADAL" clId="{C0ACDF09-BD7A-4D87-968B-EF21BD5FD946}" dt="2023-02-27T06:58:23.062" v="3624" actId="478"/>
          <ac:picMkLst>
            <pc:docMk/>
            <pc:sldMk cId="1446729212" sldId="349"/>
            <ac:picMk id="6" creationId="{C066ADDD-1831-B83A-4951-D1D78A5BCA4F}"/>
          </ac:picMkLst>
        </pc:picChg>
        <pc:picChg chg="del">
          <ac:chgData name="김광태" userId="2e115f69-e4ae-4a64-9a72-6dcfcd2dd750" providerId="ADAL" clId="{C0ACDF09-BD7A-4D87-968B-EF21BD5FD946}" dt="2023-02-27T06:58:16.862" v="3618" actId="478"/>
          <ac:picMkLst>
            <pc:docMk/>
            <pc:sldMk cId="1446729212" sldId="349"/>
            <ac:picMk id="9" creationId="{6A57E242-73F4-8632-BBD8-DC89FEE0EDAC}"/>
          </ac:picMkLst>
        </pc:picChg>
        <pc:picChg chg="add mod modCrop">
          <ac:chgData name="김광태" userId="2e115f69-e4ae-4a64-9a72-6dcfcd2dd750" providerId="ADAL" clId="{C0ACDF09-BD7A-4D87-968B-EF21BD5FD946}" dt="2023-02-27T07:00:32.612" v="3645" actId="1076"/>
          <ac:picMkLst>
            <pc:docMk/>
            <pc:sldMk cId="1446729212" sldId="349"/>
            <ac:picMk id="12" creationId="{22D46169-0099-BDA9-CC9B-A328A3E25F4A}"/>
          </ac:picMkLst>
        </pc:picChg>
        <pc:picChg chg="add del mod ord">
          <ac:chgData name="김광태" userId="2e115f69-e4ae-4a64-9a72-6dcfcd2dd750" providerId="ADAL" clId="{C0ACDF09-BD7A-4D87-968B-EF21BD5FD946}" dt="2023-02-27T07:00:09.546" v="3635" actId="22"/>
          <ac:picMkLst>
            <pc:docMk/>
            <pc:sldMk cId="1446729212" sldId="349"/>
            <ac:picMk id="14" creationId="{86DB85BE-207D-65F9-4251-6374242CE762}"/>
          </ac:picMkLst>
        </pc:picChg>
        <pc:picChg chg="add del">
          <ac:chgData name="김광태" userId="2e115f69-e4ae-4a64-9a72-6dcfcd2dd750" providerId="ADAL" clId="{C0ACDF09-BD7A-4D87-968B-EF21BD5FD946}" dt="2023-02-27T07:00:22.466" v="3639" actId="478"/>
          <ac:picMkLst>
            <pc:docMk/>
            <pc:sldMk cId="1446729212" sldId="349"/>
            <ac:picMk id="16" creationId="{2BA20BC4-C3D4-76D5-C13F-25400FFD5474}"/>
          </ac:picMkLst>
        </pc:picChg>
        <pc:picChg chg="add mod">
          <ac:chgData name="김광태" userId="2e115f69-e4ae-4a64-9a72-6dcfcd2dd750" providerId="ADAL" clId="{C0ACDF09-BD7A-4D87-968B-EF21BD5FD946}" dt="2023-02-27T07:00:34.879" v="3646" actId="1076"/>
          <ac:picMkLst>
            <pc:docMk/>
            <pc:sldMk cId="1446729212" sldId="349"/>
            <ac:picMk id="18" creationId="{A6914D8D-C763-99CE-FFCA-F0CED3F49598}"/>
          </ac:picMkLst>
        </pc:picChg>
        <pc:picChg chg="del">
          <ac:chgData name="김광태" userId="2e115f69-e4ae-4a64-9a72-6dcfcd2dd750" providerId="ADAL" clId="{C0ACDF09-BD7A-4D87-968B-EF21BD5FD946}" dt="2023-02-27T06:58:16.511" v="3617" actId="478"/>
          <ac:picMkLst>
            <pc:docMk/>
            <pc:sldMk cId="1446729212" sldId="349"/>
            <ac:picMk id="3074" creationId="{5341AF65-E5CF-F97A-EA78-668C26ABA41D}"/>
          </ac:picMkLst>
        </pc:picChg>
        <pc:picChg chg="add mod">
          <ac:chgData name="김광태" userId="2e115f69-e4ae-4a64-9a72-6dcfcd2dd750" providerId="ADAL" clId="{C0ACDF09-BD7A-4D87-968B-EF21BD5FD946}" dt="2023-02-27T07:15:55.676" v="4210" actId="1076"/>
          <ac:picMkLst>
            <pc:docMk/>
            <pc:sldMk cId="1446729212" sldId="349"/>
            <ac:picMk id="4098" creationId="{C75D516D-67B1-CEF3-2943-0DC42864D861}"/>
          </ac:picMkLst>
        </pc:picChg>
      </pc:sldChg>
      <pc:sldChg chg="addSp delSp modSp new mod ord modAnim">
        <pc:chgData name="김광태" userId="2e115f69-e4ae-4a64-9a72-6dcfcd2dd750" providerId="ADAL" clId="{C0ACDF09-BD7A-4D87-968B-EF21BD5FD946}" dt="2023-02-27T07:34:47.960" v="4678" actId="1076"/>
        <pc:sldMkLst>
          <pc:docMk/>
          <pc:sldMk cId="3240077844" sldId="350"/>
        </pc:sldMkLst>
        <pc:spChg chg="add del mod">
          <ac:chgData name="김광태" userId="2e115f69-e4ae-4a64-9a72-6dcfcd2dd750" providerId="ADAL" clId="{C0ACDF09-BD7A-4D87-968B-EF21BD5FD946}" dt="2023-02-27T07:24:03.930" v="4498" actId="27636"/>
          <ac:spMkLst>
            <pc:docMk/>
            <pc:sldMk cId="3240077844" sldId="350"/>
            <ac:spMk id="2" creationId="{4E61C24B-B187-426A-9D15-57A8677FFECF}"/>
          </ac:spMkLst>
        </pc:spChg>
        <pc:spChg chg="mod">
          <ac:chgData name="김광태" userId="2e115f69-e4ae-4a64-9a72-6dcfcd2dd750" providerId="ADAL" clId="{C0ACDF09-BD7A-4D87-968B-EF21BD5FD946}" dt="2023-02-27T07:17:09.247" v="4227" actId="20577"/>
          <ac:spMkLst>
            <pc:docMk/>
            <pc:sldMk cId="3240077844" sldId="350"/>
            <ac:spMk id="4" creationId="{4637D707-FA04-E756-0CD6-C90B9340013B}"/>
          </ac:spMkLst>
        </pc:spChg>
        <pc:picChg chg="add mod">
          <ac:chgData name="김광태" userId="2e115f69-e4ae-4a64-9a72-6dcfcd2dd750" providerId="ADAL" clId="{C0ACDF09-BD7A-4D87-968B-EF21BD5FD946}" dt="2023-02-27T07:21:11.059" v="4340"/>
          <ac:picMkLst>
            <pc:docMk/>
            <pc:sldMk cId="3240077844" sldId="350"/>
            <ac:picMk id="5" creationId="{28C540FB-4958-483E-9AF4-6816A0A5BBAB}"/>
          </ac:picMkLst>
        </pc:picChg>
        <pc:picChg chg="add del mod">
          <ac:chgData name="김광태" userId="2e115f69-e4ae-4a64-9a72-6dcfcd2dd750" providerId="ADAL" clId="{C0ACDF09-BD7A-4D87-968B-EF21BD5FD946}" dt="2023-02-27T07:22:02.618" v="4422" actId="478"/>
          <ac:picMkLst>
            <pc:docMk/>
            <pc:sldMk cId="3240077844" sldId="350"/>
            <ac:picMk id="6" creationId="{28C540FB-4958-483E-9AF4-6816A0A5BBAB}"/>
          </ac:picMkLst>
        </pc:picChg>
        <pc:picChg chg="add mod">
          <ac:chgData name="김광태" userId="2e115f69-e4ae-4a64-9a72-6dcfcd2dd750" providerId="ADAL" clId="{C0ACDF09-BD7A-4D87-968B-EF21BD5FD946}" dt="2023-02-27T07:34:47.960" v="4678" actId="1076"/>
          <ac:picMkLst>
            <pc:docMk/>
            <pc:sldMk cId="3240077844" sldId="350"/>
            <ac:picMk id="7" creationId="{C409B341-5757-35C3-0E65-C901C67C4ACA}"/>
          </ac:picMkLst>
        </pc:picChg>
        <pc:picChg chg="add mod">
          <ac:chgData name="김광태" userId="2e115f69-e4ae-4a64-9a72-6dcfcd2dd750" providerId="ADAL" clId="{C0ACDF09-BD7A-4D87-968B-EF21BD5FD946}" dt="2023-02-27T07:34:47.960" v="4678" actId="1076"/>
          <ac:picMkLst>
            <pc:docMk/>
            <pc:sldMk cId="3240077844" sldId="350"/>
            <ac:picMk id="8" creationId="{EF0AADF3-4735-00E5-F8CE-14EB668CCB42}"/>
          </ac:picMkLst>
        </pc:picChg>
        <pc:picChg chg="add mod">
          <ac:chgData name="김광태" userId="2e115f69-e4ae-4a64-9a72-6dcfcd2dd750" providerId="ADAL" clId="{C0ACDF09-BD7A-4D87-968B-EF21BD5FD946}" dt="2023-02-27T07:34:47.960" v="4678" actId="1076"/>
          <ac:picMkLst>
            <pc:docMk/>
            <pc:sldMk cId="3240077844" sldId="350"/>
            <ac:picMk id="9" creationId="{AEEE35E4-CFD1-91E6-CCE1-654922A77EAE}"/>
          </ac:picMkLst>
        </pc:picChg>
      </pc:sldChg>
      <pc:sldChg chg="addSp delSp modSp add mod">
        <pc:chgData name="김광태" userId="2e115f69-e4ae-4a64-9a72-6dcfcd2dd750" providerId="ADAL" clId="{C0ACDF09-BD7A-4D87-968B-EF21BD5FD946}" dt="2023-02-27T07:50:23.458" v="5945" actId="20577"/>
        <pc:sldMkLst>
          <pc:docMk/>
          <pc:sldMk cId="1618593238" sldId="351"/>
        </pc:sldMkLst>
        <pc:spChg chg="del">
          <ac:chgData name="김광태" userId="2e115f69-e4ae-4a64-9a72-6dcfcd2dd750" providerId="ADAL" clId="{C0ACDF09-BD7A-4D87-968B-EF21BD5FD946}" dt="2023-02-27T07:18:27.903" v="4255" actId="478"/>
          <ac:spMkLst>
            <pc:docMk/>
            <pc:sldMk cId="1618593238" sldId="351"/>
            <ac:spMk id="2" creationId="{1A1DE135-492B-BB6C-0283-72E9097EA62D}"/>
          </ac:spMkLst>
        </pc:spChg>
        <pc:spChg chg="mod">
          <ac:chgData name="김광태" userId="2e115f69-e4ae-4a64-9a72-6dcfcd2dd750" providerId="ADAL" clId="{C0ACDF09-BD7A-4D87-968B-EF21BD5FD946}" dt="2023-02-27T07:18:24.599" v="4252" actId="20577"/>
          <ac:spMkLst>
            <pc:docMk/>
            <pc:sldMk cId="1618593238" sldId="351"/>
            <ac:spMk id="4" creationId="{87CE8424-EB11-9106-5FE2-0FBBD1FFA03B}"/>
          </ac:spMkLst>
        </pc:spChg>
        <pc:spChg chg="del">
          <ac:chgData name="김광태" userId="2e115f69-e4ae-4a64-9a72-6dcfcd2dd750" providerId="ADAL" clId="{C0ACDF09-BD7A-4D87-968B-EF21BD5FD946}" dt="2023-02-27T07:18:26.826" v="4254" actId="478"/>
          <ac:spMkLst>
            <pc:docMk/>
            <pc:sldMk cId="1618593238" sldId="351"/>
            <ac:spMk id="7" creationId="{92FF553D-053C-100A-4B5D-157A3925C4FC}"/>
          </ac:spMkLst>
        </pc:spChg>
        <pc:spChg chg="add mod">
          <ac:chgData name="김광태" userId="2e115f69-e4ae-4a64-9a72-6dcfcd2dd750" providerId="ADAL" clId="{C0ACDF09-BD7A-4D87-968B-EF21BD5FD946}" dt="2023-02-27T07:50:23.458" v="5945" actId="20577"/>
          <ac:spMkLst>
            <pc:docMk/>
            <pc:sldMk cId="1618593238" sldId="351"/>
            <ac:spMk id="8" creationId="{81F1B5CB-0378-DD3B-6CB7-BDB3C3E9EFF4}"/>
          </ac:spMkLst>
        </pc:spChg>
        <pc:spChg chg="del">
          <ac:chgData name="김광태" userId="2e115f69-e4ae-4a64-9a72-6dcfcd2dd750" providerId="ADAL" clId="{C0ACDF09-BD7A-4D87-968B-EF21BD5FD946}" dt="2023-02-27T07:18:17.675" v="4231" actId="478"/>
          <ac:spMkLst>
            <pc:docMk/>
            <pc:sldMk cId="1618593238" sldId="351"/>
            <ac:spMk id="10" creationId="{DE9C0CF4-80AD-B05A-9E65-D0E40BD50487}"/>
          </ac:spMkLst>
        </pc:spChg>
        <pc:picChg chg="del">
          <ac:chgData name="김광태" userId="2e115f69-e4ae-4a64-9a72-6dcfcd2dd750" providerId="ADAL" clId="{C0ACDF09-BD7A-4D87-968B-EF21BD5FD946}" dt="2023-02-27T07:18:26.124" v="4253" actId="478"/>
          <ac:picMkLst>
            <pc:docMk/>
            <pc:sldMk cId="1618593238" sldId="351"/>
            <ac:picMk id="6" creationId="{C066ADDD-1831-B83A-4951-D1D78A5BCA4F}"/>
          </ac:picMkLst>
        </pc:picChg>
        <pc:picChg chg="del">
          <ac:chgData name="김광태" userId="2e115f69-e4ae-4a64-9a72-6dcfcd2dd750" providerId="ADAL" clId="{C0ACDF09-BD7A-4D87-968B-EF21BD5FD946}" dt="2023-02-27T07:18:16.349" v="4230" actId="478"/>
          <ac:picMkLst>
            <pc:docMk/>
            <pc:sldMk cId="1618593238" sldId="351"/>
            <ac:picMk id="9" creationId="{6A57E242-73F4-8632-BBD8-DC89FEE0EDAC}"/>
          </ac:picMkLst>
        </pc:picChg>
        <pc:picChg chg="del">
          <ac:chgData name="김광태" userId="2e115f69-e4ae-4a64-9a72-6dcfcd2dd750" providerId="ADAL" clId="{C0ACDF09-BD7A-4D87-968B-EF21BD5FD946}" dt="2023-02-27T07:18:15.623" v="4229" actId="478"/>
          <ac:picMkLst>
            <pc:docMk/>
            <pc:sldMk cId="1618593238" sldId="351"/>
            <ac:picMk id="3074" creationId="{5341AF65-E5CF-F97A-EA78-668C26ABA41D}"/>
          </ac:picMkLst>
        </pc:picChg>
        <pc:picChg chg="add del mod">
          <ac:chgData name="김광태" userId="2e115f69-e4ae-4a64-9a72-6dcfcd2dd750" providerId="ADAL" clId="{C0ACDF09-BD7A-4D87-968B-EF21BD5FD946}" dt="2023-02-27T07:50:00.808" v="5914" actId="478"/>
          <ac:picMkLst>
            <pc:docMk/>
            <pc:sldMk cId="1618593238" sldId="351"/>
            <ac:picMk id="5122" creationId="{23C4C58D-4F87-3180-31DA-76C2B42FCF08}"/>
          </ac:picMkLst>
        </pc:picChg>
        <pc:picChg chg="add del">
          <ac:chgData name="김광태" userId="2e115f69-e4ae-4a64-9a72-6dcfcd2dd750" providerId="ADAL" clId="{C0ACDF09-BD7A-4D87-968B-EF21BD5FD946}" dt="2023-02-27T07:38:28.439" v="4918"/>
          <ac:picMkLst>
            <pc:docMk/>
            <pc:sldMk cId="1618593238" sldId="351"/>
            <ac:picMk id="5124" creationId="{08E6B60E-4102-6A0F-298E-630ADCB2AA44}"/>
          </ac:picMkLst>
        </pc:picChg>
      </pc:sldChg>
      <pc:sldChg chg="addSp delSp modSp add mod">
        <pc:chgData name="김광태" userId="2e115f69-e4ae-4a64-9a72-6dcfcd2dd750" providerId="ADAL" clId="{C0ACDF09-BD7A-4D87-968B-EF21BD5FD946}" dt="2023-02-27T07:37:05.177" v="4916" actId="14100"/>
        <pc:sldMkLst>
          <pc:docMk/>
          <pc:sldMk cId="2676003190" sldId="352"/>
        </pc:sldMkLst>
        <pc:spChg chg="mod">
          <ac:chgData name="김광태" userId="2e115f69-e4ae-4a64-9a72-6dcfcd2dd750" providerId="ADAL" clId="{C0ACDF09-BD7A-4D87-968B-EF21BD5FD946}" dt="2023-02-27T07:37:05.177" v="4916" actId="14100"/>
          <ac:spMkLst>
            <pc:docMk/>
            <pc:sldMk cId="2676003190" sldId="352"/>
            <ac:spMk id="8" creationId="{81F1B5CB-0378-DD3B-6CB7-BDB3C3E9EFF4}"/>
          </ac:spMkLst>
        </pc:spChg>
        <pc:picChg chg="add mod">
          <ac:chgData name="김광태" userId="2e115f69-e4ae-4a64-9a72-6dcfcd2dd750" providerId="ADAL" clId="{C0ACDF09-BD7A-4D87-968B-EF21BD5FD946}" dt="2023-02-27T07:30:53.920" v="4536" actId="1076"/>
          <ac:picMkLst>
            <pc:docMk/>
            <pc:sldMk cId="2676003190" sldId="352"/>
            <ac:picMk id="5" creationId="{2C8448B6-344E-ECC8-04E8-6F50C574B441}"/>
          </ac:picMkLst>
        </pc:picChg>
        <pc:picChg chg="del mod">
          <ac:chgData name="김광태" userId="2e115f69-e4ae-4a64-9a72-6dcfcd2dd750" providerId="ADAL" clId="{C0ACDF09-BD7A-4D87-968B-EF21BD5FD946}" dt="2023-02-27T07:26:58.690" v="4527" actId="478"/>
          <ac:picMkLst>
            <pc:docMk/>
            <pc:sldMk cId="2676003190" sldId="352"/>
            <ac:picMk id="5122" creationId="{23C4C58D-4F87-3180-31DA-76C2B42FCF08}"/>
          </ac:picMkLst>
        </pc:picChg>
        <pc:picChg chg="add mod">
          <ac:chgData name="김광태" userId="2e115f69-e4ae-4a64-9a72-6dcfcd2dd750" providerId="ADAL" clId="{C0ACDF09-BD7A-4D87-968B-EF21BD5FD946}" dt="2023-02-27T07:26:59.706" v="4528" actId="1076"/>
          <ac:picMkLst>
            <pc:docMk/>
            <pc:sldMk cId="2676003190" sldId="352"/>
            <ac:picMk id="6146" creationId="{525D9A24-A543-9944-C70F-27BC6E8165B2}"/>
          </ac:picMkLst>
        </pc:picChg>
        <pc:picChg chg="add mod">
          <ac:chgData name="김광태" userId="2e115f69-e4ae-4a64-9a72-6dcfcd2dd750" providerId="ADAL" clId="{C0ACDF09-BD7A-4D87-968B-EF21BD5FD946}" dt="2023-02-27T07:30:51.527" v="4535" actId="14100"/>
          <ac:picMkLst>
            <pc:docMk/>
            <pc:sldMk cId="2676003190" sldId="352"/>
            <ac:picMk id="6148" creationId="{5D3138D2-9A96-59BF-A1B4-54401F4536CB}"/>
          </ac:picMkLst>
        </pc:picChg>
      </pc:sldChg>
      <pc:sldChg chg="addSp delSp modSp add mod">
        <pc:chgData name="김광태" userId="2e115f69-e4ae-4a64-9a72-6dcfcd2dd750" providerId="ADAL" clId="{C0ACDF09-BD7A-4D87-968B-EF21BD5FD946}" dt="2023-02-27T07:47:08.280" v="5839" actId="20577"/>
        <pc:sldMkLst>
          <pc:docMk/>
          <pc:sldMk cId="2623029613" sldId="353"/>
        </pc:sldMkLst>
        <pc:spChg chg="mod">
          <ac:chgData name="김광태" userId="2e115f69-e4ae-4a64-9a72-6dcfcd2dd750" providerId="ADAL" clId="{C0ACDF09-BD7A-4D87-968B-EF21BD5FD946}" dt="2023-02-27T07:47:08.280" v="5839" actId="20577"/>
          <ac:spMkLst>
            <pc:docMk/>
            <pc:sldMk cId="2623029613" sldId="353"/>
            <ac:spMk id="8" creationId="{81F1B5CB-0378-DD3B-6CB7-BDB3C3E9EFF4}"/>
          </ac:spMkLst>
        </pc:spChg>
        <pc:picChg chg="del">
          <ac:chgData name="김광태" userId="2e115f69-e4ae-4a64-9a72-6dcfcd2dd750" providerId="ADAL" clId="{C0ACDF09-BD7A-4D87-968B-EF21BD5FD946}" dt="2023-02-27T07:38:42.387" v="4939" actId="478"/>
          <ac:picMkLst>
            <pc:docMk/>
            <pc:sldMk cId="2623029613" sldId="353"/>
            <ac:picMk id="5" creationId="{2C8448B6-344E-ECC8-04E8-6F50C574B441}"/>
          </ac:picMkLst>
        </pc:picChg>
        <pc:picChg chg="del">
          <ac:chgData name="김광태" userId="2e115f69-e4ae-4a64-9a72-6dcfcd2dd750" providerId="ADAL" clId="{C0ACDF09-BD7A-4D87-968B-EF21BD5FD946}" dt="2023-02-27T07:38:42.011" v="4938" actId="478"/>
          <ac:picMkLst>
            <pc:docMk/>
            <pc:sldMk cId="2623029613" sldId="353"/>
            <ac:picMk id="6146" creationId="{525D9A24-A543-9944-C70F-27BC6E8165B2}"/>
          </ac:picMkLst>
        </pc:picChg>
        <pc:picChg chg="del">
          <ac:chgData name="김광태" userId="2e115f69-e4ae-4a64-9a72-6dcfcd2dd750" providerId="ADAL" clId="{C0ACDF09-BD7A-4D87-968B-EF21BD5FD946}" dt="2023-02-27T07:38:41.711" v="4937" actId="478"/>
          <ac:picMkLst>
            <pc:docMk/>
            <pc:sldMk cId="2623029613" sldId="353"/>
            <ac:picMk id="6148" creationId="{5D3138D2-9A96-59BF-A1B4-54401F4536CB}"/>
          </ac:picMkLst>
        </pc:picChg>
        <pc:picChg chg="add mod">
          <ac:chgData name="김광태" userId="2e115f69-e4ae-4a64-9a72-6dcfcd2dd750" providerId="ADAL" clId="{C0ACDF09-BD7A-4D87-968B-EF21BD5FD946}" dt="2023-02-27T07:38:54.157" v="4942" actId="1076"/>
          <ac:picMkLst>
            <pc:docMk/>
            <pc:sldMk cId="2623029613" sldId="353"/>
            <ac:picMk id="7170" creationId="{1A05C871-4CAD-ED4A-AA01-4F6CB8701541}"/>
          </ac:picMkLst>
        </pc:picChg>
        <pc:picChg chg="add del mod">
          <ac:chgData name="김광태" userId="2e115f69-e4ae-4a64-9a72-6dcfcd2dd750" providerId="ADAL" clId="{C0ACDF09-BD7A-4D87-968B-EF21BD5FD946}" dt="2023-02-27T07:41:34.817" v="5413" actId="478"/>
          <ac:picMkLst>
            <pc:docMk/>
            <pc:sldMk cId="2623029613" sldId="353"/>
            <ac:picMk id="7172" creationId="{DE2A5377-C60A-F4D5-4672-E31EDBE59EE0}"/>
          </ac:picMkLst>
        </pc:picChg>
        <pc:picChg chg="add mod">
          <ac:chgData name="김광태" userId="2e115f69-e4ae-4a64-9a72-6dcfcd2dd750" providerId="ADAL" clId="{C0ACDF09-BD7A-4D87-968B-EF21BD5FD946}" dt="2023-02-27T07:42:30.920" v="5422" actId="732"/>
          <ac:picMkLst>
            <pc:docMk/>
            <pc:sldMk cId="2623029613" sldId="353"/>
            <ac:picMk id="7174" creationId="{C78C4492-E671-83DC-DD8B-403E4654C7FF}"/>
          </ac:picMkLst>
        </pc:picChg>
        <pc:picChg chg="add mod">
          <ac:chgData name="김광태" userId="2e115f69-e4ae-4a64-9a72-6dcfcd2dd750" providerId="ADAL" clId="{C0ACDF09-BD7A-4D87-968B-EF21BD5FD946}" dt="2023-02-27T07:42:50.718" v="5424" actId="1076"/>
          <ac:picMkLst>
            <pc:docMk/>
            <pc:sldMk cId="2623029613" sldId="353"/>
            <ac:picMk id="7176" creationId="{660C96B5-AACC-5FAB-B6DE-7799E3A1915F}"/>
          </ac:picMkLst>
        </pc:picChg>
      </pc:sldChg>
      <pc:sldChg chg="addSp delSp modSp add mod">
        <pc:chgData name="김광태" userId="2e115f69-e4ae-4a64-9a72-6dcfcd2dd750" providerId="ADAL" clId="{C0ACDF09-BD7A-4D87-968B-EF21BD5FD946}" dt="2023-02-27T07:47:27.979" v="5846" actId="20577"/>
        <pc:sldMkLst>
          <pc:docMk/>
          <pc:sldMk cId="3010480719" sldId="354"/>
        </pc:sldMkLst>
        <pc:spChg chg="mod">
          <ac:chgData name="김광태" userId="2e115f69-e4ae-4a64-9a72-6dcfcd2dd750" providerId="ADAL" clId="{C0ACDF09-BD7A-4D87-968B-EF21BD5FD946}" dt="2023-02-27T07:47:27.979" v="5846" actId="20577"/>
          <ac:spMkLst>
            <pc:docMk/>
            <pc:sldMk cId="3010480719" sldId="354"/>
            <ac:spMk id="8" creationId="{81F1B5CB-0378-DD3B-6CB7-BDB3C3E9EFF4}"/>
          </ac:spMkLst>
        </pc:spChg>
        <pc:picChg chg="del">
          <ac:chgData name="김광태" userId="2e115f69-e4ae-4a64-9a72-6dcfcd2dd750" providerId="ADAL" clId="{C0ACDF09-BD7A-4D87-968B-EF21BD5FD946}" dt="2023-02-27T07:43:16.848" v="5426" actId="478"/>
          <ac:picMkLst>
            <pc:docMk/>
            <pc:sldMk cId="3010480719" sldId="354"/>
            <ac:picMk id="7170" creationId="{1A05C871-4CAD-ED4A-AA01-4F6CB8701541}"/>
          </ac:picMkLst>
        </pc:picChg>
        <pc:picChg chg="del">
          <ac:chgData name="김광태" userId="2e115f69-e4ae-4a64-9a72-6dcfcd2dd750" providerId="ADAL" clId="{C0ACDF09-BD7A-4D87-968B-EF21BD5FD946}" dt="2023-02-27T07:43:23.770" v="5435" actId="478"/>
          <ac:picMkLst>
            <pc:docMk/>
            <pc:sldMk cId="3010480719" sldId="354"/>
            <ac:picMk id="7174" creationId="{C78C4492-E671-83DC-DD8B-403E4654C7FF}"/>
          </ac:picMkLst>
        </pc:picChg>
        <pc:picChg chg="del">
          <ac:chgData name="김광태" userId="2e115f69-e4ae-4a64-9a72-6dcfcd2dd750" providerId="ADAL" clId="{C0ACDF09-BD7A-4D87-968B-EF21BD5FD946}" dt="2023-02-27T07:43:24.072" v="5436" actId="478"/>
          <ac:picMkLst>
            <pc:docMk/>
            <pc:sldMk cId="3010480719" sldId="354"/>
            <ac:picMk id="7176" creationId="{660C96B5-AACC-5FAB-B6DE-7799E3A1915F}"/>
          </ac:picMkLst>
        </pc:picChg>
        <pc:picChg chg="add mod">
          <ac:chgData name="김광태" userId="2e115f69-e4ae-4a64-9a72-6dcfcd2dd750" providerId="ADAL" clId="{C0ACDF09-BD7A-4D87-968B-EF21BD5FD946}" dt="2023-02-27T07:44:51.169" v="5469" actId="14100"/>
          <ac:picMkLst>
            <pc:docMk/>
            <pc:sldMk cId="3010480719" sldId="354"/>
            <ac:picMk id="8194" creationId="{F981F3E1-D18E-7576-E1B4-7F4B607408E1}"/>
          </ac:picMkLst>
        </pc:picChg>
        <pc:picChg chg="add mod">
          <ac:chgData name="김광태" userId="2e115f69-e4ae-4a64-9a72-6dcfcd2dd750" providerId="ADAL" clId="{C0ACDF09-BD7A-4D87-968B-EF21BD5FD946}" dt="2023-02-27T07:44:54.005" v="5471" actId="14100"/>
          <ac:picMkLst>
            <pc:docMk/>
            <pc:sldMk cId="3010480719" sldId="354"/>
            <ac:picMk id="8196" creationId="{818FDA79-AC13-F4A0-CC7C-0532D689287C}"/>
          </ac:picMkLst>
        </pc:picChg>
      </pc:sldChg>
    </pc:docChg>
  </pc:docChgLst>
  <pc:docChgLst>
    <pc:chgData name="김광태" userId="2e115f69-e4ae-4a64-9a72-6dcfcd2dd750" providerId="ADAL" clId="{AD15F171-6FBF-4623-A66B-9F7A7D195BE8}"/>
    <pc:docChg chg="delSld modSld modSection">
      <pc:chgData name="김광태" userId="2e115f69-e4ae-4a64-9a72-6dcfcd2dd750" providerId="ADAL" clId="{AD15F171-6FBF-4623-A66B-9F7A7D195BE8}" dt="2023-05-14T18:47:26.874" v="76" actId="47"/>
      <pc:docMkLst>
        <pc:docMk/>
      </pc:docMkLst>
      <pc:sldChg chg="modSp mod">
        <pc:chgData name="김광태" userId="2e115f69-e4ae-4a64-9a72-6dcfcd2dd750" providerId="ADAL" clId="{AD15F171-6FBF-4623-A66B-9F7A7D195BE8}" dt="2023-05-14T18:46:45.627" v="3" actId="20577"/>
        <pc:sldMkLst>
          <pc:docMk/>
          <pc:sldMk cId="0" sldId="256"/>
        </pc:sldMkLst>
        <pc:spChg chg="mod">
          <ac:chgData name="김광태" userId="2e115f69-e4ae-4a64-9a72-6dcfcd2dd750" providerId="ADAL" clId="{AD15F171-6FBF-4623-A66B-9F7A7D195BE8}" dt="2023-05-14T18:46:45.627" v="3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김광태" userId="2e115f69-e4ae-4a64-9a72-6dcfcd2dd750" providerId="ADAL" clId="{AD15F171-6FBF-4623-A66B-9F7A7D195BE8}" dt="2023-05-14T18:47:12.455" v="72" actId="20577"/>
        <pc:sldMkLst>
          <pc:docMk/>
          <pc:sldMk cId="120299264" sldId="355"/>
        </pc:sldMkLst>
        <pc:spChg chg="mod">
          <ac:chgData name="김광태" userId="2e115f69-e4ae-4a64-9a72-6dcfcd2dd750" providerId="ADAL" clId="{AD15F171-6FBF-4623-A66B-9F7A7D195BE8}" dt="2023-05-14T18:47:12.455" v="72" actId="20577"/>
          <ac:spMkLst>
            <pc:docMk/>
            <pc:sldMk cId="120299264" sldId="355"/>
            <ac:spMk id="2" creationId="{712DE716-D99D-97F4-05AB-2ABED7BF2E5D}"/>
          </ac:spMkLst>
        </pc:spChg>
      </pc:sldChg>
      <pc:sldChg chg="del">
        <pc:chgData name="김광태" userId="2e115f69-e4ae-4a64-9a72-6dcfcd2dd750" providerId="ADAL" clId="{AD15F171-6FBF-4623-A66B-9F7A7D195BE8}" dt="2023-05-14T18:47:21.216" v="73" actId="47"/>
        <pc:sldMkLst>
          <pc:docMk/>
          <pc:sldMk cId="648243662" sldId="366"/>
        </pc:sldMkLst>
      </pc:sldChg>
      <pc:sldChg chg="del">
        <pc:chgData name="김광태" userId="2e115f69-e4ae-4a64-9a72-6dcfcd2dd750" providerId="ADAL" clId="{AD15F171-6FBF-4623-A66B-9F7A7D195BE8}" dt="2023-05-14T18:47:23.326" v="75" actId="47"/>
        <pc:sldMkLst>
          <pc:docMk/>
          <pc:sldMk cId="3882516004" sldId="368"/>
        </pc:sldMkLst>
      </pc:sldChg>
      <pc:sldChg chg="del">
        <pc:chgData name="김광태" userId="2e115f69-e4ae-4a64-9a72-6dcfcd2dd750" providerId="ADAL" clId="{AD15F171-6FBF-4623-A66B-9F7A7D195BE8}" dt="2023-05-14T18:47:26.874" v="76" actId="47"/>
        <pc:sldMkLst>
          <pc:docMk/>
          <pc:sldMk cId="299878364" sldId="371"/>
        </pc:sldMkLst>
      </pc:sldChg>
      <pc:sldChg chg="del">
        <pc:chgData name="김광태" userId="2e115f69-e4ae-4a64-9a72-6dcfcd2dd750" providerId="ADAL" clId="{AD15F171-6FBF-4623-A66B-9F7A7D195BE8}" dt="2023-05-14T18:47:22.094" v="74" actId="47"/>
        <pc:sldMkLst>
          <pc:docMk/>
          <pc:sldMk cId="2738371323" sldId="374"/>
        </pc:sldMkLst>
      </pc:sldChg>
    </pc:docChg>
  </pc:docChgLst>
  <pc:docChgLst>
    <pc:chgData name="김광태" userId="2e115f69-e4ae-4a64-9a72-6dcfcd2dd750" providerId="ADAL" clId="{364B6EE7-7F96-4E34-BDE7-67A35A0F4D0F}"/>
    <pc:docChg chg="undo redo custSel addSld delSld modSld modSection">
      <pc:chgData name="김광태" userId="2e115f69-e4ae-4a64-9a72-6dcfcd2dd750" providerId="ADAL" clId="{364B6EE7-7F96-4E34-BDE7-67A35A0F4D0F}" dt="2023-05-01T07:47:51.210" v="3522" actId="12"/>
      <pc:docMkLst>
        <pc:docMk/>
      </pc:docMkLst>
      <pc:sldChg chg="modSp mod">
        <pc:chgData name="김광태" userId="2e115f69-e4ae-4a64-9a72-6dcfcd2dd750" providerId="ADAL" clId="{364B6EE7-7F96-4E34-BDE7-67A35A0F4D0F}" dt="2023-04-30T20:39:33.417" v="5" actId="20577"/>
        <pc:sldMkLst>
          <pc:docMk/>
          <pc:sldMk cId="0" sldId="256"/>
        </pc:sldMkLst>
        <pc:spChg chg="mod">
          <ac:chgData name="김광태" userId="2e115f69-e4ae-4a64-9a72-6dcfcd2dd750" providerId="ADAL" clId="{364B6EE7-7F96-4E34-BDE7-67A35A0F4D0F}" dt="2023-04-30T20:39:33.417" v="5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김광태" userId="2e115f69-e4ae-4a64-9a72-6dcfcd2dd750" providerId="ADAL" clId="{364B6EE7-7F96-4E34-BDE7-67A35A0F4D0F}" dt="2023-05-01T07:20:14.828" v="1692" actId="113"/>
        <pc:sldMkLst>
          <pc:docMk/>
          <pc:sldMk cId="120299264" sldId="355"/>
        </pc:sldMkLst>
        <pc:spChg chg="mod">
          <ac:chgData name="김광태" userId="2e115f69-e4ae-4a64-9a72-6dcfcd2dd750" providerId="ADAL" clId="{364B6EE7-7F96-4E34-BDE7-67A35A0F4D0F}" dt="2023-05-01T07:20:14.828" v="1692" actId="113"/>
          <ac:spMkLst>
            <pc:docMk/>
            <pc:sldMk cId="120299264" sldId="355"/>
            <ac:spMk id="2" creationId="{712DE716-D99D-97F4-05AB-2ABED7BF2E5D}"/>
          </ac:spMkLst>
        </pc:spChg>
      </pc:sldChg>
      <pc:sldChg chg="del">
        <pc:chgData name="김광태" userId="2e115f69-e4ae-4a64-9a72-6dcfcd2dd750" providerId="ADAL" clId="{364B6EE7-7F96-4E34-BDE7-67A35A0F4D0F}" dt="2023-04-30T20:47:27.522" v="6" actId="2696"/>
        <pc:sldMkLst>
          <pc:docMk/>
          <pc:sldMk cId="1890580360" sldId="358"/>
        </pc:sldMkLst>
      </pc:sldChg>
      <pc:sldChg chg="addSp delSp modSp mod">
        <pc:chgData name="김광태" userId="2e115f69-e4ae-4a64-9a72-6dcfcd2dd750" providerId="ADAL" clId="{364B6EE7-7F96-4E34-BDE7-67A35A0F4D0F}" dt="2023-05-01T07:42:45.245" v="3088" actId="1076"/>
        <pc:sldMkLst>
          <pc:docMk/>
          <pc:sldMk cId="3534769908" sldId="365"/>
        </pc:sldMkLst>
        <pc:spChg chg="mod">
          <ac:chgData name="김광태" userId="2e115f69-e4ae-4a64-9a72-6dcfcd2dd750" providerId="ADAL" clId="{364B6EE7-7F96-4E34-BDE7-67A35A0F4D0F}" dt="2023-04-30T20:49:15.309" v="24"/>
          <ac:spMkLst>
            <pc:docMk/>
            <pc:sldMk cId="3534769908" sldId="365"/>
            <ac:spMk id="4" creationId="{2FD09A2A-E696-B663-F74D-715B14151E8B}"/>
          </ac:spMkLst>
        </pc:spChg>
        <pc:spChg chg="add del mod">
          <ac:chgData name="김광태" userId="2e115f69-e4ae-4a64-9a72-6dcfcd2dd750" providerId="ADAL" clId="{364B6EE7-7F96-4E34-BDE7-67A35A0F4D0F}" dt="2023-04-30T20:50:19.423" v="30" actId="478"/>
          <ac:spMkLst>
            <pc:docMk/>
            <pc:sldMk cId="3534769908" sldId="365"/>
            <ac:spMk id="5" creationId="{EBBE3F08-C63E-9E75-D5B0-1B3E85D71FAA}"/>
          </ac:spMkLst>
        </pc:spChg>
        <pc:spChg chg="mod">
          <ac:chgData name="김광태" userId="2e115f69-e4ae-4a64-9a72-6dcfcd2dd750" providerId="ADAL" clId="{364B6EE7-7F96-4E34-BDE7-67A35A0F4D0F}" dt="2023-05-01T07:42:45.245" v="3088" actId="1076"/>
          <ac:spMkLst>
            <pc:docMk/>
            <pc:sldMk cId="3534769908" sldId="365"/>
            <ac:spMk id="7" creationId="{04631334-5D59-866C-A710-0F0F89552106}"/>
          </ac:spMkLst>
        </pc:spChg>
        <pc:spChg chg="mod">
          <ac:chgData name="김광태" userId="2e115f69-e4ae-4a64-9a72-6dcfcd2dd750" providerId="ADAL" clId="{364B6EE7-7F96-4E34-BDE7-67A35A0F4D0F}" dt="2023-05-01T07:42:45.245" v="3088" actId="1076"/>
          <ac:spMkLst>
            <pc:docMk/>
            <pc:sldMk cId="3534769908" sldId="365"/>
            <ac:spMk id="9" creationId="{505A852D-52FC-241F-1687-33E40EFC9C85}"/>
          </ac:spMkLst>
        </pc:spChg>
        <pc:picChg chg="del">
          <ac:chgData name="김광태" userId="2e115f69-e4ae-4a64-9a72-6dcfcd2dd750" providerId="ADAL" clId="{364B6EE7-7F96-4E34-BDE7-67A35A0F4D0F}" dt="2023-04-30T20:48:33.624" v="9" actId="478"/>
          <ac:picMkLst>
            <pc:docMk/>
            <pc:sldMk cId="3534769908" sldId="365"/>
            <ac:picMk id="6" creationId="{159E044F-BC0B-6DDE-6B14-F5CE4E4109F2}"/>
          </ac:picMkLst>
        </pc:picChg>
        <pc:picChg chg="add mod">
          <ac:chgData name="김광태" userId="2e115f69-e4ae-4a64-9a72-6dcfcd2dd750" providerId="ADAL" clId="{364B6EE7-7F96-4E34-BDE7-67A35A0F4D0F}" dt="2023-04-30T20:49:09.226" v="19" actId="1076"/>
          <ac:picMkLst>
            <pc:docMk/>
            <pc:sldMk cId="3534769908" sldId="365"/>
            <ac:picMk id="10" creationId="{3FB27C31-795C-286D-9DE7-38CC0F016185}"/>
          </ac:picMkLst>
        </pc:picChg>
      </pc:sldChg>
      <pc:sldChg chg="addSp delSp modSp mod">
        <pc:chgData name="김광태" userId="2e115f69-e4ae-4a64-9a72-6dcfcd2dd750" providerId="ADAL" clId="{364B6EE7-7F96-4E34-BDE7-67A35A0F4D0F}" dt="2023-05-01T07:19:42.762" v="1687" actId="113"/>
        <pc:sldMkLst>
          <pc:docMk/>
          <pc:sldMk cId="648243662" sldId="366"/>
        </pc:sldMkLst>
        <pc:spChg chg="mod">
          <ac:chgData name="김광태" userId="2e115f69-e4ae-4a64-9a72-6dcfcd2dd750" providerId="ADAL" clId="{364B6EE7-7F96-4E34-BDE7-67A35A0F4D0F}" dt="2023-05-01T07:19:42.762" v="1687" actId="113"/>
          <ac:spMkLst>
            <pc:docMk/>
            <pc:sldMk cId="648243662" sldId="366"/>
            <ac:spMk id="9" creationId="{6C9AC519-DC2D-3EAF-6D5F-5742F96FF364}"/>
          </ac:spMkLst>
        </pc:spChg>
        <pc:spChg chg="del">
          <ac:chgData name="김광태" userId="2e115f69-e4ae-4a64-9a72-6dcfcd2dd750" providerId="ADAL" clId="{364B6EE7-7F96-4E34-BDE7-67A35A0F4D0F}" dt="2023-05-01T05:15:05.835" v="162" actId="478"/>
          <ac:spMkLst>
            <pc:docMk/>
            <pc:sldMk cId="648243662" sldId="366"/>
            <ac:spMk id="10" creationId="{0A0C425B-463C-D2B0-A315-722542911302}"/>
          </ac:spMkLst>
        </pc:spChg>
        <pc:spChg chg="mod">
          <ac:chgData name="김광태" userId="2e115f69-e4ae-4a64-9a72-6dcfcd2dd750" providerId="ADAL" clId="{364B6EE7-7F96-4E34-BDE7-67A35A0F4D0F}" dt="2023-05-01T05:08:25.972" v="31"/>
          <ac:spMkLst>
            <pc:docMk/>
            <pc:sldMk cId="648243662" sldId="366"/>
            <ac:spMk id="14" creationId="{EC2C66D8-597D-412C-A656-2A01B0FAD3EB}"/>
          </ac:spMkLst>
        </pc:spChg>
        <pc:picChg chg="add mod">
          <ac:chgData name="김광태" userId="2e115f69-e4ae-4a64-9a72-6dcfcd2dd750" providerId="ADAL" clId="{364B6EE7-7F96-4E34-BDE7-67A35A0F4D0F}" dt="2023-05-01T05:16:04.754" v="212" actId="14100"/>
          <ac:picMkLst>
            <pc:docMk/>
            <pc:sldMk cId="648243662" sldId="366"/>
            <ac:picMk id="4" creationId="{D0E03C31-4F49-D430-3C55-D7E76F182633}"/>
          </ac:picMkLst>
        </pc:picChg>
        <pc:picChg chg="del">
          <ac:chgData name="김광태" userId="2e115f69-e4ae-4a64-9a72-6dcfcd2dd750" providerId="ADAL" clId="{364B6EE7-7F96-4E34-BDE7-67A35A0F4D0F}" dt="2023-05-01T05:15:02.530" v="161" actId="478"/>
          <ac:picMkLst>
            <pc:docMk/>
            <pc:sldMk cId="648243662" sldId="366"/>
            <ac:picMk id="7" creationId="{1E36D3BE-92E5-8B36-31D1-2EFD4E82108F}"/>
          </ac:picMkLst>
        </pc:picChg>
      </pc:sldChg>
      <pc:sldChg chg="del">
        <pc:chgData name="김광태" userId="2e115f69-e4ae-4a64-9a72-6dcfcd2dd750" providerId="ADAL" clId="{364B6EE7-7F96-4E34-BDE7-67A35A0F4D0F}" dt="2023-05-01T05:14:34.056" v="156" actId="47"/>
        <pc:sldMkLst>
          <pc:docMk/>
          <pc:sldMk cId="2278450667" sldId="367"/>
        </pc:sldMkLst>
      </pc:sldChg>
      <pc:sldChg chg="addSp delSp modSp mod delAnim modAnim">
        <pc:chgData name="김광태" userId="2e115f69-e4ae-4a64-9a72-6dcfcd2dd750" providerId="ADAL" clId="{364B6EE7-7F96-4E34-BDE7-67A35A0F4D0F}" dt="2023-05-01T07:27:09.351" v="2072" actId="26606"/>
        <pc:sldMkLst>
          <pc:docMk/>
          <pc:sldMk cId="3882516004" sldId="368"/>
        </pc:sldMkLst>
        <pc:spChg chg="mod">
          <ac:chgData name="김광태" userId="2e115f69-e4ae-4a64-9a72-6dcfcd2dd750" providerId="ADAL" clId="{364B6EE7-7F96-4E34-BDE7-67A35A0F4D0F}" dt="2023-05-01T05:14:48.253" v="159" actId="26606"/>
          <ac:spMkLst>
            <pc:docMk/>
            <pc:sldMk cId="3882516004" sldId="368"/>
            <ac:spMk id="3" creationId="{365EDEF9-0944-3319-7CE5-0486DB2B1936}"/>
          </ac:spMkLst>
        </pc:spChg>
        <pc:spChg chg="mod">
          <ac:chgData name="김광태" userId="2e115f69-e4ae-4a64-9a72-6dcfcd2dd750" providerId="ADAL" clId="{364B6EE7-7F96-4E34-BDE7-67A35A0F4D0F}" dt="2023-05-01T05:14:48.253" v="159" actId="26606"/>
          <ac:spMkLst>
            <pc:docMk/>
            <pc:sldMk cId="3882516004" sldId="368"/>
            <ac:spMk id="4" creationId="{B7BB2958-1517-72EE-8E60-C6084DF13798}"/>
          </ac:spMkLst>
        </pc:spChg>
        <pc:spChg chg="add del mod">
          <ac:chgData name="김광태" userId="2e115f69-e4ae-4a64-9a72-6dcfcd2dd750" providerId="ADAL" clId="{364B6EE7-7F96-4E34-BDE7-67A35A0F4D0F}" dt="2023-05-01T05:14:42.808" v="158"/>
          <ac:spMkLst>
            <pc:docMk/>
            <pc:sldMk cId="3882516004" sldId="368"/>
            <ac:spMk id="6" creationId="{4F6ABF3F-2411-A1C1-FB0F-8C22FCA728F6}"/>
          </ac:spMkLst>
        </pc:spChg>
        <pc:spChg chg="add del mod">
          <ac:chgData name="김광태" userId="2e115f69-e4ae-4a64-9a72-6dcfcd2dd750" providerId="ADAL" clId="{364B6EE7-7F96-4E34-BDE7-67A35A0F4D0F}" dt="2023-05-01T07:27:06.960" v="2071"/>
          <ac:spMkLst>
            <pc:docMk/>
            <pc:sldMk cId="3882516004" sldId="368"/>
            <ac:spMk id="9" creationId="{08DAC054-F853-6A90-3A8B-4A85F2EEC7E2}"/>
          </ac:spMkLst>
        </pc:spChg>
        <pc:picChg chg="del">
          <ac:chgData name="김광태" userId="2e115f69-e4ae-4a64-9a72-6dcfcd2dd750" providerId="ADAL" clId="{364B6EE7-7F96-4E34-BDE7-67A35A0F4D0F}" dt="2023-05-01T05:14:37.292" v="157" actId="478"/>
          <ac:picMkLst>
            <pc:docMk/>
            <pc:sldMk cId="3882516004" sldId="368"/>
            <ac:picMk id="5" creationId="{3657F524-1F61-C66D-468D-3E443EC6A404}"/>
          </ac:picMkLst>
        </pc:picChg>
        <pc:picChg chg="add del mod ord">
          <ac:chgData name="김광태" userId="2e115f69-e4ae-4a64-9a72-6dcfcd2dd750" providerId="ADAL" clId="{364B6EE7-7F96-4E34-BDE7-67A35A0F4D0F}" dt="2023-05-01T07:27:02.617" v="2070" actId="478"/>
          <ac:picMkLst>
            <pc:docMk/>
            <pc:sldMk cId="3882516004" sldId="368"/>
            <ac:picMk id="7" creationId="{B49B57F1-13F9-DBFC-A16E-B76E5E7A03A1}"/>
          </ac:picMkLst>
        </pc:picChg>
        <pc:picChg chg="add mod ord">
          <ac:chgData name="김광태" userId="2e115f69-e4ae-4a64-9a72-6dcfcd2dd750" providerId="ADAL" clId="{364B6EE7-7F96-4E34-BDE7-67A35A0F4D0F}" dt="2023-05-01T07:27:09.351" v="2072" actId="26606"/>
          <ac:picMkLst>
            <pc:docMk/>
            <pc:sldMk cId="3882516004" sldId="368"/>
            <ac:picMk id="10" creationId="{A3837088-283D-FD70-773B-8C037974B061}"/>
          </ac:picMkLst>
        </pc:picChg>
      </pc:sldChg>
      <pc:sldChg chg="addSp delSp modSp mod">
        <pc:chgData name="김광태" userId="2e115f69-e4ae-4a64-9a72-6dcfcd2dd750" providerId="ADAL" clId="{364B6EE7-7F96-4E34-BDE7-67A35A0F4D0F}" dt="2023-05-01T07:43:20.033" v="3092" actId="113"/>
        <pc:sldMkLst>
          <pc:docMk/>
          <pc:sldMk cId="3203394971" sldId="369"/>
        </pc:sldMkLst>
        <pc:spChg chg="mod">
          <ac:chgData name="김광태" userId="2e115f69-e4ae-4a64-9a72-6dcfcd2dd750" providerId="ADAL" clId="{364B6EE7-7F96-4E34-BDE7-67A35A0F4D0F}" dt="2023-05-01T05:11:36.420" v="93"/>
          <ac:spMkLst>
            <pc:docMk/>
            <pc:sldMk cId="3203394971" sldId="369"/>
            <ac:spMk id="3" creationId="{B1157501-4E11-3BAE-77A1-E665F0DE1782}"/>
          </ac:spMkLst>
        </pc:spChg>
        <pc:spChg chg="mod">
          <ac:chgData name="김광태" userId="2e115f69-e4ae-4a64-9a72-6dcfcd2dd750" providerId="ADAL" clId="{364B6EE7-7F96-4E34-BDE7-67A35A0F4D0F}" dt="2023-05-01T05:18:26.805" v="379"/>
          <ac:spMkLst>
            <pc:docMk/>
            <pc:sldMk cId="3203394971" sldId="369"/>
            <ac:spMk id="4" creationId="{636AFBF0-F0E5-35D3-7343-EC8390EC733C}"/>
          </ac:spMkLst>
        </pc:spChg>
        <pc:spChg chg="add del mod">
          <ac:chgData name="김광태" userId="2e115f69-e4ae-4a64-9a72-6dcfcd2dd750" providerId="ADAL" clId="{364B6EE7-7F96-4E34-BDE7-67A35A0F4D0F}" dt="2023-05-01T05:11:23.531" v="89" actId="478"/>
          <ac:spMkLst>
            <pc:docMk/>
            <pc:sldMk cId="3203394971" sldId="369"/>
            <ac:spMk id="5" creationId="{EC0C5936-FC6A-F3FE-808C-9A22EF305D7D}"/>
          </ac:spMkLst>
        </pc:spChg>
        <pc:spChg chg="mod">
          <ac:chgData name="김광태" userId="2e115f69-e4ae-4a64-9a72-6dcfcd2dd750" providerId="ADAL" clId="{364B6EE7-7F96-4E34-BDE7-67A35A0F4D0F}" dt="2023-05-01T07:43:16.687" v="3091" actId="113"/>
          <ac:spMkLst>
            <pc:docMk/>
            <pc:sldMk cId="3203394971" sldId="369"/>
            <ac:spMk id="8" creationId="{5F769B34-4F1A-6ED7-4872-C905699F89C7}"/>
          </ac:spMkLst>
        </pc:spChg>
        <pc:spChg chg="mod">
          <ac:chgData name="김광태" userId="2e115f69-e4ae-4a64-9a72-6dcfcd2dd750" providerId="ADAL" clId="{364B6EE7-7F96-4E34-BDE7-67A35A0F4D0F}" dt="2023-05-01T07:43:20.033" v="3092" actId="113"/>
          <ac:spMkLst>
            <pc:docMk/>
            <pc:sldMk cId="3203394971" sldId="369"/>
            <ac:spMk id="9" creationId="{464E5E03-0C73-CC7E-E939-B4C8AB53D643}"/>
          </ac:spMkLst>
        </pc:spChg>
        <pc:spChg chg="add del">
          <ac:chgData name="김광태" userId="2e115f69-e4ae-4a64-9a72-6dcfcd2dd750" providerId="ADAL" clId="{364B6EE7-7F96-4E34-BDE7-67A35A0F4D0F}" dt="2023-05-01T05:11:39.527" v="95" actId="22"/>
          <ac:spMkLst>
            <pc:docMk/>
            <pc:sldMk cId="3203394971" sldId="369"/>
            <ac:spMk id="12" creationId="{BC925A79-F57A-3817-280F-5D3A17853493}"/>
          </ac:spMkLst>
        </pc:spChg>
        <pc:picChg chg="del">
          <ac:chgData name="김광태" userId="2e115f69-e4ae-4a64-9a72-6dcfcd2dd750" providerId="ADAL" clId="{364B6EE7-7F96-4E34-BDE7-67A35A0F4D0F}" dt="2023-05-01T05:08:56.636" v="33" actId="478"/>
          <ac:picMkLst>
            <pc:docMk/>
            <pc:sldMk cId="3203394971" sldId="369"/>
            <ac:picMk id="6" creationId="{2FE77927-5E29-B409-4412-89D41B0CC8B1}"/>
          </ac:picMkLst>
        </pc:picChg>
        <pc:picChg chg="add mod">
          <ac:chgData name="김광태" userId="2e115f69-e4ae-4a64-9a72-6dcfcd2dd750" providerId="ADAL" clId="{364B6EE7-7F96-4E34-BDE7-67A35A0F4D0F}" dt="2023-05-01T06:30:23.633" v="582" actId="1076"/>
          <ac:picMkLst>
            <pc:docMk/>
            <pc:sldMk cId="3203394971" sldId="369"/>
            <ac:picMk id="10" creationId="{95668B64-8FCF-9F81-B94B-F77CB3AAFE7A}"/>
          </ac:picMkLst>
        </pc:picChg>
      </pc:sldChg>
      <pc:sldChg chg="addSp delSp modSp mod delAnim">
        <pc:chgData name="김광태" userId="2e115f69-e4ae-4a64-9a72-6dcfcd2dd750" providerId="ADAL" clId="{364B6EE7-7F96-4E34-BDE7-67A35A0F4D0F}" dt="2023-05-01T07:27:44.999" v="2076" actId="2711"/>
        <pc:sldMkLst>
          <pc:docMk/>
          <pc:sldMk cId="299878364" sldId="371"/>
        </pc:sldMkLst>
        <pc:spChg chg="add mod">
          <ac:chgData name="김광태" userId="2e115f69-e4ae-4a64-9a72-6dcfcd2dd750" providerId="ADAL" clId="{364B6EE7-7F96-4E34-BDE7-67A35A0F4D0F}" dt="2023-05-01T07:27:44.999" v="2076" actId="2711"/>
          <ac:spMkLst>
            <pc:docMk/>
            <pc:sldMk cId="299878364" sldId="371"/>
            <ac:spMk id="2" creationId="{9638A773-4265-1551-37AD-3D1595A0AB97}"/>
          </ac:spMkLst>
        </pc:spChg>
        <pc:spChg chg="add mod">
          <ac:chgData name="김광태" userId="2e115f69-e4ae-4a64-9a72-6dcfcd2dd750" providerId="ADAL" clId="{364B6EE7-7F96-4E34-BDE7-67A35A0F4D0F}" dt="2023-05-01T07:27:42.119" v="2075" actId="2711"/>
          <ac:spMkLst>
            <pc:docMk/>
            <pc:sldMk cId="299878364" sldId="371"/>
            <ac:spMk id="6" creationId="{204AE6FA-9AF7-1558-01B6-AA30772CAA81}"/>
          </ac:spMkLst>
        </pc:spChg>
        <pc:spChg chg="mod">
          <ac:chgData name="김광태" userId="2e115f69-e4ae-4a64-9a72-6dcfcd2dd750" providerId="ADAL" clId="{364B6EE7-7F96-4E34-BDE7-67A35A0F4D0F}" dt="2023-05-01T07:27:37.450" v="2074" actId="2711"/>
          <ac:spMkLst>
            <pc:docMk/>
            <pc:sldMk cId="299878364" sldId="371"/>
            <ac:spMk id="13" creationId="{BAACF109-9568-22F9-0E25-EA80402E9A7F}"/>
          </ac:spMkLst>
        </pc:spChg>
        <pc:spChg chg="mod">
          <ac:chgData name="김광태" userId="2e115f69-e4ae-4a64-9a72-6dcfcd2dd750" providerId="ADAL" clId="{364B6EE7-7F96-4E34-BDE7-67A35A0F4D0F}" dt="2023-05-01T05:18:29.520" v="380"/>
          <ac:spMkLst>
            <pc:docMk/>
            <pc:sldMk cId="299878364" sldId="371"/>
            <ac:spMk id="15" creationId="{EFA50A4E-0B2D-4E49-9701-4F8E1451CA50}"/>
          </ac:spMkLst>
        </pc:spChg>
        <pc:picChg chg="add mod">
          <ac:chgData name="김광태" userId="2e115f69-e4ae-4a64-9a72-6dcfcd2dd750" providerId="ADAL" clId="{364B6EE7-7F96-4E34-BDE7-67A35A0F4D0F}" dt="2023-05-01T06:36:41.756" v="687" actId="1076"/>
          <ac:picMkLst>
            <pc:docMk/>
            <pc:sldMk cId="299878364" sldId="371"/>
            <ac:picMk id="5" creationId="{3089A486-4428-C757-FDCF-7A294264D0F7}"/>
          </ac:picMkLst>
        </pc:picChg>
        <pc:picChg chg="del">
          <ac:chgData name="김광태" userId="2e115f69-e4ae-4a64-9a72-6dcfcd2dd750" providerId="ADAL" clId="{364B6EE7-7F96-4E34-BDE7-67A35A0F4D0F}" dt="2023-05-01T05:16:21.632" v="214" actId="478"/>
          <ac:picMkLst>
            <pc:docMk/>
            <pc:sldMk cId="299878364" sldId="371"/>
            <ac:picMk id="8" creationId="{B4F7490A-3C43-C7CB-8C99-EAC9321A559A}"/>
          </ac:picMkLst>
        </pc:picChg>
      </pc:sldChg>
      <pc:sldChg chg="addSp delSp modSp mod delAnim modAnim">
        <pc:chgData name="김광태" userId="2e115f69-e4ae-4a64-9a72-6dcfcd2dd750" providerId="ADAL" clId="{364B6EE7-7F96-4E34-BDE7-67A35A0F4D0F}" dt="2023-05-01T06:42:12.454" v="716" actId="1076"/>
        <pc:sldMkLst>
          <pc:docMk/>
          <pc:sldMk cId="3019993053" sldId="372"/>
        </pc:sldMkLst>
        <pc:spChg chg="mod">
          <ac:chgData name="김광태" userId="2e115f69-e4ae-4a64-9a72-6dcfcd2dd750" providerId="ADAL" clId="{364B6EE7-7F96-4E34-BDE7-67A35A0F4D0F}" dt="2023-05-01T05:18:32.134" v="381"/>
          <ac:spMkLst>
            <pc:docMk/>
            <pc:sldMk cId="3019993053" sldId="372"/>
            <ac:spMk id="4" creationId="{6D1A8F3E-4052-C720-5B93-C49A773E8271}"/>
          </ac:spMkLst>
        </pc:spChg>
        <pc:spChg chg="add del mod">
          <ac:chgData name="김광태" userId="2e115f69-e4ae-4a64-9a72-6dcfcd2dd750" providerId="ADAL" clId="{364B6EE7-7F96-4E34-BDE7-67A35A0F4D0F}" dt="2023-05-01T06:40:40.381" v="708" actId="478"/>
          <ac:spMkLst>
            <pc:docMk/>
            <pc:sldMk cId="3019993053" sldId="372"/>
            <ac:spMk id="6" creationId="{0FB8388F-B177-D78E-5EA2-5657F42E9640}"/>
          </ac:spMkLst>
        </pc:spChg>
        <pc:spChg chg="add del mod">
          <ac:chgData name="김광태" userId="2e115f69-e4ae-4a64-9a72-6dcfcd2dd750" providerId="ADAL" clId="{364B6EE7-7F96-4E34-BDE7-67A35A0F4D0F}" dt="2023-05-01T06:40:44.237" v="709" actId="478"/>
          <ac:spMkLst>
            <pc:docMk/>
            <pc:sldMk cId="3019993053" sldId="372"/>
            <ac:spMk id="9" creationId="{626CF02D-285E-B9F0-1F66-E717CC0FAD70}"/>
          </ac:spMkLst>
        </pc:spChg>
        <pc:spChg chg="del mod">
          <ac:chgData name="김광태" userId="2e115f69-e4ae-4a64-9a72-6dcfcd2dd750" providerId="ADAL" clId="{364B6EE7-7F96-4E34-BDE7-67A35A0F4D0F}" dt="2023-05-01T06:40:53.072" v="713" actId="478"/>
          <ac:spMkLst>
            <pc:docMk/>
            <pc:sldMk cId="3019993053" sldId="372"/>
            <ac:spMk id="10" creationId="{386FFF1C-238B-AE2C-EF29-8E2D70A2CBE7}"/>
          </ac:spMkLst>
        </pc:spChg>
        <pc:spChg chg="add del mod">
          <ac:chgData name="김광태" userId="2e115f69-e4ae-4a64-9a72-6dcfcd2dd750" providerId="ADAL" clId="{364B6EE7-7F96-4E34-BDE7-67A35A0F4D0F}" dt="2023-05-01T06:42:07.198" v="714" actId="478"/>
          <ac:spMkLst>
            <pc:docMk/>
            <pc:sldMk cId="3019993053" sldId="372"/>
            <ac:spMk id="12" creationId="{974FFA07-59F1-E2A0-BACE-595218E69C07}"/>
          </ac:spMkLst>
        </pc:spChg>
        <pc:picChg chg="del">
          <ac:chgData name="김광태" userId="2e115f69-e4ae-4a64-9a72-6dcfcd2dd750" providerId="ADAL" clId="{364B6EE7-7F96-4E34-BDE7-67A35A0F4D0F}" dt="2023-05-01T05:26:31.106" v="578" actId="478"/>
          <ac:picMkLst>
            <pc:docMk/>
            <pc:sldMk cId="3019993053" sldId="372"/>
            <ac:picMk id="5" creationId="{A550C6E7-A650-B131-8908-42C4D42EC5C6}"/>
          </ac:picMkLst>
        </pc:picChg>
        <pc:picChg chg="add mod">
          <ac:chgData name="김광태" userId="2e115f69-e4ae-4a64-9a72-6dcfcd2dd750" providerId="ADAL" clId="{364B6EE7-7F96-4E34-BDE7-67A35A0F4D0F}" dt="2023-05-01T06:42:12.454" v="716" actId="1076"/>
          <ac:picMkLst>
            <pc:docMk/>
            <pc:sldMk cId="3019993053" sldId="372"/>
            <ac:picMk id="7" creationId="{0A504EB9-0132-9142-CBA0-EB3165F318D3}"/>
          </ac:picMkLst>
        </pc:picChg>
      </pc:sldChg>
      <pc:sldChg chg="addSp delSp modSp mod">
        <pc:chgData name="김광태" userId="2e115f69-e4ae-4a64-9a72-6dcfcd2dd750" providerId="ADAL" clId="{364B6EE7-7F96-4E34-BDE7-67A35A0F4D0F}" dt="2023-05-01T07:47:51.210" v="3522" actId="12"/>
        <pc:sldMkLst>
          <pc:docMk/>
          <pc:sldMk cId="3771905173" sldId="373"/>
        </pc:sldMkLst>
        <pc:spChg chg="add del mod">
          <ac:chgData name="김광태" userId="2e115f69-e4ae-4a64-9a72-6dcfcd2dd750" providerId="ADAL" clId="{364B6EE7-7F96-4E34-BDE7-67A35A0F4D0F}" dt="2023-05-01T07:12:00.412" v="1461" actId="478"/>
          <ac:spMkLst>
            <pc:docMk/>
            <pc:sldMk cId="3771905173" sldId="373"/>
            <ac:spMk id="3" creationId="{24C62CBD-0E14-E70D-6023-9705CE035E7D}"/>
          </ac:spMkLst>
        </pc:spChg>
        <pc:spChg chg="add mod">
          <ac:chgData name="김광태" userId="2e115f69-e4ae-4a64-9a72-6dcfcd2dd750" providerId="ADAL" clId="{364B6EE7-7F96-4E34-BDE7-67A35A0F4D0F}" dt="2023-05-01T07:47:51.210" v="3522" actId="12"/>
          <ac:spMkLst>
            <pc:docMk/>
            <pc:sldMk cId="3771905173" sldId="373"/>
            <ac:spMk id="6" creationId="{96F1CD10-15A5-753D-1639-7DA53B57DB41}"/>
          </ac:spMkLst>
        </pc:spChg>
        <pc:picChg chg="del">
          <ac:chgData name="김광태" userId="2e115f69-e4ae-4a64-9a72-6dcfcd2dd750" providerId="ADAL" clId="{364B6EE7-7F96-4E34-BDE7-67A35A0F4D0F}" dt="2023-05-01T07:11:57.587" v="1460" actId="478"/>
          <ac:picMkLst>
            <pc:docMk/>
            <pc:sldMk cId="3771905173" sldId="373"/>
            <ac:picMk id="7" creationId="{5696132C-4724-210C-C758-5B056E753ED6}"/>
          </ac:picMkLst>
        </pc:picChg>
        <pc:picChg chg="del">
          <ac:chgData name="김광태" userId="2e115f69-e4ae-4a64-9a72-6dcfcd2dd750" providerId="ADAL" clId="{364B6EE7-7F96-4E34-BDE7-67A35A0F4D0F}" dt="2023-05-01T07:12:01.274" v="1462" actId="478"/>
          <ac:picMkLst>
            <pc:docMk/>
            <pc:sldMk cId="3771905173" sldId="373"/>
            <ac:picMk id="9" creationId="{5A324FEF-1A3B-E556-2A83-D475C30A3E8C}"/>
          </ac:picMkLst>
        </pc:picChg>
        <pc:picChg chg="add mod">
          <ac:chgData name="김광태" userId="2e115f69-e4ae-4a64-9a72-6dcfcd2dd750" providerId="ADAL" clId="{364B6EE7-7F96-4E34-BDE7-67A35A0F4D0F}" dt="2023-05-01T07:45:39.068" v="3099" actId="1076"/>
          <ac:picMkLst>
            <pc:docMk/>
            <pc:sldMk cId="3771905173" sldId="373"/>
            <ac:picMk id="10" creationId="{9266D723-C428-00F5-6DEE-8844BEF288E0}"/>
          </ac:picMkLst>
        </pc:picChg>
        <pc:picChg chg="add mod">
          <ac:chgData name="김광태" userId="2e115f69-e4ae-4a64-9a72-6dcfcd2dd750" providerId="ADAL" clId="{364B6EE7-7F96-4E34-BDE7-67A35A0F4D0F}" dt="2023-05-01T07:44:56.446" v="3096" actId="1076"/>
          <ac:picMkLst>
            <pc:docMk/>
            <pc:sldMk cId="3771905173" sldId="373"/>
            <ac:picMk id="12" creationId="{544E79C1-82B6-E65D-0D74-294B64429C66}"/>
          </ac:picMkLst>
        </pc:picChg>
        <pc:picChg chg="add mod">
          <ac:chgData name="김광태" userId="2e115f69-e4ae-4a64-9a72-6dcfcd2dd750" providerId="ADAL" clId="{364B6EE7-7F96-4E34-BDE7-67A35A0F4D0F}" dt="2023-05-01T07:45:37.591" v="3098" actId="1076"/>
          <ac:picMkLst>
            <pc:docMk/>
            <pc:sldMk cId="3771905173" sldId="373"/>
            <ac:picMk id="15" creationId="{FD96C36C-2AA1-E2BC-671A-5E561A1A8665}"/>
          </ac:picMkLst>
        </pc:picChg>
      </pc:sldChg>
      <pc:sldChg chg="addSp delSp modSp new mod">
        <pc:chgData name="김광태" userId="2e115f69-e4ae-4a64-9a72-6dcfcd2dd750" providerId="ADAL" clId="{364B6EE7-7F96-4E34-BDE7-67A35A0F4D0F}" dt="2023-05-01T07:22:58.710" v="2064" actId="1076"/>
        <pc:sldMkLst>
          <pc:docMk/>
          <pc:sldMk cId="2738371323" sldId="374"/>
        </pc:sldMkLst>
        <pc:spChg chg="mod">
          <ac:chgData name="김광태" userId="2e115f69-e4ae-4a64-9a72-6dcfcd2dd750" providerId="ADAL" clId="{364B6EE7-7F96-4E34-BDE7-67A35A0F4D0F}" dt="2023-05-01T07:22:58.710" v="2064" actId="1076"/>
          <ac:spMkLst>
            <pc:docMk/>
            <pc:sldMk cId="2738371323" sldId="374"/>
            <ac:spMk id="2" creationId="{AB0F2490-43C7-4D10-70C2-DA21F0D046F0}"/>
          </ac:spMkLst>
        </pc:spChg>
        <pc:spChg chg="del">
          <ac:chgData name="김광태" userId="2e115f69-e4ae-4a64-9a72-6dcfcd2dd750" providerId="ADAL" clId="{364B6EE7-7F96-4E34-BDE7-67A35A0F4D0F}" dt="2023-05-01T05:15:38.544" v="181"/>
          <ac:spMkLst>
            <pc:docMk/>
            <pc:sldMk cId="2738371323" sldId="374"/>
            <ac:spMk id="3" creationId="{22AFBE9A-B2E5-3A99-994E-ED7A3609DB18}"/>
          </ac:spMkLst>
        </pc:spChg>
        <pc:spChg chg="mod">
          <ac:chgData name="김광태" userId="2e115f69-e4ae-4a64-9a72-6dcfcd2dd750" providerId="ADAL" clId="{364B6EE7-7F96-4E34-BDE7-67A35A0F4D0F}" dt="2023-05-01T05:16:09.948" v="213"/>
          <ac:spMkLst>
            <pc:docMk/>
            <pc:sldMk cId="2738371323" sldId="374"/>
            <ac:spMk id="4" creationId="{435D0BA7-7716-B697-85F3-3D2748A0A7EE}"/>
          </ac:spMkLst>
        </pc:spChg>
        <pc:picChg chg="add mod">
          <ac:chgData name="김광태" userId="2e115f69-e4ae-4a64-9a72-6dcfcd2dd750" providerId="ADAL" clId="{364B6EE7-7F96-4E34-BDE7-67A35A0F4D0F}" dt="2023-05-01T07:14:40.735" v="1475" actId="1076"/>
          <ac:picMkLst>
            <pc:docMk/>
            <pc:sldMk cId="2738371323" sldId="374"/>
            <ac:picMk id="7" creationId="{86FC1EB0-EA53-83B3-F784-B41BF02FE503}"/>
          </ac:picMkLst>
        </pc:picChg>
        <pc:picChg chg="add mod">
          <ac:chgData name="김광태" userId="2e115f69-e4ae-4a64-9a72-6dcfcd2dd750" providerId="ADAL" clId="{364B6EE7-7F96-4E34-BDE7-67A35A0F4D0F}" dt="2023-05-01T07:14:40.735" v="1475" actId="1076"/>
          <ac:picMkLst>
            <pc:docMk/>
            <pc:sldMk cId="2738371323" sldId="374"/>
            <ac:picMk id="9" creationId="{0CC8601D-CDC0-1D50-DB49-0F05C7ED8973}"/>
          </ac:picMkLst>
        </pc:picChg>
      </pc:sldChg>
      <pc:sldChg chg="delSp modSp add del mod">
        <pc:chgData name="김광태" userId="2e115f69-e4ae-4a64-9a72-6dcfcd2dd750" providerId="ADAL" clId="{364B6EE7-7F96-4E34-BDE7-67A35A0F4D0F}" dt="2023-05-01T07:16:57.005" v="1549" actId="47"/>
        <pc:sldMkLst>
          <pc:docMk/>
          <pc:sldMk cId="957710648" sldId="375"/>
        </pc:sldMkLst>
        <pc:spChg chg="mod">
          <ac:chgData name="김광태" userId="2e115f69-e4ae-4a64-9a72-6dcfcd2dd750" providerId="ADAL" clId="{364B6EE7-7F96-4E34-BDE7-67A35A0F4D0F}" dt="2023-05-01T06:37:11.474" v="702" actId="20577"/>
          <ac:spMkLst>
            <pc:docMk/>
            <pc:sldMk cId="957710648" sldId="375"/>
            <ac:spMk id="8" creationId="{5F769B34-4F1A-6ED7-4872-C905699F89C7}"/>
          </ac:spMkLst>
        </pc:spChg>
        <pc:picChg chg="del">
          <ac:chgData name="김광태" userId="2e115f69-e4ae-4a64-9a72-6dcfcd2dd750" providerId="ADAL" clId="{364B6EE7-7F96-4E34-BDE7-67A35A0F4D0F}" dt="2023-05-01T06:37:06.745" v="698" actId="478"/>
          <ac:picMkLst>
            <pc:docMk/>
            <pc:sldMk cId="957710648" sldId="375"/>
            <ac:picMk id="10" creationId="{95668B64-8FCF-9F81-B94B-F77CB3AAFE7A}"/>
          </ac:picMkLst>
        </pc:picChg>
      </pc:sldChg>
      <pc:sldChg chg="new del">
        <pc:chgData name="김광태" userId="2e115f69-e4ae-4a64-9a72-6dcfcd2dd750" providerId="ADAL" clId="{364B6EE7-7F96-4E34-BDE7-67A35A0F4D0F}" dt="2023-05-01T06:13:20.133" v="580" actId="47"/>
        <pc:sldMkLst>
          <pc:docMk/>
          <pc:sldMk cId="1487154373" sldId="375"/>
        </pc:sldMkLst>
      </pc:sldChg>
      <pc:sldChg chg="new del">
        <pc:chgData name="김광태" userId="2e115f69-e4ae-4a64-9a72-6dcfcd2dd750" providerId="ADAL" clId="{364B6EE7-7F96-4E34-BDE7-67A35A0F4D0F}" dt="2023-05-01T06:50:03.683" v="778" actId="2696"/>
        <pc:sldMkLst>
          <pc:docMk/>
          <pc:sldMk cId="2075066233" sldId="376"/>
        </pc:sldMkLst>
      </pc:sldChg>
      <pc:sldChg chg="modSp new del mod">
        <pc:chgData name="김광태" userId="2e115f69-e4ae-4a64-9a72-6dcfcd2dd750" providerId="ADAL" clId="{364B6EE7-7F96-4E34-BDE7-67A35A0F4D0F}" dt="2023-05-01T07:42:29.152" v="3087" actId="2696"/>
        <pc:sldMkLst>
          <pc:docMk/>
          <pc:sldMk cId="2196899476" sldId="377"/>
        </pc:sldMkLst>
        <pc:spChg chg="mod">
          <ac:chgData name="김광태" userId="2e115f69-e4ae-4a64-9a72-6dcfcd2dd750" providerId="ADAL" clId="{364B6EE7-7F96-4E34-BDE7-67A35A0F4D0F}" dt="2023-05-01T06:49:53.732" v="777"/>
          <ac:spMkLst>
            <pc:docMk/>
            <pc:sldMk cId="2196899476" sldId="377"/>
            <ac:spMk id="4" creationId="{486DDF9B-DF15-4D3B-568F-4E51EF3130BB}"/>
          </ac:spMkLst>
        </pc:spChg>
      </pc:sldChg>
      <pc:sldChg chg="new del">
        <pc:chgData name="김광태" userId="2e115f69-e4ae-4a64-9a72-6dcfcd2dd750" providerId="ADAL" clId="{364B6EE7-7F96-4E34-BDE7-67A35A0F4D0F}" dt="2023-05-01T07:28:56.916" v="2078" actId="47"/>
        <pc:sldMkLst>
          <pc:docMk/>
          <pc:sldMk cId="2157262555" sldId="378"/>
        </pc:sldMkLst>
      </pc:sldChg>
      <pc:sldChg chg="addSp delSp modSp add mod">
        <pc:chgData name="김광태" userId="2e115f69-e4ae-4a64-9a72-6dcfcd2dd750" providerId="ADAL" clId="{364B6EE7-7F96-4E34-BDE7-67A35A0F4D0F}" dt="2023-05-01T07:36:58.243" v="2487" actId="1076"/>
        <pc:sldMkLst>
          <pc:docMk/>
          <pc:sldMk cId="1897195887" sldId="379"/>
        </pc:sldMkLst>
        <pc:spChg chg="mod">
          <ac:chgData name="김광태" userId="2e115f69-e4ae-4a64-9a72-6dcfcd2dd750" providerId="ADAL" clId="{364B6EE7-7F96-4E34-BDE7-67A35A0F4D0F}" dt="2023-05-01T07:35:33.575" v="2481" actId="20577"/>
          <ac:spMkLst>
            <pc:docMk/>
            <pc:sldMk cId="1897195887" sldId="379"/>
            <ac:spMk id="9" creationId="{6C9AC519-DC2D-3EAF-6D5F-5742F96FF364}"/>
          </ac:spMkLst>
        </pc:spChg>
        <pc:spChg chg="mod">
          <ac:chgData name="김광태" userId="2e115f69-e4ae-4a64-9a72-6dcfcd2dd750" providerId="ADAL" clId="{364B6EE7-7F96-4E34-BDE7-67A35A0F4D0F}" dt="2023-05-01T07:29:16.831" v="2080"/>
          <ac:spMkLst>
            <pc:docMk/>
            <pc:sldMk cId="1897195887" sldId="379"/>
            <ac:spMk id="14" creationId="{EC2C66D8-597D-412C-A656-2A01B0FAD3EB}"/>
          </ac:spMkLst>
        </pc:spChg>
        <pc:picChg chg="del mod">
          <ac:chgData name="김광태" userId="2e115f69-e4ae-4a64-9a72-6dcfcd2dd750" providerId="ADAL" clId="{364B6EE7-7F96-4E34-BDE7-67A35A0F4D0F}" dt="2023-05-01T07:35:42.752" v="2483" actId="478"/>
          <ac:picMkLst>
            <pc:docMk/>
            <pc:sldMk cId="1897195887" sldId="379"/>
            <ac:picMk id="4" creationId="{D0E03C31-4F49-D430-3C55-D7E76F182633}"/>
          </ac:picMkLst>
        </pc:picChg>
        <pc:picChg chg="add mod">
          <ac:chgData name="김광태" userId="2e115f69-e4ae-4a64-9a72-6dcfcd2dd750" providerId="ADAL" clId="{364B6EE7-7F96-4E34-BDE7-67A35A0F4D0F}" dt="2023-05-01T07:36:58.243" v="2487" actId="1076"/>
          <ac:picMkLst>
            <pc:docMk/>
            <pc:sldMk cId="1897195887" sldId="379"/>
            <ac:picMk id="5" creationId="{28AA2BBA-363D-E429-3F33-3FB113262063}"/>
          </ac:picMkLst>
        </pc:picChg>
      </pc:sldChg>
      <pc:sldChg chg="add del">
        <pc:chgData name="김광태" userId="2e115f69-e4ae-4a64-9a72-6dcfcd2dd750" providerId="ADAL" clId="{364B6EE7-7F96-4E34-BDE7-67A35A0F4D0F}" dt="2023-05-01T07:29:40.640" v="2081" actId="47"/>
        <pc:sldMkLst>
          <pc:docMk/>
          <pc:sldMk cId="736346438" sldId="380"/>
        </pc:sldMkLst>
      </pc:sldChg>
      <pc:sldChg chg="addSp delSp modSp add mod">
        <pc:chgData name="김광태" userId="2e115f69-e4ae-4a64-9a72-6dcfcd2dd750" providerId="ADAL" clId="{364B6EE7-7F96-4E34-BDE7-67A35A0F4D0F}" dt="2023-05-01T07:42:22.654" v="3086" actId="20577"/>
        <pc:sldMkLst>
          <pc:docMk/>
          <pc:sldMk cId="1529320974" sldId="380"/>
        </pc:sldMkLst>
        <pc:spChg chg="mod">
          <ac:chgData name="김광태" userId="2e115f69-e4ae-4a64-9a72-6dcfcd2dd750" providerId="ADAL" clId="{364B6EE7-7F96-4E34-BDE7-67A35A0F4D0F}" dt="2023-05-01T07:42:22.654" v="3086" actId="20577"/>
          <ac:spMkLst>
            <pc:docMk/>
            <pc:sldMk cId="1529320974" sldId="380"/>
            <ac:spMk id="9" creationId="{6C9AC519-DC2D-3EAF-6D5F-5742F96FF364}"/>
          </ac:spMkLst>
        </pc:spChg>
        <pc:picChg chg="del">
          <ac:chgData name="김광태" userId="2e115f69-e4ae-4a64-9a72-6dcfcd2dd750" providerId="ADAL" clId="{364B6EE7-7F96-4E34-BDE7-67A35A0F4D0F}" dt="2023-05-01T07:29:44.125" v="2083" actId="478"/>
          <ac:picMkLst>
            <pc:docMk/>
            <pc:sldMk cId="1529320974" sldId="380"/>
            <ac:picMk id="4" creationId="{D0E03C31-4F49-D430-3C55-D7E76F182633}"/>
          </ac:picMkLst>
        </pc:picChg>
        <pc:picChg chg="add mod modCrop">
          <ac:chgData name="김광태" userId="2e115f69-e4ae-4a64-9a72-6dcfcd2dd750" providerId="ADAL" clId="{364B6EE7-7F96-4E34-BDE7-67A35A0F4D0F}" dt="2023-05-01T07:30:28.579" v="2105" actId="1076"/>
          <ac:picMkLst>
            <pc:docMk/>
            <pc:sldMk cId="1529320974" sldId="380"/>
            <ac:picMk id="5" creationId="{F5515477-09F1-3DEF-80FF-89221B53FC9B}"/>
          </ac:picMkLst>
        </pc:picChg>
        <pc:picChg chg="add mod">
          <ac:chgData name="김광태" userId="2e115f69-e4ae-4a64-9a72-6dcfcd2dd750" providerId="ADAL" clId="{364B6EE7-7F96-4E34-BDE7-67A35A0F4D0F}" dt="2023-05-01T07:30:30.523" v="2106" actId="1076"/>
          <ac:picMkLst>
            <pc:docMk/>
            <pc:sldMk cId="1529320974" sldId="380"/>
            <ac:picMk id="7" creationId="{61269516-5E0F-2479-5A4A-AF91D174242F}"/>
          </ac:picMkLst>
        </pc:picChg>
      </pc:sldChg>
    </pc:docChg>
  </pc:docChgLst>
  <pc:docChgLst>
    <pc:chgData name="김광태" userId="2e115f69-e4ae-4a64-9a72-6dcfcd2dd750" providerId="ADAL" clId="{79B775DF-FE4C-4EA4-8FBA-BAC26895D5BF}"/>
    <pc:docChg chg="undo custSel addSld delSld modSld sldOrd modSection">
      <pc:chgData name="김광태" userId="2e115f69-e4ae-4a64-9a72-6dcfcd2dd750" providerId="ADAL" clId="{79B775DF-FE4C-4EA4-8FBA-BAC26895D5BF}" dt="2023-07-02T21:01:45.209" v="2847" actId="20577"/>
      <pc:docMkLst>
        <pc:docMk/>
      </pc:docMkLst>
      <pc:sldChg chg="modSp mod">
        <pc:chgData name="김광태" userId="2e115f69-e4ae-4a64-9a72-6dcfcd2dd750" providerId="ADAL" clId="{79B775DF-FE4C-4EA4-8FBA-BAC26895D5BF}" dt="2023-07-02T20:09:21.159" v="5" actId="20577"/>
        <pc:sldMkLst>
          <pc:docMk/>
          <pc:sldMk cId="0" sldId="256"/>
        </pc:sldMkLst>
        <pc:spChg chg="mod">
          <ac:chgData name="김광태" userId="2e115f69-e4ae-4a64-9a72-6dcfcd2dd750" providerId="ADAL" clId="{79B775DF-FE4C-4EA4-8FBA-BAC26895D5BF}" dt="2023-07-02T20:09:21.159" v="5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김광태" userId="2e115f69-e4ae-4a64-9a72-6dcfcd2dd750" providerId="ADAL" clId="{79B775DF-FE4C-4EA4-8FBA-BAC26895D5BF}" dt="2023-07-02T20:25:07.420" v="803"/>
        <pc:sldMkLst>
          <pc:docMk/>
          <pc:sldMk cId="120299264" sldId="355"/>
        </pc:sldMkLst>
        <pc:spChg chg="mod">
          <ac:chgData name="김광태" userId="2e115f69-e4ae-4a64-9a72-6dcfcd2dd750" providerId="ADAL" clId="{79B775DF-FE4C-4EA4-8FBA-BAC26895D5BF}" dt="2023-07-02T20:25:07.420" v="803"/>
          <ac:spMkLst>
            <pc:docMk/>
            <pc:sldMk cId="120299264" sldId="355"/>
            <ac:spMk id="2" creationId="{712DE716-D99D-97F4-05AB-2ABED7BF2E5D}"/>
          </ac:spMkLst>
        </pc:spChg>
      </pc:sldChg>
      <pc:sldChg chg="del">
        <pc:chgData name="김광태" userId="2e115f69-e4ae-4a64-9a72-6dcfcd2dd750" providerId="ADAL" clId="{79B775DF-FE4C-4EA4-8FBA-BAC26895D5BF}" dt="2023-07-02T20:11:30.666" v="362" actId="47"/>
        <pc:sldMkLst>
          <pc:docMk/>
          <pc:sldMk cId="2037310737" sldId="364"/>
        </pc:sldMkLst>
      </pc:sldChg>
      <pc:sldChg chg="del">
        <pc:chgData name="김광태" userId="2e115f69-e4ae-4a64-9a72-6dcfcd2dd750" providerId="ADAL" clId="{79B775DF-FE4C-4EA4-8FBA-BAC26895D5BF}" dt="2023-07-02T20:14:23.035" v="366" actId="47"/>
        <pc:sldMkLst>
          <pc:docMk/>
          <pc:sldMk cId="2238329062" sldId="375"/>
        </pc:sldMkLst>
      </pc:sldChg>
      <pc:sldChg chg="modSp mod">
        <pc:chgData name="김광태" userId="2e115f69-e4ae-4a64-9a72-6dcfcd2dd750" providerId="ADAL" clId="{79B775DF-FE4C-4EA4-8FBA-BAC26895D5BF}" dt="2023-07-02T20:59:46.615" v="2477"/>
        <pc:sldMkLst>
          <pc:docMk/>
          <pc:sldMk cId="2935499546" sldId="376"/>
        </pc:sldMkLst>
        <pc:spChg chg="mod">
          <ac:chgData name="김광태" userId="2e115f69-e4ae-4a64-9a72-6dcfcd2dd750" providerId="ADAL" clId="{79B775DF-FE4C-4EA4-8FBA-BAC26895D5BF}" dt="2023-07-02T20:59:46.615" v="2477"/>
          <ac:spMkLst>
            <pc:docMk/>
            <pc:sldMk cId="2935499546" sldId="376"/>
            <ac:spMk id="2" creationId="{B8759E2E-792E-1649-609D-8FF24E62FBAD}"/>
          </ac:spMkLst>
        </pc:spChg>
      </pc:sldChg>
      <pc:sldChg chg="addSp delSp modSp mod">
        <pc:chgData name="김광태" userId="2e115f69-e4ae-4a64-9a72-6dcfcd2dd750" providerId="ADAL" clId="{79B775DF-FE4C-4EA4-8FBA-BAC26895D5BF}" dt="2023-07-02T20:26:05.533" v="806" actId="2711"/>
        <pc:sldMkLst>
          <pc:docMk/>
          <pc:sldMk cId="1472329812" sldId="377"/>
        </pc:sldMkLst>
        <pc:spChg chg="del mod">
          <ac:chgData name="김광태" userId="2e115f69-e4ae-4a64-9a72-6dcfcd2dd750" providerId="ADAL" clId="{79B775DF-FE4C-4EA4-8FBA-BAC26895D5BF}" dt="2023-07-02T20:20:17.258" v="746" actId="478"/>
          <ac:spMkLst>
            <pc:docMk/>
            <pc:sldMk cId="1472329812" sldId="377"/>
            <ac:spMk id="2" creationId="{FEFA7992-C0D8-DF8B-5D50-F0A3E4177826}"/>
          </ac:spMkLst>
        </pc:spChg>
        <pc:spChg chg="mod">
          <ac:chgData name="김광태" userId="2e115f69-e4ae-4a64-9a72-6dcfcd2dd750" providerId="ADAL" clId="{79B775DF-FE4C-4EA4-8FBA-BAC26895D5BF}" dt="2023-07-02T20:26:05.533" v="806" actId="2711"/>
          <ac:spMkLst>
            <pc:docMk/>
            <pc:sldMk cId="1472329812" sldId="377"/>
            <ac:spMk id="4" creationId="{F68C25B9-4C7B-31CC-FAD8-8B1640479A64}"/>
          </ac:spMkLst>
        </pc:spChg>
        <pc:spChg chg="del">
          <ac:chgData name="김광태" userId="2e115f69-e4ae-4a64-9a72-6dcfcd2dd750" providerId="ADAL" clId="{79B775DF-FE4C-4EA4-8FBA-BAC26895D5BF}" dt="2023-07-02T20:16:29.423" v="369" actId="478"/>
          <ac:spMkLst>
            <pc:docMk/>
            <pc:sldMk cId="1472329812" sldId="377"/>
            <ac:spMk id="7" creationId="{2FB08192-AEA2-1C8E-3D65-48454BB54E57}"/>
          </ac:spMkLst>
        </pc:spChg>
        <pc:spChg chg="add mod">
          <ac:chgData name="김광태" userId="2e115f69-e4ae-4a64-9a72-6dcfcd2dd750" providerId="ADAL" clId="{79B775DF-FE4C-4EA4-8FBA-BAC26895D5BF}" dt="2023-07-02T20:18:39.462" v="487" actId="1076"/>
          <ac:spMkLst>
            <pc:docMk/>
            <pc:sldMk cId="1472329812" sldId="377"/>
            <ac:spMk id="12" creationId="{E4CFFBB3-1365-B200-1599-A74ADD1FC6EE}"/>
          </ac:spMkLst>
        </pc:spChg>
        <pc:spChg chg="add mod">
          <ac:chgData name="김광태" userId="2e115f69-e4ae-4a64-9a72-6dcfcd2dd750" providerId="ADAL" clId="{79B775DF-FE4C-4EA4-8FBA-BAC26895D5BF}" dt="2023-07-02T20:18:39.462" v="487" actId="1076"/>
          <ac:spMkLst>
            <pc:docMk/>
            <pc:sldMk cId="1472329812" sldId="377"/>
            <ac:spMk id="14" creationId="{B9BDBB95-529F-C59B-2A8C-4331BB9F51E0}"/>
          </ac:spMkLst>
        </pc:spChg>
        <pc:spChg chg="add mod">
          <ac:chgData name="김광태" userId="2e115f69-e4ae-4a64-9a72-6dcfcd2dd750" providerId="ADAL" clId="{79B775DF-FE4C-4EA4-8FBA-BAC26895D5BF}" dt="2023-07-02T20:19:49.530" v="740" actId="255"/>
          <ac:spMkLst>
            <pc:docMk/>
            <pc:sldMk cId="1472329812" sldId="377"/>
            <ac:spMk id="16" creationId="{ED669431-F11E-5E5A-2534-9D2C99AFCA89}"/>
          </ac:spMkLst>
        </pc:spChg>
        <pc:spChg chg="add del mod">
          <ac:chgData name="김광태" userId="2e115f69-e4ae-4a64-9a72-6dcfcd2dd750" providerId="ADAL" clId="{79B775DF-FE4C-4EA4-8FBA-BAC26895D5BF}" dt="2023-07-02T20:20:19.130" v="747" actId="478"/>
          <ac:spMkLst>
            <pc:docMk/>
            <pc:sldMk cId="1472329812" sldId="377"/>
            <ac:spMk id="19" creationId="{9EB94494-F75D-F87F-6E8A-B3F42C172008}"/>
          </ac:spMkLst>
        </pc:spChg>
        <pc:picChg chg="del">
          <ac:chgData name="김광태" userId="2e115f69-e4ae-4a64-9a72-6dcfcd2dd750" providerId="ADAL" clId="{79B775DF-FE4C-4EA4-8FBA-BAC26895D5BF}" dt="2023-07-02T20:14:41.669" v="368" actId="478"/>
          <ac:picMkLst>
            <pc:docMk/>
            <pc:sldMk cId="1472329812" sldId="377"/>
            <ac:picMk id="6" creationId="{873BFB33-3F76-8332-CC96-D7833E9FBC2C}"/>
          </ac:picMkLst>
        </pc:picChg>
        <pc:picChg chg="add mod">
          <ac:chgData name="김광태" userId="2e115f69-e4ae-4a64-9a72-6dcfcd2dd750" providerId="ADAL" clId="{79B775DF-FE4C-4EA4-8FBA-BAC26895D5BF}" dt="2023-07-02T20:18:39.462" v="487" actId="1076"/>
          <ac:picMkLst>
            <pc:docMk/>
            <pc:sldMk cId="1472329812" sldId="377"/>
            <ac:picMk id="8" creationId="{1520D352-0A61-7CFB-BF24-8DA004B174D4}"/>
          </ac:picMkLst>
        </pc:picChg>
        <pc:picChg chg="add mod">
          <ac:chgData name="김광태" userId="2e115f69-e4ae-4a64-9a72-6dcfcd2dd750" providerId="ADAL" clId="{79B775DF-FE4C-4EA4-8FBA-BAC26895D5BF}" dt="2023-07-02T20:18:39.462" v="487" actId="1076"/>
          <ac:picMkLst>
            <pc:docMk/>
            <pc:sldMk cId="1472329812" sldId="377"/>
            <ac:picMk id="10" creationId="{A0CC6CEA-AC00-4222-C8EE-0A373D05A191}"/>
          </ac:picMkLst>
        </pc:picChg>
        <pc:picChg chg="del">
          <ac:chgData name="김광태" userId="2e115f69-e4ae-4a64-9a72-6dcfcd2dd750" providerId="ADAL" clId="{79B775DF-FE4C-4EA4-8FBA-BAC26895D5BF}" dt="2023-07-02T20:14:40.919" v="367" actId="478"/>
          <ac:picMkLst>
            <pc:docMk/>
            <pc:sldMk cId="1472329812" sldId="377"/>
            <ac:picMk id="11" creationId="{5BF87A71-008A-C045-719C-8F0F53773519}"/>
          </ac:picMkLst>
        </pc:picChg>
        <pc:picChg chg="del">
          <ac:chgData name="김광태" userId="2e115f69-e4ae-4a64-9a72-6dcfcd2dd750" providerId="ADAL" clId="{79B775DF-FE4C-4EA4-8FBA-BAC26895D5BF}" dt="2023-07-02T20:14:40.919" v="367" actId="478"/>
          <ac:picMkLst>
            <pc:docMk/>
            <pc:sldMk cId="1472329812" sldId="377"/>
            <ac:picMk id="13" creationId="{B4360065-B189-1518-9DCB-BDFE2155821D}"/>
          </ac:picMkLst>
        </pc:picChg>
        <pc:picChg chg="del">
          <ac:chgData name="김광태" userId="2e115f69-e4ae-4a64-9a72-6dcfcd2dd750" providerId="ADAL" clId="{79B775DF-FE4C-4EA4-8FBA-BAC26895D5BF}" dt="2023-07-02T20:14:40.919" v="367" actId="478"/>
          <ac:picMkLst>
            <pc:docMk/>
            <pc:sldMk cId="1472329812" sldId="377"/>
            <ac:picMk id="15" creationId="{2E80A17F-A32A-0E02-C9DD-7A4CC5B65A7C}"/>
          </ac:picMkLst>
        </pc:picChg>
        <pc:picChg chg="del">
          <ac:chgData name="김광태" userId="2e115f69-e4ae-4a64-9a72-6dcfcd2dd750" providerId="ADAL" clId="{79B775DF-FE4C-4EA4-8FBA-BAC26895D5BF}" dt="2023-07-02T20:14:40.919" v="367" actId="478"/>
          <ac:picMkLst>
            <pc:docMk/>
            <pc:sldMk cId="1472329812" sldId="377"/>
            <ac:picMk id="17" creationId="{D5A292BE-17D9-8E91-00B6-D86FA59F00BA}"/>
          </ac:picMkLst>
        </pc:picChg>
      </pc:sldChg>
      <pc:sldChg chg="del">
        <pc:chgData name="김광태" userId="2e115f69-e4ae-4a64-9a72-6dcfcd2dd750" providerId="ADAL" clId="{79B775DF-FE4C-4EA4-8FBA-BAC26895D5BF}" dt="2023-07-02T20:19:54.927" v="741" actId="47"/>
        <pc:sldMkLst>
          <pc:docMk/>
          <pc:sldMk cId="3879706023" sldId="378"/>
        </pc:sldMkLst>
      </pc:sldChg>
      <pc:sldChg chg="addSp delSp modSp mod delAnim modAnim">
        <pc:chgData name="김광태" userId="2e115f69-e4ae-4a64-9a72-6dcfcd2dd750" providerId="ADAL" clId="{79B775DF-FE4C-4EA4-8FBA-BAC26895D5BF}" dt="2023-07-02T20:12:30.182" v="365"/>
        <pc:sldMkLst>
          <pc:docMk/>
          <pc:sldMk cId="3411847273" sldId="379"/>
        </pc:sldMkLst>
        <pc:spChg chg="add del mod">
          <ac:chgData name="김광태" userId="2e115f69-e4ae-4a64-9a72-6dcfcd2dd750" providerId="ADAL" clId="{79B775DF-FE4C-4EA4-8FBA-BAC26895D5BF}" dt="2023-07-02T20:12:30.182" v="365"/>
          <ac:spMkLst>
            <pc:docMk/>
            <pc:sldMk cId="3411847273" sldId="379"/>
            <ac:spMk id="6" creationId="{D740E37B-E052-37B5-5E52-A3A47725CF42}"/>
          </ac:spMkLst>
        </pc:spChg>
        <pc:picChg chg="del mod">
          <ac:chgData name="김광태" userId="2e115f69-e4ae-4a64-9a72-6dcfcd2dd750" providerId="ADAL" clId="{79B775DF-FE4C-4EA4-8FBA-BAC26895D5BF}" dt="2023-07-02T20:11:59.922" v="364" actId="478"/>
          <ac:picMkLst>
            <pc:docMk/>
            <pc:sldMk cId="3411847273" sldId="379"/>
            <ac:picMk id="5" creationId="{AEA66A0A-2503-0F06-7CAF-B1C606C92505}"/>
          </ac:picMkLst>
        </pc:picChg>
        <pc:picChg chg="add mod">
          <ac:chgData name="김광태" userId="2e115f69-e4ae-4a64-9a72-6dcfcd2dd750" providerId="ADAL" clId="{79B775DF-FE4C-4EA4-8FBA-BAC26895D5BF}" dt="2023-07-02T20:12:30.182" v="365"/>
          <ac:picMkLst>
            <pc:docMk/>
            <pc:sldMk cId="3411847273" sldId="379"/>
            <ac:picMk id="7" creationId="{9502A50D-8929-70FC-44AA-04FF65D4A3C5}"/>
          </ac:picMkLst>
        </pc:picChg>
      </pc:sldChg>
      <pc:sldChg chg="addSp delSp modSp mod">
        <pc:chgData name="김광태" userId="2e115f69-e4ae-4a64-9a72-6dcfcd2dd750" providerId="ADAL" clId="{79B775DF-FE4C-4EA4-8FBA-BAC26895D5BF}" dt="2023-07-02T20:40:02.690" v="1884" actId="20577"/>
        <pc:sldMkLst>
          <pc:docMk/>
          <pc:sldMk cId="555806387" sldId="381"/>
        </pc:sldMkLst>
        <pc:spChg chg="mod">
          <ac:chgData name="김광태" userId="2e115f69-e4ae-4a64-9a72-6dcfcd2dd750" providerId="ADAL" clId="{79B775DF-FE4C-4EA4-8FBA-BAC26895D5BF}" dt="2023-07-02T20:40:02.690" v="1884" actId="20577"/>
          <ac:spMkLst>
            <pc:docMk/>
            <pc:sldMk cId="555806387" sldId="381"/>
            <ac:spMk id="4" creationId="{F68C25B9-4C7B-31CC-FAD8-8B1640479A64}"/>
          </ac:spMkLst>
        </pc:spChg>
        <pc:spChg chg="add mod">
          <ac:chgData name="김광태" userId="2e115f69-e4ae-4a64-9a72-6dcfcd2dd750" providerId="ADAL" clId="{79B775DF-FE4C-4EA4-8FBA-BAC26895D5BF}" dt="2023-07-02T20:35:15.317" v="1292" actId="1076"/>
          <ac:spMkLst>
            <pc:docMk/>
            <pc:sldMk cId="555806387" sldId="381"/>
            <ac:spMk id="10" creationId="{40B6DFC2-DD34-4B15-DB7D-7AF836A13B76}"/>
          </ac:spMkLst>
        </pc:spChg>
        <pc:spChg chg="add mod">
          <ac:chgData name="김광태" userId="2e115f69-e4ae-4a64-9a72-6dcfcd2dd750" providerId="ADAL" clId="{79B775DF-FE4C-4EA4-8FBA-BAC26895D5BF}" dt="2023-07-02T20:35:15.317" v="1292" actId="1076"/>
          <ac:spMkLst>
            <pc:docMk/>
            <pc:sldMk cId="555806387" sldId="381"/>
            <ac:spMk id="12" creationId="{E873B349-B07A-F534-AAC4-0D4BB71269F8}"/>
          </ac:spMkLst>
        </pc:spChg>
        <pc:spChg chg="add mod">
          <ac:chgData name="김광태" userId="2e115f69-e4ae-4a64-9a72-6dcfcd2dd750" providerId="ADAL" clId="{79B775DF-FE4C-4EA4-8FBA-BAC26895D5BF}" dt="2023-07-02T20:35:15.317" v="1292" actId="1076"/>
          <ac:spMkLst>
            <pc:docMk/>
            <pc:sldMk cId="555806387" sldId="381"/>
            <ac:spMk id="13" creationId="{3261D0BA-1F00-2F31-D5D6-DF94D8313A26}"/>
          </ac:spMkLst>
        </pc:spChg>
        <pc:spChg chg="add mod">
          <ac:chgData name="김광태" userId="2e115f69-e4ae-4a64-9a72-6dcfcd2dd750" providerId="ADAL" clId="{79B775DF-FE4C-4EA4-8FBA-BAC26895D5BF}" dt="2023-07-02T20:35:15.317" v="1292" actId="1076"/>
          <ac:spMkLst>
            <pc:docMk/>
            <pc:sldMk cId="555806387" sldId="381"/>
            <ac:spMk id="14" creationId="{354681A6-C5FE-2D03-186B-2294B92E1BB7}"/>
          </ac:spMkLst>
        </pc:spChg>
        <pc:spChg chg="add mod">
          <ac:chgData name="김광태" userId="2e115f69-e4ae-4a64-9a72-6dcfcd2dd750" providerId="ADAL" clId="{79B775DF-FE4C-4EA4-8FBA-BAC26895D5BF}" dt="2023-07-02T20:35:17.617" v="1293" actId="1076"/>
          <ac:spMkLst>
            <pc:docMk/>
            <pc:sldMk cId="555806387" sldId="381"/>
            <ac:spMk id="15" creationId="{1B114362-D97A-361C-7B10-E97871E06146}"/>
          </ac:spMkLst>
        </pc:spChg>
        <pc:spChg chg="add mod">
          <ac:chgData name="김광태" userId="2e115f69-e4ae-4a64-9a72-6dcfcd2dd750" providerId="ADAL" clId="{79B775DF-FE4C-4EA4-8FBA-BAC26895D5BF}" dt="2023-07-02T20:36:12.135" v="1509" actId="20577"/>
          <ac:spMkLst>
            <pc:docMk/>
            <pc:sldMk cId="555806387" sldId="381"/>
            <ac:spMk id="16" creationId="{1243D2D9-D36B-96D2-C61E-DF1A49EBF5EA}"/>
          </ac:spMkLst>
        </pc:spChg>
        <pc:picChg chg="add mod">
          <ac:chgData name="김광태" userId="2e115f69-e4ae-4a64-9a72-6dcfcd2dd750" providerId="ADAL" clId="{79B775DF-FE4C-4EA4-8FBA-BAC26895D5BF}" dt="2023-07-02T20:35:17.617" v="1293" actId="1076"/>
          <ac:picMkLst>
            <pc:docMk/>
            <pc:sldMk cId="555806387" sldId="381"/>
            <ac:picMk id="2" creationId="{7B34F41D-B3CA-2E6F-4998-EEF1089783E9}"/>
          </ac:picMkLst>
        </pc:picChg>
        <pc:picChg chg="add mod">
          <ac:chgData name="김광태" userId="2e115f69-e4ae-4a64-9a72-6dcfcd2dd750" providerId="ADAL" clId="{79B775DF-FE4C-4EA4-8FBA-BAC26895D5BF}" dt="2023-07-02T20:35:15.317" v="1292" actId="1076"/>
          <ac:picMkLst>
            <pc:docMk/>
            <pc:sldMk cId="555806387" sldId="381"/>
            <ac:picMk id="5" creationId="{96897D4D-2D7A-C620-93C9-6E56E914B450}"/>
          </ac:picMkLst>
        </pc:picChg>
        <pc:picChg chg="add mod">
          <ac:chgData name="김광태" userId="2e115f69-e4ae-4a64-9a72-6dcfcd2dd750" providerId="ADAL" clId="{79B775DF-FE4C-4EA4-8FBA-BAC26895D5BF}" dt="2023-07-02T20:35:15.317" v="1292" actId="1076"/>
          <ac:picMkLst>
            <pc:docMk/>
            <pc:sldMk cId="555806387" sldId="381"/>
            <ac:picMk id="6" creationId="{5B4A3706-F066-4191-1C8F-7E97C177AB41}"/>
          </ac:picMkLst>
        </pc:picChg>
        <pc:picChg chg="add mod">
          <ac:chgData name="김광태" userId="2e115f69-e4ae-4a64-9a72-6dcfcd2dd750" providerId="ADAL" clId="{79B775DF-FE4C-4EA4-8FBA-BAC26895D5BF}" dt="2023-07-02T20:35:15.317" v="1292" actId="1076"/>
          <ac:picMkLst>
            <pc:docMk/>
            <pc:sldMk cId="555806387" sldId="381"/>
            <ac:picMk id="7" creationId="{E8A5C31C-1303-3A46-59FB-82309F68ADB4}"/>
          </ac:picMkLst>
        </pc:picChg>
        <pc:picChg chg="del">
          <ac:chgData name="김광태" userId="2e115f69-e4ae-4a64-9a72-6dcfcd2dd750" providerId="ADAL" clId="{79B775DF-FE4C-4EA4-8FBA-BAC26895D5BF}" dt="2023-07-02T20:19:57.885" v="742" actId="478"/>
          <ac:picMkLst>
            <pc:docMk/>
            <pc:sldMk cId="555806387" sldId="381"/>
            <ac:picMk id="8" creationId="{76EAF18B-9A5A-F1D5-3A45-8759F511FD28}"/>
          </ac:picMkLst>
        </pc:picChg>
        <pc:picChg chg="add mod">
          <ac:chgData name="김광태" userId="2e115f69-e4ae-4a64-9a72-6dcfcd2dd750" providerId="ADAL" clId="{79B775DF-FE4C-4EA4-8FBA-BAC26895D5BF}" dt="2023-07-02T20:35:15.317" v="1292" actId="1076"/>
          <ac:picMkLst>
            <pc:docMk/>
            <pc:sldMk cId="555806387" sldId="381"/>
            <ac:picMk id="9" creationId="{CB76879D-BE41-3B51-BA44-CC09DADFD9ED}"/>
          </ac:picMkLst>
        </pc:picChg>
        <pc:picChg chg="del">
          <ac:chgData name="김광태" userId="2e115f69-e4ae-4a64-9a72-6dcfcd2dd750" providerId="ADAL" clId="{79B775DF-FE4C-4EA4-8FBA-BAC26895D5BF}" dt="2023-07-02T20:19:58.285" v="743" actId="478"/>
          <ac:picMkLst>
            <pc:docMk/>
            <pc:sldMk cId="555806387" sldId="381"/>
            <ac:picMk id="11" creationId="{40BAEAAF-4576-BC1E-C35F-D59FDA94DD34}"/>
          </ac:picMkLst>
        </pc:picChg>
        <pc:picChg chg="add mod">
          <ac:chgData name="김광태" userId="2e115f69-e4ae-4a64-9a72-6dcfcd2dd750" providerId="ADAL" clId="{79B775DF-FE4C-4EA4-8FBA-BAC26895D5BF}" dt="2023-07-02T20:35:22.039" v="1294" actId="1076"/>
          <ac:picMkLst>
            <pc:docMk/>
            <pc:sldMk cId="555806387" sldId="381"/>
            <ac:picMk id="18" creationId="{52E94923-C4FE-18D2-92C1-CA15BD7934AE}"/>
          </ac:picMkLst>
        </pc:picChg>
      </pc:sldChg>
      <pc:sldChg chg="modSp mod">
        <pc:chgData name="김광태" userId="2e115f69-e4ae-4a64-9a72-6dcfcd2dd750" providerId="ADAL" clId="{79B775DF-FE4C-4EA4-8FBA-BAC26895D5BF}" dt="2023-07-02T21:01:45.209" v="2847" actId="20577"/>
        <pc:sldMkLst>
          <pc:docMk/>
          <pc:sldMk cId="3856397340" sldId="382"/>
        </pc:sldMkLst>
        <pc:spChg chg="mod">
          <ac:chgData name="김광태" userId="2e115f69-e4ae-4a64-9a72-6dcfcd2dd750" providerId="ADAL" clId="{79B775DF-FE4C-4EA4-8FBA-BAC26895D5BF}" dt="2023-07-02T21:01:45.209" v="2847" actId="20577"/>
          <ac:spMkLst>
            <pc:docMk/>
            <pc:sldMk cId="3856397340" sldId="382"/>
            <ac:spMk id="4" creationId="{586E8681-CEA0-5A14-7DCF-427011E96683}"/>
          </ac:spMkLst>
        </pc:spChg>
      </pc:sldChg>
      <pc:sldChg chg="new del">
        <pc:chgData name="김광태" userId="2e115f69-e4ae-4a64-9a72-6dcfcd2dd750" providerId="ADAL" clId="{79B775DF-FE4C-4EA4-8FBA-BAC26895D5BF}" dt="2023-07-02T20:27:57.831" v="854" actId="47"/>
        <pc:sldMkLst>
          <pc:docMk/>
          <pc:sldMk cId="3515557496" sldId="383"/>
        </pc:sldMkLst>
      </pc:sldChg>
      <pc:sldChg chg="addSp delSp modSp new mod">
        <pc:chgData name="김광태" userId="2e115f69-e4ae-4a64-9a72-6dcfcd2dd750" providerId="ADAL" clId="{79B775DF-FE4C-4EA4-8FBA-BAC26895D5BF}" dt="2023-07-02T20:50:25.402" v="2091"/>
        <pc:sldMkLst>
          <pc:docMk/>
          <pc:sldMk cId="2696858593" sldId="384"/>
        </pc:sldMkLst>
        <pc:spChg chg="del">
          <ac:chgData name="김광태" userId="2e115f69-e4ae-4a64-9a72-6dcfcd2dd750" providerId="ADAL" clId="{79B775DF-FE4C-4EA4-8FBA-BAC26895D5BF}" dt="2023-07-02T20:46:49.691" v="2058" actId="478"/>
          <ac:spMkLst>
            <pc:docMk/>
            <pc:sldMk cId="2696858593" sldId="384"/>
            <ac:spMk id="2" creationId="{22B8916A-7C27-E801-83D6-4D63EC8A5AF0}"/>
          </ac:spMkLst>
        </pc:spChg>
        <pc:spChg chg="mod">
          <ac:chgData name="김광태" userId="2e115f69-e4ae-4a64-9a72-6dcfcd2dd750" providerId="ADAL" clId="{79B775DF-FE4C-4EA4-8FBA-BAC26895D5BF}" dt="2023-07-02T20:46:40.435" v="2057"/>
          <ac:spMkLst>
            <pc:docMk/>
            <pc:sldMk cId="2696858593" sldId="384"/>
            <ac:spMk id="4" creationId="{515BEE03-454F-AFAB-2629-3A2B74BF52EA}"/>
          </ac:spMkLst>
        </pc:spChg>
        <pc:spChg chg="add mod">
          <ac:chgData name="김광태" userId="2e115f69-e4ae-4a64-9a72-6dcfcd2dd750" providerId="ADAL" clId="{79B775DF-FE4C-4EA4-8FBA-BAC26895D5BF}" dt="2023-07-02T20:47:43.953" v="2081" actId="1076"/>
          <ac:spMkLst>
            <pc:docMk/>
            <pc:sldMk cId="2696858593" sldId="384"/>
            <ac:spMk id="9" creationId="{89EB3D31-FC54-105A-E39F-7D7162841456}"/>
          </ac:spMkLst>
        </pc:spChg>
        <pc:spChg chg="add mod">
          <ac:chgData name="김광태" userId="2e115f69-e4ae-4a64-9a72-6dcfcd2dd750" providerId="ADAL" clId="{79B775DF-FE4C-4EA4-8FBA-BAC26895D5BF}" dt="2023-07-02T20:50:25.402" v="2091"/>
          <ac:spMkLst>
            <pc:docMk/>
            <pc:sldMk cId="2696858593" sldId="384"/>
            <ac:spMk id="10" creationId="{2411F17C-F8E7-AF64-34D4-0775531BC8A6}"/>
          </ac:spMkLst>
        </pc:spChg>
        <pc:picChg chg="add mod">
          <ac:chgData name="김광태" userId="2e115f69-e4ae-4a64-9a72-6dcfcd2dd750" providerId="ADAL" clId="{79B775DF-FE4C-4EA4-8FBA-BAC26895D5BF}" dt="2023-07-02T20:47:33.771" v="2077" actId="1076"/>
          <ac:picMkLst>
            <pc:docMk/>
            <pc:sldMk cId="2696858593" sldId="384"/>
            <ac:picMk id="6" creationId="{7D612735-BE6F-B742-2A29-C2FC78E98B53}"/>
          </ac:picMkLst>
        </pc:picChg>
        <pc:picChg chg="add mod">
          <ac:chgData name="김광태" userId="2e115f69-e4ae-4a64-9a72-6dcfcd2dd750" providerId="ADAL" clId="{79B775DF-FE4C-4EA4-8FBA-BAC26895D5BF}" dt="2023-07-02T20:47:33.771" v="2077" actId="1076"/>
          <ac:picMkLst>
            <pc:docMk/>
            <pc:sldMk cId="2696858593" sldId="384"/>
            <ac:picMk id="8" creationId="{5F34FBFE-2934-B075-2463-3DEF6CBE5886}"/>
          </ac:picMkLst>
        </pc:picChg>
      </pc:sldChg>
      <pc:sldChg chg="new del">
        <pc:chgData name="김광태" userId="2e115f69-e4ae-4a64-9a72-6dcfcd2dd750" providerId="ADAL" clId="{79B775DF-FE4C-4EA4-8FBA-BAC26895D5BF}" dt="2023-07-02T20:48:21.479" v="2085" actId="47"/>
        <pc:sldMkLst>
          <pc:docMk/>
          <pc:sldMk cId="701409117" sldId="385"/>
        </pc:sldMkLst>
      </pc:sldChg>
      <pc:sldChg chg="delSp add del mod">
        <pc:chgData name="김광태" userId="2e115f69-e4ae-4a64-9a72-6dcfcd2dd750" providerId="ADAL" clId="{79B775DF-FE4C-4EA4-8FBA-BAC26895D5BF}" dt="2023-07-02T20:36:16.997" v="1511" actId="47"/>
        <pc:sldMkLst>
          <pc:docMk/>
          <pc:sldMk cId="4259350095" sldId="386"/>
        </pc:sldMkLst>
        <pc:spChg chg="del">
          <ac:chgData name="김광태" userId="2e115f69-e4ae-4a64-9a72-6dcfcd2dd750" providerId="ADAL" clId="{79B775DF-FE4C-4EA4-8FBA-BAC26895D5BF}" dt="2023-07-02T20:28:04.443" v="860" actId="478"/>
          <ac:spMkLst>
            <pc:docMk/>
            <pc:sldMk cId="4259350095" sldId="386"/>
            <ac:spMk id="10" creationId="{40B6DFC2-DD34-4B15-DB7D-7AF836A13B76}"/>
          </ac:spMkLst>
        </pc:spChg>
        <pc:spChg chg="del">
          <ac:chgData name="김광태" userId="2e115f69-e4ae-4a64-9a72-6dcfcd2dd750" providerId="ADAL" clId="{79B775DF-FE4C-4EA4-8FBA-BAC26895D5BF}" dt="2023-07-02T20:28:04.443" v="860" actId="478"/>
          <ac:spMkLst>
            <pc:docMk/>
            <pc:sldMk cId="4259350095" sldId="386"/>
            <ac:spMk id="12" creationId="{E873B349-B07A-F534-AAC4-0D4BB71269F8}"/>
          </ac:spMkLst>
        </pc:spChg>
        <pc:spChg chg="del">
          <ac:chgData name="김광태" userId="2e115f69-e4ae-4a64-9a72-6dcfcd2dd750" providerId="ADAL" clId="{79B775DF-FE4C-4EA4-8FBA-BAC26895D5BF}" dt="2023-07-02T20:28:04.443" v="860" actId="478"/>
          <ac:spMkLst>
            <pc:docMk/>
            <pc:sldMk cId="4259350095" sldId="386"/>
            <ac:spMk id="13" creationId="{3261D0BA-1F00-2F31-D5D6-DF94D8313A26}"/>
          </ac:spMkLst>
        </pc:spChg>
        <pc:spChg chg="del">
          <ac:chgData name="김광태" userId="2e115f69-e4ae-4a64-9a72-6dcfcd2dd750" providerId="ADAL" clId="{79B775DF-FE4C-4EA4-8FBA-BAC26895D5BF}" dt="2023-07-02T20:28:04.443" v="860" actId="478"/>
          <ac:spMkLst>
            <pc:docMk/>
            <pc:sldMk cId="4259350095" sldId="386"/>
            <ac:spMk id="14" creationId="{354681A6-C5FE-2D03-186B-2294B92E1BB7}"/>
          </ac:spMkLst>
        </pc:spChg>
        <pc:picChg chg="del">
          <ac:chgData name="김광태" userId="2e115f69-e4ae-4a64-9a72-6dcfcd2dd750" providerId="ADAL" clId="{79B775DF-FE4C-4EA4-8FBA-BAC26895D5BF}" dt="2023-07-02T20:28:01.718" v="855" actId="478"/>
          <ac:picMkLst>
            <pc:docMk/>
            <pc:sldMk cId="4259350095" sldId="386"/>
            <ac:picMk id="2" creationId="{7B34F41D-B3CA-2E6F-4998-EEF1089783E9}"/>
          </ac:picMkLst>
        </pc:picChg>
        <pc:picChg chg="del">
          <ac:chgData name="김광태" userId="2e115f69-e4ae-4a64-9a72-6dcfcd2dd750" providerId="ADAL" clId="{79B775DF-FE4C-4EA4-8FBA-BAC26895D5BF}" dt="2023-07-02T20:28:02.117" v="856" actId="478"/>
          <ac:picMkLst>
            <pc:docMk/>
            <pc:sldMk cId="4259350095" sldId="386"/>
            <ac:picMk id="5" creationId="{96897D4D-2D7A-C620-93C9-6E56E914B450}"/>
          </ac:picMkLst>
        </pc:picChg>
        <pc:picChg chg="del">
          <ac:chgData name="김광태" userId="2e115f69-e4ae-4a64-9a72-6dcfcd2dd750" providerId="ADAL" clId="{79B775DF-FE4C-4EA4-8FBA-BAC26895D5BF}" dt="2023-07-02T20:28:03.043" v="858" actId="478"/>
          <ac:picMkLst>
            <pc:docMk/>
            <pc:sldMk cId="4259350095" sldId="386"/>
            <ac:picMk id="6" creationId="{5B4A3706-F066-4191-1C8F-7E97C177AB41}"/>
          </ac:picMkLst>
        </pc:picChg>
        <pc:picChg chg="del">
          <ac:chgData name="김광태" userId="2e115f69-e4ae-4a64-9a72-6dcfcd2dd750" providerId="ADAL" clId="{79B775DF-FE4C-4EA4-8FBA-BAC26895D5BF}" dt="2023-07-02T20:28:02.543" v="857" actId="478"/>
          <ac:picMkLst>
            <pc:docMk/>
            <pc:sldMk cId="4259350095" sldId="386"/>
            <ac:picMk id="7" creationId="{E8A5C31C-1303-3A46-59FB-82309F68ADB4}"/>
          </ac:picMkLst>
        </pc:picChg>
        <pc:picChg chg="del">
          <ac:chgData name="김광태" userId="2e115f69-e4ae-4a64-9a72-6dcfcd2dd750" providerId="ADAL" clId="{79B775DF-FE4C-4EA4-8FBA-BAC26895D5BF}" dt="2023-07-02T20:28:03.393" v="859" actId="478"/>
          <ac:picMkLst>
            <pc:docMk/>
            <pc:sldMk cId="4259350095" sldId="386"/>
            <ac:picMk id="9" creationId="{CB76879D-BE41-3B51-BA44-CC09DADFD9ED}"/>
          </ac:picMkLst>
        </pc:picChg>
      </pc:sldChg>
      <pc:sldChg chg="addSp delSp modSp add mod ord">
        <pc:chgData name="김광태" userId="2e115f69-e4ae-4a64-9a72-6dcfcd2dd750" providerId="ADAL" clId="{79B775DF-FE4C-4EA4-8FBA-BAC26895D5BF}" dt="2023-07-02T20:33:07.877" v="1241"/>
        <pc:sldMkLst>
          <pc:docMk/>
          <pc:sldMk cId="575930662" sldId="387"/>
        </pc:sldMkLst>
        <pc:spChg chg="add del mod">
          <ac:chgData name="김광태" userId="2e115f69-e4ae-4a64-9a72-6dcfcd2dd750" providerId="ADAL" clId="{79B775DF-FE4C-4EA4-8FBA-BAC26895D5BF}" dt="2023-07-02T20:31:32.626" v="1191" actId="478"/>
          <ac:spMkLst>
            <pc:docMk/>
            <pc:sldMk cId="575930662" sldId="387"/>
            <ac:spMk id="6" creationId="{A11D0ED4-4B97-B430-23D0-6950CE2220C2}"/>
          </ac:spMkLst>
        </pc:spChg>
        <pc:spChg chg="del">
          <ac:chgData name="김광태" userId="2e115f69-e4ae-4a64-9a72-6dcfcd2dd750" providerId="ADAL" clId="{79B775DF-FE4C-4EA4-8FBA-BAC26895D5BF}" dt="2023-07-02T20:28:24.795" v="865" actId="478"/>
          <ac:spMkLst>
            <pc:docMk/>
            <pc:sldMk cId="575930662" sldId="387"/>
            <ac:spMk id="14" creationId="{B9BDBB95-529F-C59B-2A8C-4331BB9F51E0}"/>
          </ac:spMkLst>
        </pc:spChg>
        <pc:spChg chg="mod">
          <ac:chgData name="김광태" userId="2e115f69-e4ae-4a64-9a72-6dcfcd2dd750" providerId="ADAL" clId="{79B775DF-FE4C-4EA4-8FBA-BAC26895D5BF}" dt="2023-07-02T20:33:07.877" v="1241"/>
          <ac:spMkLst>
            <pc:docMk/>
            <pc:sldMk cId="575930662" sldId="387"/>
            <ac:spMk id="16" creationId="{ED669431-F11E-5E5A-2534-9D2C99AFCA89}"/>
          </ac:spMkLst>
        </pc:spChg>
        <pc:picChg chg="add mod">
          <ac:chgData name="김광태" userId="2e115f69-e4ae-4a64-9a72-6dcfcd2dd750" providerId="ADAL" clId="{79B775DF-FE4C-4EA4-8FBA-BAC26895D5BF}" dt="2023-07-02T20:28:34.911" v="869" actId="1076"/>
          <ac:picMkLst>
            <pc:docMk/>
            <pc:sldMk cId="575930662" sldId="387"/>
            <ac:picMk id="5" creationId="{01AABE07-4B34-E316-A0B6-F9E7DE60E4C0}"/>
          </ac:picMkLst>
        </pc:picChg>
        <pc:picChg chg="del">
          <ac:chgData name="김광태" userId="2e115f69-e4ae-4a64-9a72-6dcfcd2dd750" providerId="ADAL" clId="{79B775DF-FE4C-4EA4-8FBA-BAC26895D5BF}" dt="2023-07-02T20:28:23.832" v="864" actId="478"/>
          <ac:picMkLst>
            <pc:docMk/>
            <pc:sldMk cId="575930662" sldId="387"/>
            <ac:picMk id="8" creationId="{1520D352-0A61-7CFB-BF24-8DA004B174D4}"/>
          </ac:picMkLst>
        </pc:picChg>
      </pc:sldChg>
      <pc:sldChg chg="new del">
        <pc:chgData name="김광태" userId="2e115f69-e4ae-4a64-9a72-6dcfcd2dd750" providerId="ADAL" clId="{79B775DF-FE4C-4EA4-8FBA-BAC26895D5BF}" dt="2023-07-02T20:28:20.018" v="862" actId="47"/>
        <pc:sldMkLst>
          <pc:docMk/>
          <pc:sldMk cId="1095895829" sldId="387"/>
        </pc:sldMkLst>
      </pc:sldChg>
      <pc:sldChg chg="addSp delSp modSp add mod">
        <pc:chgData name="김광태" userId="2e115f69-e4ae-4a64-9a72-6dcfcd2dd750" providerId="ADAL" clId="{79B775DF-FE4C-4EA4-8FBA-BAC26895D5BF}" dt="2023-07-02T20:39:58.391" v="1882" actId="20577"/>
        <pc:sldMkLst>
          <pc:docMk/>
          <pc:sldMk cId="353616152" sldId="388"/>
        </pc:sldMkLst>
        <pc:spChg chg="mod">
          <ac:chgData name="김광태" userId="2e115f69-e4ae-4a64-9a72-6dcfcd2dd750" providerId="ADAL" clId="{79B775DF-FE4C-4EA4-8FBA-BAC26895D5BF}" dt="2023-07-02T20:39:58.391" v="1882" actId="20577"/>
          <ac:spMkLst>
            <pc:docMk/>
            <pc:sldMk cId="353616152" sldId="388"/>
            <ac:spMk id="4" creationId="{F68C25B9-4C7B-31CC-FAD8-8B1640479A64}"/>
          </ac:spMkLst>
        </pc:spChg>
        <pc:spChg chg="del">
          <ac:chgData name="김광태" userId="2e115f69-e4ae-4a64-9a72-6dcfcd2dd750" providerId="ADAL" clId="{79B775DF-FE4C-4EA4-8FBA-BAC26895D5BF}" dt="2023-07-02T20:36:27.359" v="1512" actId="478"/>
          <ac:spMkLst>
            <pc:docMk/>
            <pc:sldMk cId="353616152" sldId="388"/>
            <ac:spMk id="10" creationId="{40B6DFC2-DD34-4B15-DB7D-7AF836A13B76}"/>
          </ac:spMkLst>
        </pc:spChg>
        <pc:spChg chg="del">
          <ac:chgData name="김광태" userId="2e115f69-e4ae-4a64-9a72-6dcfcd2dd750" providerId="ADAL" clId="{79B775DF-FE4C-4EA4-8FBA-BAC26895D5BF}" dt="2023-07-02T20:36:27.359" v="1512" actId="478"/>
          <ac:spMkLst>
            <pc:docMk/>
            <pc:sldMk cId="353616152" sldId="388"/>
            <ac:spMk id="12" creationId="{E873B349-B07A-F534-AAC4-0D4BB71269F8}"/>
          </ac:spMkLst>
        </pc:spChg>
        <pc:spChg chg="del">
          <ac:chgData name="김광태" userId="2e115f69-e4ae-4a64-9a72-6dcfcd2dd750" providerId="ADAL" clId="{79B775DF-FE4C-4EA4-8FBA-BAC26895D5BF}" dt="2023-07-02T20:36:27.359" v="1512" actId="478"/>
          <ac:spMkLst>
            <pc:docMk/>
            <pc:sldMk cId="353616152" sldId="388"/>
            <ac:spMk id="13" creationId="{3261D0BA-1F00-2F31-D5D6-DF94D8313A26}"/>
          </ac:spMkLst>
        </pc:spChg>
        <pc:spChg chg="del">
          <ac:chgData name="김광태" userId="2e115f69-e4ae-4a64-9a72-6dcfcd2dd750" providerId="ADAL" clId="{79B775DF-FE4C-4EA4-8FBA-BAC26895D5BF}" dt="2023-07-02T20:36:27.359" v="1512" actId="478"/>
          <ac:spMkLst>
            <pc:docMk/>
            <pc:sldMk cId="353616152" sldId="388"/>
            <ac:spMk id="14" creationId="{354681A6-C5FE-2D03-186B-2294B92E1BB7}"/>
          </ac:spMkLst>
        </pc:spChg>
        <pc:spChg chg="mod">
          <ac:chgData name="김광태" userId="2e115f69-e4ae-4a64-9a72-6dcfcd2dd750" providerId="ADAL" clId="{79B775DF-FE4C-4EA4-8FBA-BAC26895D5BF}" dt="2023-07-02T20:36:43.719" v="1519" actId="1076"/>
          <ac:spMkLst>
            <pc:docMk/>
            <pc:sldMk cId="353616152" sldId="388"/>
            <ac:spMk id="15" creationId="{1B114362-D97A-361C-7B10-E97871E06146}"/>
          </ac:spMkLst>
        </pc:spChg>
        <pc:spChg chg="mod">
          <ac:chgData name="김광태" userId="2e115f69-e4ae-4a64-9a72-6dcfcd2dd750" providerId="ADAL" clId="{79B775DF-FE4C-4EA4-8FBA-BAC26895D5BF}" dt="2023-07-02T20:38:49.515" v="1860" actId="20577"/>
          <ac:spMkLst>
            <pc:docMk/>
            <pc:sldMk cId="353616152" sldId="388"/>
            <ac:spMk id="16" creationId="{1243D2D9-D36B-96D2-C61E-DF1A49EBF5EA}"/>
          </ac:spMkLst>
        </pc:spChg>
        <pc:picChg chg="del">
          <ac:chgData name="김광태" userId="2e115f69-e4ae-4a64-9a72-6dcfcd2dd750" providerId="ADAL" clId="{79B775DF-FE4C-4EA4-8FBA-BAC26895D5BF}" dt="2023-07-02T20:36:27.359" v="1512" actId="478"/>
          <ac:picMkLst>
            <pc:docMk/>
            <pc:sldMk cId="353616152" sldId="388"/>
            <ac:picMk id="2" creationId="{7B34F41D-B3CA-2E6F-4998-EEF1089783E9}"/>
          </ac:picMkLst>
        </pc:picChg>
        <pc:picChg chg="del">
          <ac:chgData name="김광태" userId="2e115f69-e4ae-4a64-9a72-6dcfcd2dd750" providerId="ADAL" clId="{79B775DF-FE4C-4EA4-8FBA-BAC26895D5BF}" dt="2023-07-02T20:36:27.359" v="1512" actId="478"/>
          <ac:picMkLst>
            <pc:docMk/>
            <pc:sldMk cId="353616152" sldId="388"/>
            <ac:picMk id="5" creationId="{96897D4D-2D7A-C620-93C9-6E56E914B450}"/>
          </ac:picMkLst>
        </pc:picChg>
        <pc:picChg chg="del">
          <ac:chgData name="김광태" userId="2e115f69-e4ae-4a64-9a72-6dcfcd2dd750" providerId="ADAL" clId="{79B775DF-FE4C-4EA4-8FBA-BAC26895D5BF}" dt="2023-07-02T20:36:27.359" v="1512" actId="478"/>
          <ac:picMkLst>
            <pc:docMk/>
            <pc:sldMk cId="353616152" sldId="388"/>
            <ac:picMk id="6" creationId="{5B4A3706-F066-4191-1C8F-7E97C177AB41}"/>
          </ac:picMkLst>
        </pc:picChg>
        <pc:picChg chg="del">
          <ac:chgData name="김광태" userId="2e115f69-e4ae-4a64-9a72-6dcfcd2dd750" providerId="ADAL" clId="{79B775DF-FE4C-4EA4-8FBA-BAC26895D5BF}" dt="2023-07-02T20:36:27.359" v="1512" actId="478"/>
          <ac:picMkLst>
            <pc:docMk/>
            <pc:sldMk cId="353616152" sldId="388"/>
            <ac:picMk id="7" creationId="{E8A5C31C-1303-3A46-59FB-82309F68ADB4}"/>
          </ac:picMkLst>
        </pc:picChg>
        <pc:picChg chg="del">
          <ac:chgData name="김광태" userId="2e115f69-e4ae-4a64-9a72-6dcfcd2dd750" providerId="ADAL" clId="{79B775DF-FE4C-4EA4-8FBA-BAC26895D5BF}" dt="2023-07-02T20:36:27.359" v="1512" actId="478"/>
          <ac:picMkLst>
            <pc:docMk/>
            <pc:sldMk cId="353616152" sldId="388"/>
            <ac:picMk id="9" creationId="{CB76879D-BE41-3B51-BA44-CC09DADFD9ED}"/>
          </ac:picMkLst>
        </pc:picChg>
        <pc:picChg chg="add mod">
          <ac:chgData name="김광태" userId="2e115f69-e4ae-4a64-9a72-6dcfcd2dd750" providerId="ADAL" clId="{79B775DF-FE4C-4EA4-8FBA-BAC26895D5BF}" dt="2023-07-02T20:36:39.473" v="1518" actId="1076"/>
          <ac:picMkLst>
            <pc:docMk/>
            <pc:sldMk cId="353616152" sldId="388"/>
            <ac:picMk id="11" creationId="{BABD2570-AFBD-F8BF-CEBF-2401EC485915}"/>
          </ac:picMkLst>
        </pc:picChg>
        <pc:picChg chg="del">
          <ac:chgData name="김광태" userId="2e115f69-e4ae-4a64-9a72-6dcfcd2dd750" providerId="ADAL" clId="{79B775DF-FE4C-4EA4-8FBA-BAC26895D5BF}" dt="2023-07-02T20:36:27.359" v="1512" actId="478"/>
          <ac:picMkLst>
            <pc:docMk/>
            <pc:sldMk cId="353616152" sldId="388"/>
            <ac:picMk id="18" creationId="{52E94923-C4FE-18D2-92C1-CA15BD7934AE}"/>
          </ac:picMkLst>
        </pc:picChg>
      </pc:sldChg>
      <pc:sldChg chg="addSp delSp modSp add mod ord">
        <pc:chgData name="김광태" userId="2e115f69-e4ae-4a64-9a72-6dcfcd2dd750" providerId="ADAL" clId="{79B775DF-FE4C-4EA4-8FBA-BAC26895D5BF}" dt="2023-07-02T20:51:49.963" v="2098" actId="20577"/>
        <pc:sldMkLst>
          <pc:docMk/>
          <pc:sldMk cId="1198285703" sldId="389"/>
        </pc:sldMkLst>
        <pc:spChg chg="mod">
          <ac:chgData name="김광태" userId="2e115f69-e4ae-4a64-9a72-6dcfcd2dd750" providerId="ADAL" clId="{79B775DF-FE4C-4EA4-8FBA-BAC26895D5BF}" dt="2023-07-02T20:39:54.090" v="1880" actId="20577"/>
          <ac:spMkLst>
            <pc:docMk/>
            <pc:sldMk cId="1198285703" sldId="389"/>
            <ac:spMk id="4" creationId="{F68C25B9-4C7B-31CC-FAD8-8B1640479A64}"/>
          </ac:spMkLst>
        </pc:spChg>
        <pc:spChg chg="mod">
          <ac:chgData name="김광태" userId="2e115f69-e4ae-4a64-9a72-6dcfcd2dd750" providerId="ADAL" clId="{79B775DF-FE4C-4EA4-8FBA-BAC26895D5BF}" dt="2023-07-02T20:44:04.573" v="1980" actId="20577"/>
          <ac:spMkLst>
            <pc:docMk/>
            <pc:sldMk cId="1198285703" sldId="389"/>
            <ac:spMk id="10" creationId="{40B6DFC2-DD34-4B15-DB7D-7AF836A13B76}"/>
          </ac:spMkLst>
        </pc:spChg>
        <pc:spChg chg="del">
          <ac:chgData name="김광태" userId="2e115f69-e4ae-4a64-9a72-6dcfcd2dd750" providerId="ADAL" clId="{79B775DF-FE4C-4EA4-8FBA-BAC26895D5BF}" dt="2023-07-02T20:43:02.859" v="1944" actId="478"/>
          <ac:spMkLst>
            <pc:docMk/>
            <pc:sldMk cId="1198285703" sldId="389"/>
            <ac:spMk id="12" creationId="{E873B349-B07A-F534-AAC4-0D4BB71269F8}"/>
          </ac:spMkLst>
        </pc:spChg>
        <pc:spChg chg="del">
          <ac:chgData name="김광태" userId="2e115f69-e4ae-4a64-9a72-6dcfcd2dd750" providerId="ADAL" clId="{79B775DF-FE4C-4EA4-8FBA-BAC26895D5BF}" dt="2023-07-02T20:43:03.779" v="1945" actId="478"/>
          <ac:spMkLst>
            <pc:docMk/>
            <pc:sldMk cId="1198285703" sldId="389"/>
            <ac:spMk id="13" creationId="{3261D0BA-1F00-2F31-D5D6-DF94D8313A26}"/>
          </ac:spMkLst>
        </pc:spChg>
        <pc:spChg chg="del">
          <ac:chgData name="김광태" userId="2e115f69-e4ae-4a64-9a72-6dcfcd2dd750" providerId="ADAL" clId="{79B775DF-FE4C-4EA4-8FBA-BAC26895D5BF}" dt="2023-07-02T20:43:04.823" v="1946" actId="478"/>
          <ac:spMkLst>
            <pc:docMk/>
            <pc:sldMk cId="1198285703" sldId="389"/>
            <ac:spMk id="14" creationId="{354681A6-C5FE-2D03-186B-2294B92E1BB7}"/>
          </ac:spMkLst>
        </pc:spChg>
        <pc:spChg chg="mod">
          <ac:chgData name="김광태" userId="2e115f69-e4ae-4a64-9a72-6dcfcd2dd750" providerId="ADAL" clId="{79B775DF-FE4C-4EA4-8FBA-BAC26895D5BF}" dt="2023-07-02T20:41:32.681" v="1897" actId="1076"/>
          <ac:spMkLst>
            <pc:docMk/>
            <pc:sldMk cId="1198285703" sldId="389"/>
            <ac:spMk id="15" creationId="{1B114362-D97A-361C-7B10-E97871E06146}"/>
          </ac:spMkLst>
        </pc:spChg>
        <pc:spChg chg="mod">
          <ac:chgData name="김광태" userId="2e115f69-e4ae-4a64-9a72-6dcfcd2dd750" providerId="ADAL" clId="{79B775DF-FE4C-4EA4-8FBA-BAC26895D5BF}" dt="2023-07-02T20:51:49.963" v="2098" actId="20577"/>
          <ac:spMkLst>
            <pc:docMk/>
            <pc:sldMk cId="1198285703" sldId="389"/>
            <ac:spMk id="16" creationId="{1243D2D9-D36B-96D2-C61E-DF1A49EBF5EA}"/>
          </ac:spMkLst>
        </pc:spChg>
        <pc:spChg chg="add mod">
          <ac:chgData name="김광태" userId="2e115f69-e4ae-4a64-9a72-6dcfcd2dd750" providerId="ADAL" clId="{79B775DF-FE4C-4EA4-8FBA-BAC26895D5BF}" dt="2023-07-02T20:44:21.613" v="1984" actId="1076"/>
          <ac:spMkLst>
            <pc:docMk/>
            <pc:sldMk cId="1198285703" sldId="389"/>
            <ac:spMk id="38" creationId="{51B7485F-4566-2E4B-4B38-CA418257E7D3}"/>
          </ac:spMkLst>
        </pc:spChg>
        <pc:spChg chg="add mod">
          <ac:chgData name="김광태" userId="2e115f69-e4ae-4a64-9a72-6dcfcd2dd750" providerId="ADAL" clId="{79B775DF-FE4C-4EA4-8FBA-BAC26895D5BF}" dt="2023-07-02T20:44:36.531" v="1999" actId="20577"/>
          <ac:spMkLst>
            <pc:docMk/>
            <pc:sldMk cId="1198285703" sldId="389"/>
            <ac:spMk id="39" creationId="{564CDBBD-C2F3-946C-AB9A-42D7992F7D6D}"/>
          </ac:spMkLst>
        </pc:spChg>
        <pc:spChg chg="add mod">
          <ac:chgData name="김광태" userId="2e115f69-e4ae-4a64-9a72-6dcfcd2dd750" providerId="ADAL" clId="{79B775DF-FE4C-4EA4-8FBA-BAC26895D5BF}" dt="2023-07-02T20:44:49.249" v="2009" actId="20577"/>
          <ac:spMkLst>
            <pc:docMk/>
            <pc:sldMk cId="1198285703" sldId="389"/>
            <ac:spMk id="40" creationId="{483BA606-B2A1-5DDB-847D-7A6E4F8A44D0}"/>
          </ac:spMkLst>
        </pc:spChg>
        <pc:spChg chg="add mod">
          <ac:chgData name="김광태" userId="2e115f69-e4ae-4a64-9a72-6dcfcd2dd750" providerId="ADAL" clId="{79B775DF-FE4C-4EA4-8FBA-BAC26895D5BF}" dt="2023-07-02T20:44:56.100" v="2019" actId="20577"/>
          <ac:spMkLst>
            <pc:docMk/>
            <pc:sldMk cId="1198285703" sldId="389"/>
            <ac:spMk id="41" creationId="{6D64E581-3864-EA69-0F6F-B75EEB983196}"/>
          </ac:spMkLst>
        </pc:spChg>
        <pc:spChg chg="add mod">
          <ac:chgData name="김광태" userId="2e115f69-e4ae-4a64-9a72-6dcfcd2dd750" providerId="ADAL" clId="{79B775DF-FE4C-4EA4-8FBA-BAC26895D5BF}" dt="2023-07-02T20:45:12.975" v="2026" actId="20577"/>
          <ac:spMkLst>
            <pc:docMk/>
            <pc:sldMk cId="1198285703" sldId="389"/>
            <ac:spMk id="42" creationId="{BBB6A4B4-FC4A-ED36-DD5A-D202934BB90D}"/>
          </ac:spMkLst>
        </pc:spChg>
        <pc:spChg chg="add mod">
          <ac:chgData name="김광태" userId="2e115f69-e4ae-4a64-9a72-6dcfcd2dd750" providerId="ADAL" clId="{79B775DF-FE4C-4EA4-8FBA-BAC26895D5BF}" dt="2023-07-02T20:45:22.600" v="2030" actId="20577"/>
          <ac:spMkLst>
            <pc:docMk/>
            <pc:sldMk cId="1198285703" sldId="389"/>
            <ac:spMk id="43" creationId="{EF415759-016D-5E19-773F-F29B8798BD2A}"/>
          </ac:spMkLst>
        </pc:spChg>
        <pc:spChg chg="add mod">
          <ac:chgData name="김광태" userId="2e115f69-e4ae-4a64-9a72-6dcfcd2dd750" providerId="ADAL" clId="{79B775DF-FE4C-4EA4-8FBA-BAC26895D5BF}" dt="2023-07-02T20:45:32.650" v="2037" actId="20577"/>
          <ac:spMkLst>
            <pc:docMk/>
            <pc:sldMk cId="1198285703" sldId="389"/>
            <ac:spMk id="44" creationId="{7848A88C-4ACE-BE6A-02DC-4ED710BF9398}"/>
          </ac:spMkLst>
        </pc:spChg>
        <pc:spChg chg="add mod">
          <ac:chgData name="김광태" userId="2e115f69-e4ae-4a64-9a72-6dcfcd2dd750" providerId="ADAL" clId="{79B775DF-FE4C-4EA4-8FBA-BAC26895D5BF}" dt="2023-07-02T20:45:41.976" v="2041" actId="20577"/>
          <ac:spMkLst>
            <pc:docMk/>
            <pc:sldMk cId="1198285703" sldId="389"/>
            <ac:spMk id="45" creationId="{3DA4CA46-6CC5-B6BE-4535-30117D7CE1E0}"/>
          </ac:spMkLst>
        </pc:spChg>
        <pc:picChg chg="del">
          <ac:chgData name="김광태" userId="2e115f69-e4ae-4a64-9a72-6dcfcd2dd750" providerId="ADAL" clId="{79B775DF-FE4C-4EA4-8FBA-BAC26895D5BF}" dt="2023-07-02T20:40:15.016" v="1887" actId="478"/>
          <ac:picMkLst>
            <pc:docMk/>
            <pc:sldMk cId="1198285703" sldId="389"/>
            <ac:picMk id="2" creationId="{7B34F41D-B3CA-2E6F-4998-EEF1089783E9}"/>
          </ac:picMkLst>
        </pc:picChg>
        <pc:picChg chg="del">
          <ac:chgData name="김광태" userId="2e115f69-e4ae-4a64-9a72-6dcfcd2dd750" providerId="ADAL" clId="{79B775DF-FE4C-4EA4-8FBA-BAC26895D5BF}" dt="2023-07-02T20:41:36.005" v="1898" actId="478"/>
          <ac:picMkLst>
            <pc:docMk/>
            <pc:sldMk cId="1198285703" sldId="389"/>
            <ac:picMk id="5" creationId="{96897D4D-2D7A-C620-93C9-6E56E914B450}"/>
          </ac:picMkLst>
        </pc:picChg>
        <pc:picChg chg="del">
          <ac:chgData name="김광태" userId="2e115f69-e4ae-4a64-9a72-6dcfcd2dd750" providerId="ADAL" clId="{79B775DF-FE4C-4EA4-8FBA-BAC26895D5BF}" dt="2023-07-02T20:41:36.518" v="1900" actId="478"/>
          <ac:picMkLst>
            <pc:docMk/>
            <pc:sldMk cId="1198285703" sldId="389"/>
            <ac:picMk id="6" creationId="{5B4A3706-F066-4191-1C8F-7E97C177AB41}"/>
          </ac:picMkLst>
        </pc:picChg>
        <pc:picChg chg="del">
          <ac:chgData name="김광태" userId="2e115f69-e4ae-4a64-9a72-6dcfcd2dd750" providerId="ADAL" clId="{79B775DF-FE4C-4EA4-8FBA-BAC26895D5BF}" dt="2023-07-02T20:41:36.219" v="1899" actId="478"/>
          <ac:picMkLst>
            <pc:docMk/>
            <pc:sldMk cId="1198285703" sldId="389"/>
            <ac:picMk id="7" creationId="{E8A5C31C-1303-3A46-59FB-82309F68ADB4}"/>
          </ac:picMkLst>
        </pc:picChg>
        <pc:picChg chg="del">
          <ac:chgData name="김광태" userId="2e115f69-e4ae-4a64-9a72-6dcfcd2dd750" providerId="ADAL" clId="{79B775DF-FE4C-4EA4-8FBA-BAC26895D5BF}" dt="2023-07-02T20:41:37.143" v="1901" actId="478"/>
          <ac:picMkLst>
            <pc:docMk/>
            <pc:sldMk cId="1198285703" sldId="389"/>
            <ac:picMk id="9" creationId="{CB76879D-BE41-3B51-BA44-CC09DADFD9ED}"/>
          </ac:picMkLst>
        </pc:picChg>
        <pc:picChg chg="add mod">
          <ac:chgData name="김광태" userId="2e115f69-e4ae-4a64-9a72-6dcfcd2dd750" providerId="ADAL" clId="{79B775DF-FE4C-4EA4-8FBA-BAC26895D5BF}" dt="2023-07-02T20:41:32.681" v="1897" actId="1076"/>
          <ac:picMkLst>
            <pc:docMk/>
            <pc:sldMk cId="1198285703" sldId="389"/>
            <ac:picMk id="11" creationId="{5EFC2651-746C-4A94-E580-D224FADE34DE}"/>
          </ac:picMkLst>
        </pc:picChg>
        <pc:picChg chg="del">
          <ac:chgData name="김광태" userId="2e115f69-e4ae-4a64-9a72-6dcfcd2dd750" providerId="ADAL" clId="{79B775DF-FE4C-4EA4-8FBA-BAC26895D5BF}" dt="2023-07-02T20:40:14.016" v="1886" actId="478"/>
          <ac:picMkLst>
            <pc:docMk/>
            <pc:sldMk cId="1198285703" sldId="389"/>
            <ac:picMk id="18" creationId="{52E94923-C4FE-18D2-92C1-CA15BD7934AE}"/>
          </ac:picMkLst>
        </pc:picChg>
        <pc:picChg chg="add mod">
          <ac:chgData name="김광태" userId="2e115f69-e4ae-4a64-9a72-6dcfcd2dd750" providerId="ADAL" clId="{79B775DF-FE4C-4EA4-8FBA-BAC26895D5BF}" dt="2023-07-02T20:41:26.975" v="1896" actId="1076"/>
          <ac:picMkLst>
            <pc:docMk/>
            <pc:sldMk cId="1198285703" sldId="389"/>
            <ac:picMk id="19" creationId="{A365C073-6FF6-5F1E-235F-D7221506B3C5}"/>
          </ac:picMkLst>
        </pc:picChg>
        <pc:picChg chg="add mod">
          <ac:chgData name="김광태" userId="2e115f69-e4ae-4a64-9a72-6dcfcd2dd750" providerId="ADAL" clId="{79B775DF-FE4C-4EA4-8FBA-BAC26895D5BF}" dt="2023-07-02T20:43:55.427" v="1968" actId="1076"/>
          <ac:picMkLst>
            <pc:docMk/>
            <pc:sldMk cId="1198285703" sldId="389"/>
            <ac:picMk id="21" creationId="{BBF98CB2-5D62-A02E-B9B7-DCBBBA08110E}"/>
          </ac:picMkLst>
        </pc:picChg>
        <pc:picChg chg="add mod">
          <ac:chgData name="김광태" userId="2e115f69-e4ae-4a64-9a72-6dcfcd2dd750" providerId="ADAL" clId="{79B775DF-FE4C-4EA4-8FBA-BAC26895D5BF}" dt="2023-07-02T20:43:55.427" v="1968" actId="1076"/>
          <ac:picMkLst>
            <pc:docMk/>
            <pc:sldMk cId="1198285703" sldId="389"/>
            <ac:picMk id="23" creationId="{D0263399-01D8-0F7D-5903-027E1554E926}"/>
          </ac:picMkLst>
        </pc:picChg>
        <pc:picChg chg="add mod">
          <ac:chgData name="김광태" userId="2e115f69-e4ae-4a64-9a72-6dcfcd2dd750" providerId="ADAL" clId="{79B775DF-FE4C-4EA4-8FBA-BAC26895D5BF}" dt="2023-07-02T20:43:55.427" v="1968" actId="1076"/>
          <ac:picMkLst>
            <pc:docMk/>
            <pc:sldMk cId="1198285703" sldId="389"/>
            <ac:picMk id="25" creationId="{56D91EEE-C099-BF2E-6749-CA1BBC0BCB55}"/>
          </ac:picMkLst>
        </pc:picChg>
        <pc:picChg chg="add mod">
          <ac:chgData name="김광태" userId="2e115f69-e4ae-4a64-9a72-6dcfcd2dd750" providerId="ADAL" clId="{79B775DF-FE4C-4EA4-8FBA-BAC26895D5BF}" dt="2023-07-02T20:43:55.427" v="1968" actId="1076"/>
          <ac:picMkLst>
            <pc:docMk/>
            <pc:sldMk cId="1198285703" sldId="389"/>
            <ac:picMk id="27" creationId="{945131FA-E050-103A-EF04-13E79F21F418}"/>
          </ac:picMkLst>
        </pc:picChg>
        <pc:picChg chg="add mod">
          <ac:chgData name="김광태" userId="2e115f69-e4ae-4a64-9a72-6dcfcd2dd750" providerId="ADAL" clId="{79B775DF-FE4C-4EA4-8FBA-BAC26895D5BF}" dt="2023-07-02T20:43:55.427" v="1968" actId="1076"/>
          <ac:picMkLst>
            <pc:docMk/>
            <pc:sldMk cId="1198285703" sldId="389"/>
            <ac:picMk id="29" creationId="{0ED35CC4-E06A-A0EF-0C50-7F6F4D45F413}"/>
          </ac:picMkLst>
        </pc:picChg>
        <pc:picChg chg="add mod">
          <ac:chgData name="김광태" userId="2e115f69-e4ae-4a64-9a72-6dcfcd2dd750" providerId="ADAL" clId="{79B775DF-FE4C-4EA4-8FBA-BAC26895D5BF}" dt="2023-07-02T20:43:55.427" v="1968" actId="1076"/>
          <ac:picMkLst>
            <pc:docMk/>
            <pc:sldMk cId="1198285703" sldId="389"/>
            <ac:picMk id="31" creationId="{0F98FCD8-15F6-FEB3-957B-665B89D9C255}"/>
          </ac:picMkLst>
        </pc:picChg>
        <pc:picChg chg="add mod">
          <ac:chgData name="김광태" userId="2e115f69-e4ae-4a64-9a72-6dcfcd2dd750" providerId="ADAL" clId="{79B775DF-FE4C-4EA4-8FBA-BAC26895D5BF}" dt="2023-07-02T20:43:55.427" v="1968" actId="1076"/>
          <ac:picMkLst>
            <pc:docMk/>
            <pc:sldMk cId="1198285703" sldId="389"/>
            <ac:picMk id="33" creationId="{EFBE0F48-0704-71E8-4320-ED31C11F0D21}"/>
          </ac:picMkLst>
        </pc:picChg>
        <pc:picChg chg="add mod">
          <ac:chgData name="김광태" userId="2e115f69-e4ae-4a64-9a72-6dcfcd2dd750" providerId="ADAL" clId="{79B775DF-FE4C-4EA4-8FBA-BAC26895D5BF}" dt="2023-07-02T20:43:55.427" v="1968" actId="1076"/>
          <ac:picMkLst>
            <pc:docMk/>
            <pc:sldMk cId="1198285703" sldId="389"/>
            <ac:picMk id="35" creationId="{1617264D-06DA-1578-F948-12C0AE910E57}"/>
          </ac:picMkLst>
        </pc:picChg>
        <pc:picChg chg="add mod">
          <ac:chgData name="김광태" userId="2e115f69-e4ae-4a64-9a72-6dcfcd2dd750" providerId="ADAL" clId="{79B775DF-FE4C-4EA4-8FBA-BAC26895D5BF}" dt="2023-07-02T20:45:03.303" v="2022" actId="1076"/>
          <ac:picMkLst>
            <pc:docMk/>
            <pc:sldMk cId="1198285703" sldId="389"/>
            <ac:picMk id="37" creationId="{F98F1286-56B5-B4D1-3ECB-05EA781B9A38}"/>
          </ac:picMkLst>
        </pc:picChg>
      </pc:sldChg>
    </pc:docChg>
  </pc:docChgLst>
  <pc:docChgLst>
    <pc:chgData name="김광태" userId="2e115f69-e4ae-4a64-9a72-6dcfcd2dd750" providerId="ADAL" clId="{7036F6DD-F470-4207-9D36-8A7EB2E46C0E}"/>
    <pc:docChg chg="undo custSel addSld delSld modSld sldOrd modSection">
      <pc:chgData name="김광태" userId="2e115f69-e4ae-4a64-9a72-6dcfcd2dd750" providerId="ADAL" clId="{7036F6DD-F470-4207-9D36-8A7EB2E46C0E}" dt="2023-03-27T08:59:05.448" v="3314"/>
      <pc:docMkLst>
        <pc:docMk/>
      </pc:docMkLst>
      <pc:sldChg chg="addSp delSp modSp del mod">
        <pc:chgData name="김광태" userId="2e115f69-e4ae-4a64-9a72-6dcfcd2dd750" providerId="ADAL" clId="{7036F6DD-F470-4207-9D36-8A7EB2E46C0E}" dt="2023-03-27T08:55:42.275" v="3115" actId="47"/>
        <pc:sldMkLst>
          <pc:docMk/>
          <pc:sldMk cId="599116079" sldId="348"/>
        </pc:sldMkLst>
        <pc:spChg chg="del mod">
          <ac:chgData name="김광태" userId="2e115f69-e4ae-4a64-9a72-6dcfcd2dd750" providerId="ADAL" clId="{7036F6DD-F470-4207-9D36-8A7EB2E46C0E}" dt="2023-03-27T08:51:01.037" v="2979" actId="478"/>
          <ac:spMkLst>
            <pc:docMk/>
            <pc:sldMk cId="599116079" sldId="348"/>
            <ac:spMk id="2" creationId="{1A1DE135-492B-BB6C-0283-72E9097EA62D}"/>
          </ac:spMkLst>
        </pc:spChg>
        <pc:spChg chg="add del mod">
          <ac:chgData name="김광태" userId="2e115f69-e4ae-4a64-9a72-6dcfcd2dd750" providerId="ADAL" clId="{7036F6DD-F470-4207-9D36-8A7EB2E46C0E}" dt="2023-03-27T08:51:03.760" v="2980" actId="478"/>
          <ac:spMkLst>
            <pc:docMk/>
            <pc:sldMk cId="599116079" sldId="348"/>
            <ac:spMk id="8" creationId="{DDC23B22-C81B-07D0-C399-D1FB5C6AE3DD}"/>
          </ac:spMkLst>
        </pc:spChg>
        <pc:picChg chg="mod">
          <ac:chgData name="김광태" userId="2e115f69-e4ae-4a64-9a72-6dcfcd2dd750" providerId="ADAL" clId="{7036F6DD-F470-4207-9D36-8A7EB2E46C0E}" dt="2023-03-27T08:51:14.144" v="2985" actId="1076"/>
          <ac:picMkLst>
            <pc:docMk/>
            <pc:sldMk cId="599116079" sldId="348"/>
            <ac:picMk id="6" creationId="{C066ADDD-1831-B83A-4951-D1D78A5BCA4F}"/>
          </ac:picMkLst>
        </pc:picChg>
        <pc:picChg chg="del">
          <ac:chgData name="김광태" userId="2e115f69-e4ae-4a64-9a72-6dcfcd2dd750" providerId="ADAL" clId="{7036F6DD-F470-4207-9D36-8A7EB2E46C0E}" dt="2023-03-27T08:50:58.738" v="2977" actId="478"/>
          <ac:picMkLst>
            <pc:docMk/>
            <pc:sldMk cId="599116079" sldId="348"/>
            <ac:picMk id="9" creationId="{6A57E242-73F4-8632-BBD8-DC89FEE0EDAC}"/>
          </ac:picMkLst>
        </pc:picChg>
        <pc:picChg chg="del">
          <ac:chgData name="김광태" userId="2e115f69-e4ae-4a64-9a72-6dcfcd2dd750" providerId="ADAL" clId="{7036F6DD-F470-4207-9D36-8A7EB2E46C0E}" dt="2023-03-27T08:50:56.633" v="2976" actId="478"/>
          <ac:picMkLst>
            <pc:docMk/>
            <pc:sldMk cId="599116079" sldId="348"/>
            <ac:picMk id="3074" creationId="{5341AF65-E5CF-F97A-EA78-668C26ABA41D}"/>
          </ac:picMkLst>
        </pc:picChg>
      </pc:sldChg>
      <pc:sldChg chg="modSp mod">
        <pc:chgData name="김광태" userId="2e115f69-e4ae-4a64-9a72-6dcfcd2dd750" providerId="ADAL" clId="{7036F6DD-F470-4207-9D36-8A7EB2E46C0E}" dt="2023-03-27T08:50:34.389" v="2974" actId="20577"/>
        <pc:sldMkLst>
          <pc:docMk/>
          <pc:sldMk cId="120299264" sldId="355"/>
        </pc:sldMkLst>
        <pc:spChg chg="mod">
          <ac:chgData name="김광태" userId="2e115f69-e4ae-4a64-9a72-6dcfcd2dd750" providerId="ADAL" clId="{7036F6DD-F470-4207-9D36-8A7EB2E46C0E}" dt="2023-03-27T08:50:34.389" v="2974" actId="20577"/>
          <ac:spMkLst>
            <pc:docMk/>
            <pc:sldMk cId="120299264" sldId="355"/>
            <ac:spMk id="2" creationId="{712DE716-D99D-97F4-05AB-2ABED7BF2E5D}"/>
          </ac:spMkLst>
        </pc:spChg>
      </pc:sldChg>
      <pc:sldChg chg="addSp delSp modSp del mod ord">
        <pc:chgData name="김광태" userId="2e115f69-e4ae-4a64-9a72-6dcfcd2dd750" providerId="ADAL" clId="{7036F6DD-F470-4207-9D36-8A7EB2E46C0E}" dt="2023-03-27T08:50:44.009" v="2975" actId="47"/>
        <pc:sldMkLst>
          <pc:docMk/>
          <pc:sldMk cId="3266747334" sldId="356"/>
        </pc:sldMkLst>
        <pc:spChg chg="mod">
          <ac:chgData name="김광태" userId="2e115f69-e4ae-4a64-9a72-6dcfcd2dd750" providerId="ADAL" clId="{7036F6DD-F470-4207-9D36-8A7EB2E46C0E}" dt="2023-03-27T08:37:32.730" v="1743"/>
          <ac:spMkLst>
            <pc:docMk/>
            <pc:sldMk cId="3266747334" sldId="356"/>
            <ac:spMk id="4" creationId="{A7D6A24E-A284-BB1A-1C7A-52B44A21D362}"/>
          </ac:spMkLst>
        </pc:spChg>
        <pc:spChg chg="mod">
          <ac:chgData name="김광태" userId="2e115f69-e4ae-4a64-9a72-6dcfcd2dd750" providerId="ADAL" clId="{7036F6DD-F470-4207-9D36-8A7EB2E46C0E}" dt="2023-03-27T08:38:12.638" v="1760" actId="20577"/>
          <ac:spMkLst>
            <pc:docMk/>
            <pc:sldMk cId="3266747334" sldId="356"/>
            <ac:spMk id="6" creationId="{DB7AE868-F374-7D4C-78B8-FB88C34EDD45}"/>
          </ac:spMkLst>
        </pc:spChg>
        <pc:spChg chg="add del mod">
          <ac:chgData name="김광태" userId="2e115f69-e4ae-4a64-9a72-6dcfcd2dd750" providerId="ADAL" clId="{7036F6DD-F470-4207-9D36-8A7EB2E46C0E}" dt="2023-03-27T08:09:04.691" v="2" actId="478"/>
          <ac:spMkLst>
            <pc:docMk/>
            <pc:sldMk cId="3266747334" sldId="356"/>
            <ac:spMk id="7" creationId="{51894C83-972A-4662-5A06-2C47162E87B5}"/>
          </ac:spMkLst>
        </pc:spChg>
        <pc:picChg chg="del">
          <ac:chgData name="김광태" userId="2e115f69-e4ae-4a64-9a72-6dcfcd2dd750" providerId="ADAL" clId="{7036F6DD-F470-4207-9D36-8A7EB2E46C0E}" dt="2023-03-27T08:08:53.532" v="0" actId="478"/>
          <ac:picMkLst>
            <pc:docMk/>
            <pc:sldMk cId="3266747334" sldId="356"/>
            <ac:picMk id="5" creationId="{B267A1AD-9B96-621A-9B9C-D396B1BF979E}"/>
          </ac:picMkLst>
        </pc:picChg>
      </pc:sldChg>
      <pc:sldChg chg="addSp delSp modSp mod">
        <pc:chgData name="김광태" userId="2e115f69-e4ae-4a64-9a72-6dcfcd2dd750" providerId="ADAL" clId="{7036F6DD-F470-4207-9D36-8A7EB2E46C0E}" dt="2023-03-27T08:59:05.448" v="3314"/>
        <pc:sldMkLst>
          <pc:docMk/>
          <pc:sldMk cId="1030178671" sldId="357"/>
        </pc:sldMkLst>
        <pc:spChg chg="mod">
          <ac:chgData name="김광태" userId="2e115f69-e4ae-4a64-9a72-6dcfcd2dd750" providerId="ADAL" clId="{7036F6DD-F470-4207-9D36-8A7EB2E46C0E}" dt="2023-03-27T08:59:05.448" v="3314"/>
          <ac:spMkLst>
            <pc:docMk/>
            <pc:sldMk cId="1030178671" sldId="357"/>
            <ac:spMk id="2" creationId="{B26108F8-4F39-D2BF-FC33-9A8A8768D6EA}"/>
          </ac:spMkLst>
        </pc:spChg>
        <pc:spChg chg="del">
          <ac:chgData name="김광태" userId="2e115f69-e4ae-4a64-9a72-6dcfcd2dd750" providerId="ADAL" clId="{7036F6DD-F470-4207-9D36-8A7EB2E46C0E}" dt="2023-03-27T08:52:06.187" v="2994" actId="478"/>
          <ac:spMkLst>
            <pc:docMk/>
            <pc:sldMk cId="1030178671" sldId="357"/>
            <ac:spMk id="4" creationId="{3384BD91-685E-83D0-129B-122226F74C74}"/>
          </ac:spMkLst>
        </pc:spChg>
        <pc:spChg chg="add del mod">
          <ac:chgData name="김광태" userId="2e115f69-e4ae-4a64-9a72-6dcfcd2dd750" providerId="ADAL" clId="{7036F6DD-F470-4207-9D36-8A7EB2E46C0E}" dt="2023-03-27T08:26:56.796" v="561" actId="11529"/>
          <ac:spMkLst>
            <pc:docMk/>
            <pc:sldMk cId="1030178671" sldId="357"/>
            <ac:spMk id="5" creationId="{88D45D4E-F9F4-5DB0-D7C9-E4D31EC90065}"/>
          </ac:spMkLst>
        </pc:spChg>
      </pc:sldChg>
      <pc:sldChg chg="modSp mod ord">
        <pc:chgData name="김광태" userId="2e115f69-e4ae-4a64-9a72-6dcfcd2dd750" providerId="ADAL" clId="{7036F6DD-F470-4207-9D36-8A7EB2E46C0E}" dt="2023-03-27T08:55:25.191" v="3114"/>
        <pc:sldMkLst>
          <pc:docMk/>
          <pc:sldMk cId="1890580360" sldId="358"/>
        </pc:sldMkLst>
        <pc:spChg chg="mod">
          <ac:chgData name="김광태" userId="2e115f69-e4ae-4a64-9a72-6dcfcd2dd750" providerId="ADAL" clId="{7036F6DD-F470-4207-9D36-8A7EB2E46C0E}" dt="2023-03-27T08:55:25.191" v="3114"/>
          <ac:spMkLst>
            <pc:docMk/>
            <pc:sldMk cId="1890580360" sldId="358"/>
            <ac:spMk id="4" creationId="{F6097D1B-DC01-B1E2-DEA1-2EAEFF97A66C}"/>
          </ac:spMkLst>
        </pc:spChg>
        <pc:picChg chg="mod">
          <ac:chgData name="김광태" userId="2e115f69-e4ae-4a64-9a72-6dcfcd2dd750" providerId="ADAL" clId="{7036F6DD-F470-4207-9D36-8A7EB2E46C0E}" dt="2023-03-27T08:09:39.117" v="6" actId="1076"/>
          <ac:picMkLst>
            <pc:docMk/>
            <pc:sldMk cId="1890580360" sldId="358"/>
            <ac:picMk id="11" creationId="{9FEDBBEC-C490-AC2D-6203-1691356922E7}"/>
          </ac:picMkLst>
        </pc:picChg>
      </pc:sldChg>
      <pc:sldChg chg="addSp delSp modSp mod">
        <pc:chgData name="김광태" userId="2e115f69-e4ae-4a64-9a72-6dcfcd2dd750" providerId="ADAL" clId="{7036F6DD-F470-4207-9D36-8A7EB2E46C0E}" dt="2023-03-27T08:47:27.753" v="2787" actId="20577"/>
        <pc:sldMkLst>
          <pc:docMk/>
          <pc:sldMk cId="3062805807" sldId="359"/>
        </pc:sldMkLst>
        <pc:spChg chg="mod">
          <ac:chgData name="김광태" userId="2e115f69-e4ae-4a64-9a72-6dcfcd2dd750" providerId="ADAL" clId="{7036F6DD-F470-4207-9D36-8A7EB2E46C0E}" dt="2023-03-27T08:43:25.145" v="2045" actId="20577"/>
          <ac:spMkLst>
            <pc:docMk/>
            <pc:sldMk cId="3062805807" sldId="359"/>
            <ac:spMk id="4" creationId="{0870B176-244F-BD28-46FA-A01BB17D5835}"/>
          </ac:spMkLst>
        </pc:spChg>
        <pc:spChg chg="add del mod">
          <ac:chgData name="김광태" userId="2e115f69-e4ae-4a64-9a72-6dcfcd2dd750" providerId="ADAL" clId="{7036F6DD-F470-4207-9D36-8A7EB2E46C0E}" dt="2023-03-27T08:39:04.177" v="1761" actId="22"/>
          <ac:spMkLst>
            <pc:docMk/>
            <pc:sldMk cId="3062805807" sldId="359"/>
            <ac:spMk id="6" creationId="{3E8C0D1F-03E6-A1BA-37FE-AEABA9BB3801}"/>
          </ac:spMkLst>
        </pc:spChg>
        <pc:spChg chg="add mod">
          <ac:chgData name="김광태" userId="2e115f69-e4ae-4a64-9a72-6dcfcd2dd750" providerId="ADAL" clId="{7036F6DD-F470-4207-9D36-8A7EB2E46C0E}" dt="2023-03-27T08:47:27.753" v="2787" actId="20577"/>
          <ac:spMkLst>
            <pc:docMk/>
            <pc:sldMk cId="3062805807" sldId="359"/>
            <ac:spMk id="8" creationId="{F72CC842-B9F4-12CC-C56D-6377B2D6E71B}"/>
          </ac:spMkLst>
        </pc:spChg>
        <pc:spChg chg="del">
          <ac:chgData name="김광태" userId="2e115f69-e4ae-4a64-9a72-6dcfcd2dd750" providerId="ADAL" clId="{7036F6DD-F470-4207-9D36-8A7EB2E46C0E}" dt="2023-03-27T08:12:47.081" v="24" actId="478"/>
          <ac:spMkLst>
            <pc:docMk/>
            <pc:sldMk cId="3062805807" sldId="359"/>
            <ac:spMk id="10" creationId="{C2FDBE2F-C926-3A6F-228B-B276541E33E7}"/>
          </ac:spMkLst>
        </pc:spChg>
        <pc:picChg chg="del mod">
          <ac:chgData name="김광태" userId="2e115f69-e4ae-4a64-9a72-6dcfcd2dd750" providerId="ADAL" clId="{7036F6DD-F470-4207-9D36-8A7EB2E46C0E}" dt="2023-03-27T08:12:25.308" v="17" actId="21"/>
          <ac:picMkLst>
            <pc:docMk/>
            <pc:sldMk cId="3062805807" sldId="359"/>
            <ac:picMk id="5" creationId="{F5D876FA-45C0-6DD4-7D2A-CED2637F44B3}"/>
          </ac:picMkLst>
        </pc:picChg>
        <pc:picChg chg="add mod ord">
          <ac:chgData name="김광태" userId="2e115f69-e4ae-4a64-9a72-6dcfcd2dd750" providerId="ADAL" clId="{7036F6DD-F470-4207-9D36-8A7EB2E46C0E}" dt="2023-03-27T08:40:33.929" v="1772" actId="14100"/>
          <ac:picMkLst>
            <pc:docMk/>
            <pc:sldMk cId="3062805807" sldId="359"/>
            <ac:picMk id="11" creationId="{30EE31CE-D7C4-A750-0EB5-BF30EEB81AC5}"/>
          </ac:picMkLst>
        </pc:picChg>
        <pc:picChg chg="add mod">
          <ac:chgData name="김광태" userId="2e115f69-e4ae-4a64-9a72-6dcfcd2dd750" providerId="ADAL" clId="{7036F6DD-F470-4207-9D36-8A7EB2E46C0E}" dt="2023-03-27T08:40:38.535" v="1775" actId="14100"/>
          <ac:picMkLst>
            <pc:docMk/>
            <pc:sldMk cId="3062805807" sldId="359"/>
            <ac:picMk id="13" creationId="{0A1C2E86-1AA0-8C13-8772-90ABE4D18A32}"/>
          </ac:picMkLst>
        </pc:picChg>
        <pc:picChg chg="add mod">
          <ac:chgData name="김광태" userId="2e115f69-e4ae-4a64-9a72-6dcfcd2dd750" providerId="ADAL" clId="{7036F6DD-F470-4207-9D36-8A7EB2E46C0E}" dt="2023-03-27T08:40:45.321" v="1779" actId="1076"/>
          <ac:picMkLst>
            <pc:docMk/>
            <pc:sldMk cId="3062805807" sldId="359"/>
            <ac:picMk id="15" creationId="{5B7C1863-6835-A16D-88DF-F51795D2954E}"/>
          </ac:picMkLst>
        </pc:picChg>
      </pc:sldChg>
      <pc:sldChg chg="addSp delSp modSp new mod modClrScheme chgLayout">
        <pc:chgData name="김광태" userId="2e115f69-e4ae-4a64-9a72-6dcfcd2dd750" providerId="ADAL" clId="{7036F6DD-F470-4207-9D36-8A7EB2E46C0E}" dt="2023-03-27T08:54:04.690" v="3057" actId="478"/>
        <pc:sldMkLst>
          <pc:docMk/>
          <pc:sldMk cId="3275504184" sldId="360"/>
        </pc:sldMkLst>
        <pc:spChg chg="del">
          <ac:chgData name="김광태" userId="2e115f69-e4ae-4a64-9a72-6dcfcd2dd750" providerId="ADAL" clId="{7036F6DD-F470-4207-9D36-8A7EB2E46C0E}" dt="2023-03-27T08:11:38.475" v="8" actId="22"/>
          <ac:spMkLst>
            <pc:docMk/>
            <pc:sldMk cId="3275504184" sldId="360"/>
            <ac:spMk id="2" creationId="{A01F95A6-E100-2B52-495F-C810AAC873AD}"/>
          </ac:spMkLst>
        </pc:spChg>
        <pc:spChg chg="mod">
          <ac:chgData name="김광태" userId="2e115f69-e4ae-4a64-9a72-6dcfcd2dd750" providerId="ADAL" clId="{7036F6DD-F470-4207-9D36-8A7EB2E46C0E}" dt="2023-03-27T08:11:41.936" v="9" actId="26606"/>
          <ac:spMkLst>
            <pc:docMk/>
            <pc:sldMk cId="3275504184" sldId="360"/>
            <ac:spMk id="3" creationId="{F6EA3E07-B845-56B2-993E-9893E4A671F1}"/>
          </ac:spMkLst>
        </pc:spChg>
        <pc:spChg chg="del">
          <ac:chgData name="김광태" userId="2e115f69-e4ae-4a64-9a72-6dcfcd2dd750" providerId="ADAL" clId="{7036F6DD-F470-4207-9D36-8A7EB2E46C0E}" dt="2023-03-27T08:11:41.936" v="9" actId="26606"/>
          <ac:spMkLst>
            <pc:docMk/>
            <pc:sldMk cId="3275504184" sldId="360"/>
            <ac:spMk id="4" creationId="{E70E0A28-99DE-A9E0-C490-76FF2A86D55B}"/>
          </ac:spMkLst>
        </pc:spChg>
        <pc:spChg chg="add mod">
          <ac:chgData name="김광태" userId="2e115f69-e4ae-4a64-9a72-6dcfcd2dd750" providerId="ADAL" clId="{7036F6DD-F470-4207-9D36-8A7EB2E46C0E}" dt="2023-03-27T08:29:12.501" v="805" actId="207"/>
          <ac:spMkLst>
            <pc:docMk/>
            <pc:sldMk cId="3275504184" sldId="360"/>
            <ac:spMk id="10" creationId="{0A49A9E7-0D0A-3E4A-AF33-C5608694EAB3}"/>
          </ac:spMkLst>
        </pc:spChg>
        <pc:spChg chg="add del mod">
          <ac:chgData name="김광태" userId="2e115f69-e4ae-4a64-9a72-6dcfcd2dd750" providerId="ADAL" clId="{7036F6DD-F470-4207-9D36-8A7EB2E46C0E}" dt="2023-03-27T08:11:52.741" v="10" actId="22"/>
          <ac:spMkLst>
            <pc:docMk/>
            <pc:sldMk cId="3275504184" sldId="360"/>
            <ac:spMk id="11" creationId="{3AAAED8E-1BDE-DE90-52BF-CE5416170704}"/>
          </ac:spMkLst>
        </pc:spChg>
        <pc:spChg chg="add mod">
          <ac:chgData name="김광태" userId="2e115f69-e4ae-4a64-9a72-6dcfcd2dd750" providerId="ADAL" clId="{7036F6DD-F470-4207-9D36-8A7EB2E46C0E}" dt="2023-03-27T08:29:23.010" v="809" actId="1076"/>
          <ac:spMkLst>
            <pc:docMk/>
            <pc:sldMk cId="3275504184" sldId="360"/>
            <ac:spMk id="12" creationId="{885E32B7-C92B-C4A4-3B53-67EB0E34D4D0}"/>
          </ac:spMkLst>
        </pc:spChg>
        <pc:spChg chg="add mod">
          <ac:chgData name="김광태" userId="2e115f69-e4ae-4a64-9a72-6dcfcd2dd750" providerId="ADAL" clId="{7036F6DD-F470-4207-9D36-8A7EB2E46C0E}" dt="2023-03-27T08:12:54.278" v="28"/>
          <ac:spMkLst>
            <pc:docMk/>
            <pc:sldMk cId="3275504184" sldId="360"/>
            <ac:spMk id="13" creationId="{C5A3B26B-3E41-D148-734F-219A29980016}"/>
          </ac:spMkLst>
        </pc:spChg>
        <pc:spChg chg="add mod">
          <ac:chgData name="김광태" userId="2e115f69-e4ae-4a64-9a72-6dcfcd2dd750" providerId="ADAL" clId="{7036F6DD-F470-4207-9D36-8A7EB2E46C0E}" dt="2023-03-27T08:29:28.874" v="811" actId="1076"/>
          <ac:spMkLst>
            <pc:docMk/>
            <pc:sldMk cId="3275504184" sldId="360"/>
            <ac:spMk id="14" creationId="{9CDB9A19-003B-8448-69FA-71B4F71C0E11}"/>
          </ac:spMkLst>
        </pc:spChg>
        <pc:spChg chg="add mod">
          <ac:chgData name="김광태" userId="2e115f69-e4ae-4a64-9a72-6dcfcd2dd750" providerId="ADAL" clId="{7036F6DD-F470-4207-9D36-8A7EB2E46C0E}" dt="2023-03-27T08:29:37.053" v="813" actId="1076"/>
          <ac:spMkLst>
            <pc:docMk/>
            <pc:sldMk cId="3275504184" sldId="360"/>
            <ac:spMk id="15" creationId="{8CDCE990-3303-783A-EF47-A5848BEAB643}"/>
          </ac:spMkLst>
        </pc:spChg>
        <pc:spChg chg="add mod">
          <ac:chgData name="김광태" userId="2e115f69-e4ae-4a64-9a72-6dcfcd2dd750" providerId="ADAL" clId="{7036F6DD-F470-4207-9D36-8A7EB2E46C0E}" dt="2023-03-27T08:29:42.708" v="817" actId="1076"/>
          <ac:spMkLst>
            <pc:docMk/>
            <pc:sldMk cId="3275504184" sldId="360"/>
            <ac:spMk id="16" creationId="{FDE92DE7-43D2-A3D1-E35D-9C00B7588E7A}"/>
          </ac:spMkLst>
        </pc:spChg>
        <pc:spChg chg="add mod">
          <ac:chgData name="김광태" userId="2e115f69-e4ae-4a64-9a72-6dcfcd2dd750" providerId="ADAL" clId="{7036F6DD-F470-4207-9D36-8A7EB2E46C0E}" dt="2023-03-27T08:29:46.136" v="819" actId="1076"/>
          <ac:spMkLst>
            <pc:docMk/>
            <pc:sldMk cId="3275504184" sldId="360"/>
            <ac:spMk id="17" creationId="{6154D6C5-978A-C59A-EF4D-7CC1F03E6273}"/>
          </ac:spMkLst>
        </pc:spChg>
        <pc:spChg chg="add mod">
          <ac:chgData name="김광태" userId="2e115f69-e4ae-4a64-9a72-6dcfcd2dd750" providerId="ADAL" clId="{7036F6DD-F470-4207-9D36-8A7EB2E46C0E}" dt="2023-03-27T08:29:52.529" v="823" actId="1076"/>
          <ac:spMkLst>
            <pc:docMk/>
            <pc:sldMk cId="3275504184" sldId="360"/>
            <ac:spMk id="18" creationId="{B5AE59D9-1CD0-7786-D41E-F18106F9A239}"/>
          </ac:spMkLst>
        </pc:spChg>
        <pc:spChg chg="add mod">
          <ac:chgData name="김광태" userId="2e115f69-e4ae-4a64-9a72-6dcfcd2dd750" providerId="ADAL" clId="{7036F6DD-F470-4207-9D36-8A7EB2E46C0E}" dt="2023-03-27T08:30:03.890" v="825" actId="1076"/>
          <ac:spMkLst>
            <pc:docMk/>
            <pc:sldMk cId="3275504184" sldId="360"/>
            <ac:spMk id="19" creationId="{9800BD28-A6CA-F102-396A-408B2A7FF1CC}"/>
          </ac:spMkLst>
        </pc:spChg>
        <pc:spChg chg="add mod">
          <ac:chgData name="김광태" userId="2e115f69-e4ae-4a64-9a72-6dcfcd2dd750" providerId="ADAL" clId="{7036F6DD-F470-4207-9D36-8A7EB2E46C0E}" dt="2023-03-27T08:30:16.050" v="827" actId="1076"/>
          <ac:spMkLst>
            <pc:docMk/>
            <pc:sldMk cId="3275504184" sldId="360"/>
            <ac:spMk id="20" creationId="{1B4958F1-7D4D-65C9-E093-E02E2C844DDB}"/>
          </ac:spMkLst>
        </pc:spChg>
        <pc:spChg chg="add mod">
          <ac:chgData name="김광태" userId="2e115f69-e4ae-4a64-9a72-6dcfcd2dd750" providerId="ADAL" clId="{7036F6DD-F470-4207-9D36-8A7EB2E46C0E}" dt="2023-03-27T08:30:27.656" v="829" actId="1076"/>
          <ac:spMkLst>
            <pc:docMk/>
            <pc:sldMk cId="3275504184" sldId="360"/>
            <ac:spMk id="21" creationId="{E22C61B2-C42D-6BD0-842F-6029B064FC15}"/>
          </ac:spMkLst>
        </pc:spChg>
        <pc:spChg chg="add mod">
          <ac:chgData name="김광태" userId="2e115f69-e4ae-4a64-9a72-6dcfcd2dd750" providerId="ADAL" clId="{7036F6DD-F470-4207-9D36-8A7EB2E46C0E}" dt="2023-03-27T08:30:32.479" v="831" actId="1076"/>
          <ac:spMkLst>
            <pc:docMk/>
            <pc:sldMk cId="3275504184" sldId="360"/>
            <ac:spMk id="22" creationId="{CC136A3B-2DE6-7134-708E-CA7E176838DE}"/>
          </ac:spMkLst>
        </pc:spChg>
        <pc:spChg chg="add mod">
          <ac:chgData name="김광태" userId="2e115f69-e4ae-4a64-9a72-6dcfcd2dd750" providerId="ADAL" clId="{7036F6DD-F470-4207-9D36-8A7EB2E46C0E}" dt="2023-03-27T08:30:38.248" v="833" actId="1076"/>
          <ac:spMkLst>
            <pc:docMk/>
            <pc:sldMk cId="3275504184" sldId="360"/>
            <ac:spMk id="23" creationId="{D186B356-E1DD-7DAE-0614-918B3BD981C2}"/>
          </ac:spMkLst>
        </pc:spChg>
        <pc:spChg chg="add mod">
          <ac:chgData name="김광태" userId="2e115f69-e4ae-4a64-9a72-6dcfcd2dd750" providerId="ADAL" clId="{7036F6DD-F470-4207-9D36-8A7EB2E46C0E}" dt="2023-03-27T08:30:54.087" v="842" actId="14100"/>
          <ac:spMkLst>
            <pc:docMk/>
            <pc:sldMk cId="3275504184" sldId="360"/>
            <ac:spMk id="24" creationId="{19EF24CF-0F7C-C81B-83DE-ADEF608B4838}"/>
          </ac:spMkLst>
        </pc:spChg>
        <pc:spChg chg="add mod">
          <ac:chgData name="김광태" userId="2e115f69-e4ae-4a64-9a72-6dcfcd2dd750" providerId="ADAL" clId="{7036F6DD-F470-4207-9D36-8A7EB2E46C0E}" dt="2023-03-27T08:30:58.304" v="844" actId="1076"/>
          <ac:spMkLst>
            <pc:docMk/>
            <pc:sldMk cId="3275504184" sldId="360"/>
            <ac:spMk id="25" creationId="{374B8373-FBBE-534D-FCBF-DE38D7CF32BC}"/>
          </ac:spMkLst>
        </pc:spChg>
        <pc:spChg chg="add mod">
          <ac:chgData name="김광태" userId="2e115f69-e4ae-4a64-9a72-6dcfcd2dd750" providerId="ADAL" clId="{7036F6DD-F470-4207-9D36-8A7EB2E46C0E}" dt="2023-03-27T08:31:08.749" v="846" actId="1076"/>
          <ac:spMkLst>
            <pc:docMk/>
            <pc:sldMk cId="3275504184" sldId="360"/>
            <ac:spMk id="26" creationId="{A6258C6A-467D-70CA-45B4-96EE83163B30}"/>
          </ac:spMkLst>
        </pc:spChg>
        <pc:spChg chg="add del mod">
          <ac:chgData name="김광태" userId="2e115f69-e4ae-4a64-9a72-6dcfcd2dd750" providerId="ADAL" clId="{7036F6DD-F470-4207-9D36-8A7EB2E46C0E}" dt="2023-03-27T08:31:20.587" v="851" actId="478"/>
          <ac:spMkLst>
            <pc:docMk/>
            <pc:sldMk cId="3275504184" sldId="360"/>
            <ac:spMk id="27" creationId="{FC127387-8B01-8DE0-C070-2D2548B1290D}"/>
          </ac:spMkLst>
        </pc:spChg>
        <pc:spChg chg="add del mod">
          <ac:chgData name="김광태" userId="2e115f69-e4ae-4a64-9a72-6dcfcd2dd750" providerId="ADAL" clId="{7036F6DD-F470-4207-9D36-8A7EB2E46C0E}" dt="2023-03-27T08:54:04.690" v="3057" actId="478"/>
          <ac:spMkLst>
            <pc:docMk/>
            <pc:sldMk cId="3275504184" sldId="360"/>
            <ac:spMk id="28" creationId="{71783F8C-8E6E-DA02-FA7C-54500CE62A62}"/>
          </ac:spMkLst>
        </pc:spChg>
        <pc:picChg chg="add mod ord">
          <ac:chgData name="김광태" userId="2e115f69-e4ae-4a64-9a72-6dcfcd2dd750" providerId="ADAL" clId="{7036F6DD-F470-4207-9D36-8A7EB2E46C0E}" dt="2023-03-27T08:30:45.850" v="838" actId="1076"/>
          <ac:picMkLst>
            <pc:docMk/>
            <pc:sldMk cId="3275504184" sldId="360"/>
            <ac:picMk id="6" creationId="{E6261E86-CD1F-79D5-1EC3-0A56C7A1C7BB}"/>
          </ac:picMkLst>
        </pc:picChg>
        <pc:picChg chg="add mod ord">
          <ac:chgData name="김광태" userId="2e115f69-e4ae-4a64-9a72-6dcfcd2dd750" providerId="ADAL" clId="{7036F6DD-F470-4207-9D36-8A7EB2E46C0E}" dt="2023-03-27T08:12:22.432" v="15" actId="1076"/>
          <ac:picMkLst>
            <pc:docMk/>
            <pc:sldMk cId="3275504184" sldId="360"/>
            <ac:picMk id="8" creationId="{23052C4F-B5F6-3A6C-82CE-C4E6501B91BC}"/>
          </ac:picMkLst>
        </pc:picChg>
        <pc:picChg chg="add mod">
          <ac:chgData name="김광태" userId="2e115f69-e4ae-4a64-9a72-6dcfcd2dd750" providerId="ADAL" clId="{7036F6DD-F470-4207-9D36-8A7EB2E46C0E}" dt="2023-03-27T08:31:11.275" v="849" actId="1076"/>
          <ac:picMkLst>
            <pc:docMk/>
            <pc:sldMk cId="3275504184" sldId="360"/>
            <ac:picMk id="9" creationId="{8DA7FE79-B38B-1233-CA26-D600E31D0199}"/>
          </ac:picMkLst>
        </pc:picChg>
      </pc:sldChg>
      <pc:sldChg chg="addSp delSp modSp new mod modClrScheme chgLayout">
        <pc:chgData name="김광태" userId="2e115f69-e4ae-4a64-9a72-6dcfcd2dd750" providerId="ADAL" clId="{7036F6DD-F470-4207-9D36-8A7EB2E46C0E}" dt="2023-03-27T08:26:46.242" v="555" actId="20577"/>
        <pc:sldMkLst>
          <pc:docMk/>
          <pc:sldMk cId="4127755150" sldId="361"/>
        </pc:sldMkLst>
        <pc:spChg chg="del">
          <ac:chgData name="김광태" userId="2e115f69-e4ae-4a64-9a72-6dcfcd2dd750" providerId="ADAL" clId="{7036F6DD-F470-4207-9D36-8A7EB2E46C0E}" dt="2023-03-27T08:16:38.949" v="32" actId="478"/>
          <ac:spMkLst>
            <pc:docMk/>
            <pc:sldMk cId="4127755150" sldId="361"/>
            <ac:spMk id="2" creationId="{01A850E8-CC75-2D51-352C-46B1700F7FE2}"/>
          </ac:spMkLst>
        </pc:spChg>
        <pc:spChg chg="del mod">
          <ac:chgData name="김광태" userId="2e115f69-e4ae-4a64-9a72-6dcfcd2dd750" providerId="ADAL" clId="{7036F6DD-F470-4207-9D36-8A7EB2E46C0E}" dt="2023-03-27T08:16:41.158" v="34"/>
          <ac:spMkLst>
            <pc:docMk/>
            <pc:sldMk cId="4127755150" sldId="361"/>
            <ac:spMk id="3" creationId="{086C6F8E-4029-1A6F-D58E-174824041AF8}"/>
          </ac:spMkLst>
        </pc:spChg>
        <pc:spChg chg="del">
          <ac:chgData name="김광태" userId="2e115f69-e4ae-4a64-9a72-6dcfcd2dd750" providerId="ADAL" clId="{7036F6DD-F470-4207-9D36-8A7EB2E46C0E}" dt="2023-03-27T08:16:44.653" v="35" actId="26606"/>
          <ac:spMkLst>
            <pc:docMk/>
            <pc:sldMk cId="4127755150" sldId="361"/>
            <ac:spMk id="4" creationId="{D996FFFB-BE10-409A-38A4-276C87283D21}"/>
          </ac:spMkLst>
        </pc:spChg>
        <pc:spChg chg="mod ord">
          <ac:chgData name="김광태" userId="2e115f69-e4ae-4a64-9a72-6dcfcd2dd750" providerId="ADAL" clId="{7036F6DD-F470-4207-9D36-8A7EB2E46C0E}" dt="2023-03-27T08:16:44.653" v="35" actId="26606"/>
          <ac:spMkLst>
            <pc:docMk/>
            <pc:sldMk cId="4127755150" sldId="361"/>
            <ac:spMk id="5" creationId="{6A1E5F46-C0DE-F9D4-DA22-E9A47926CD19}"/>
          </ac:spMkLst>
        </pc:spChg>
        <pc:spChg chg="add mod">
          <ac:chgData name="김광태" userId="2e115f69-e4ae-4a64-9a72-6dcfcd2dd750" providerId="ADAL" clId="{7036F6DD-F470-4207-9D36-8A7EB2E46C0E}" dt="2023-03-27T08:26:46.242" v="555" actId="20577"/>
          <ac:spMkLst>
            <pc:docMk/>
            <pc:sldMk cId="4127755150" sldId="361"/>
            <ac:spMk id="6" creationId="{C3815C12-8200-6E34-6993-820E1BBB3DF6}"/>
          </ac:spMkLst>
        </pc:spChg>
        <pc:spChg chg="add mod">
          <ac:chgData name="김광태" userId="2e115f69-e4ae-4a64-9a72-6dcfcd2dd750" providerId="ADAL" clId="{7036F6DD-F470-4207-9D36-8A7EB2E46C0E}" dt="2023-03-27T08:23:37.109" v="324" actId="20577"/>
          <ac:spMkLst>
            <pc:docMk/>
            <pc:sldMk cId="4127755150" sldId="361"/>
            <ac:spMk id="7" creationId="{D4902E91-1EB9-B561-6348-48C2EEE3F4CC}"/>
          </ac:spMkLst>
        </pc:spChg>
        <pc:spChg chg="add del mod">
          <ac:chgData name="김광태" userId="2e115f69-e4ae-4a64-9a72-6dcfcd2dd750" providerId="ADAL" clId="{7036F6DD-F470-4207-9D36-8A7EB2E46C0E}" dt="2023-03-27T08:17:51.609" v="92" actId="478"/>
          <ac:spMkLst>
            <pc:docMk/>
            <pc:sldMk cId="4127755150" sldId="361"/>
            <ac:spMk id="8" creationId="{24C5B7A7-502D-13BA-C9C9-E260C47B26F9}"/>
          </ac:spMkLst>
        </pc:spChg>
        <pc:spChg chg="add del mod">
          <ac:chgData name="김광태" userId="2e115f69-e4ae-4a64-9a72-6dcfcd2dd750" providerId="ADAL" clId="{7036F6DD-F470-4207-9D36-8A7EB2E46C0E}" dt="2023-03-27T08:18:17.234" v="123" actId="478"/>
          <ac:spMkLst>
            <pc:docMk/>
            <pc:sldMk cId="4127755150" sldId="361"/>
            <ac:spMk id="1031" creationId="{CFB33567-B7B9-EE4A-1D77-63A7A5F8E2F2}"/>
          </ac:spMkLst>
        </pc:spChg>
        <pc:picChg chg="add mod">
          <ac:chgData name="김광태" userId="2e115f69-e4ae-4a64-9a72-6dcfcd2dd750" providerId="ADAL" clId="{7036F6DD-F470-4207-9D36-8A7EB2E46C0E}" dt="2023-03-27T08:17:10.791" v="42" actId="14100"/>
          <ac:picMkLst>
            <pc:docMk/>
            <pc:sldMk cId="4127755150" sldId="361"/>
            <ac:picMk id="1026" creationId="{4AFB5D8D-472B-66C7-C12E-FC90864C5366}"/>
          </ac:picMkLst>
        </pc:picChg>
      </pc:sldChg>
      <pc:sldChg chg="addSp modSp new mod">
        <pc:chgData name="김광태" userId="2e115f69-e4ae-4a64-9a72-6dcfcd2dd750" providerId="ADAL" clId="{7036F6DD-F470-4207-9D36-8A7EB2E46C0E}" dt="2023-03-27T08:55:08.865" v="3097"/>
        <pc:sldMkLst>
          <pc:docMk/>
          <pc:sldMk cId="1341385175" sldId="362"/>
        </pc:sldMkLst>
        <pc:spChg chg="mod">
          <ac:chgData name="김광태" userId="2e115f69-e4ae-4a64-9a72-6dcfcd2dd750" providerId="ADAL" clId="{7036F6DD-F470-4207-9D36-8A7EB2E46C0E}" dt="2023-03-27T08:43:02.320" v="2039" actId="20577"/>
          <ac:spMkLst>
            <pc:docMk/>
            <pc:sldMk cId="1341385175" sldId="362"/>
            <ac:spMk id="2" creationId="{9DC7E633-28CA-967C-C3B7-DFA111F5FC86}"/>
          </ac:spMkLst>
        </pc:spChg>
        <pc:spChg chg="mod">
          <ac:chgData name="김광태" userId="2e115f69-e4ae-4a64-9a72-6dcfcd2dd750" providerId="ADAL" clId="{7036F6DD-F470-4207-9D36-8A7EB2E46C0E}" dt="2023-03-27T08:55:08.865" v="3097"/>
          <ac:spMkLst>
            <pc:docMk/>
            <pc:sldMk cId="1341385175" sldId="362"/>
            <ac:spMk id="4" creationId="{B7BDE6C4-7DE3-8E30-3C4A-90D505B484DF}"/>
          </ac:spMkLst>
        </pc:spChg>
        <pc:picChg chg="add mod">
          <ac:chgData name="김광태" userId="2e115f69-e4ae-4a64-9a72-6dcfcd2dd750" providerId="ADAL" clId="{7036F6DD-F470-4207-9D36-8A7EB2E46C0E}" dt="2023-03-27T08:28:37.340" v="801" actId="1076"/>
          <ac:picMkLst>
            <pc:docMk/>
            <pc:sldMk cId="1341385175" sldId="362"/>
            <ac:picMk id="6" creationId="{E8259160-AAEC-AB32-3A86-EAEC360646E9}"/>
          </ac:picMkLst>
        </pc:picChg>
        <pc:picChg chg="add mod">
          <ac:chgData name="김광태" userId="2e115f69-e4ae-4a64-9a72-6dcfcd2dd750" providerId="ADAL" clId="{7036F6DD-F470-4207-9D36-8A7EB2E46C0E}" dt="2023-03-27T08:28:39.487" v="802" actId="1076"/>
          <ac:picMkLst>
            <pc:docMk/>
            <pc:sldMk cId="1341385175" sldId="362"/>
            <ac:picMk id="8" creationId="{BCAEE993-6915-5869-476E-C56947D7447F}"/>
          </ac:picMkLst>
        </pc:picChg>
      </pc:sldChg>
      <pc:sldChg chg="new del">
        <pc:chgData name="김광태" userId="2e115f69-e4ae-4a64-9a72-6dcfcd2dd750" providerId="ADAL" clId="{7036F6DD-F470-4207-9D36-8A7EB2E46C0E}" dt="2023-03-27T08:37:24.122" v="1732" actId="47"/>
        <pc:sldMkLst>
          <pc:docMk/>
          <pc:sldMk cId="2009620710" sldId="363"/>
        </pc:sldMkLst>
      </pc:sldChg>
      <pc:sldChg chg="modSp new del mod">
        <pc:chgData name="김광태" userId="2e115f69-e4ae-4a64-9a72-6dcfcd2dd750" providerId="ADAL" clId="{7036F6DD-F470-4207-9D36-8A7EB2E46C0E}" dt="2023-03-27T08:32:57.345" v="957" actId="47"/>
        <pc:sldMkLst>
          <pc:docMk/>
          <pc:sldMk cId="1569751555" sldId="364"/>
        </pc:sldMkLst>
        <pc:spChg chg="mod">
          <ac:chgData name="김광태" userId="2e115f69-e4ae-4a64-9a72-6dcfcd2dd750" providerId="ADAL" clId="{7036F6DD-F470-4207-9D36-8A7EB2E46C0E}" dt="2023-03-27T08:32:54.651" v="956" actId="20577"/>
          <ac:spMkLst>
            <pc:docMk/>
            <pc:sldMk cId="1569751555" sldId="364"/>
            <ac:spMk id="4" creationId="{E653C22F-883D-B6B1-6932-3A301E744C04}"/>
          </ac:spMkLst>
        </pc:spChg>
      </pc:sldChg>
      <pc:sldChg chg="addSp modSp new mod">
        <pc:chgData name="김광태" userId="2e115f69-e4ae-4a64-9a72-6dcfcd2dd750" providerId="ADAL" clId="{7036F6DD-F470-4207-9D36-8A7EB2E46C0E}" dt="2023-03-27T08:50:24.808" v="2973" actId="20577"/>
        <pc:sldMkLst>
          <pc:docMk/>
          <pc:sldMk cId="2037310737" sldId="364"/>
        </pc:sldMkLst>
        <pc:spChg chg="mod">
          <ac:chgData name="김광태" userId="2e115f69-e4ae-4a64-9a72-6dcfcd2dd750" providerId="ADAL" clId="{7036F6DD-F470-4207-9D36-8A7EB2E46C0E}" dt="2023-03-27T08:50:24.808" v="2973" actId="20577"/>
          <ac:spMkLst>
            <pc:docMk/>
            <pc:sldMk cId="2037310737" sldId="364"/>
            <ac:spMk id="2" creationId="{41506868-CB3A-30FF-CDB2-FD8234FC8D3F}"/>
          </ac:spMkLst>
        </pc:spChg>
        <pc:spChg chg="mod">
          <ac:chgData name="김광태" userId="2e115f69-e4ae-4a64-9a72-6dcfcd2dd750" providerId="ADAL" clId="{7036F6DD-F470-4207-9D36-8A7EB2E46C0E}" dt="2023-03-27T08:35:38.506" v="1456"/>
          <ac:spMkLst>
            <pc:docMk/>
            <pc:sldMk cId="2037310737" sldId="364"/>
            <ac:spMk id="4" creationId="{11A82E3E-74AE-D814-FE61-EBFB0C5B4A29}"/>
          </ac:spMkLst>
        </pc:spChg>
        <pc:picChg chg="add mod">
          <ac:chgData name="김광태" userId="2e115f69-e4ae-4a64-9a72-6dcfcd2dd750" providerId="ADAL" clId="{7036F6DD-F470-4207-9D36-8A7EB2E46C0E}" dt="2023-03-27T08:36:41.141" v="1623" actId="1076"/>
          <ac:picMkLst>
            <pc:docMk/>
            <pc:sldMk cId="2037310737" sldId="364"/>
            <ac:picMk id="5" creationId="{27848AEF-95AB-342A-670E-1805C877D1C1}"/>
          </ac:picMkLst>
        </pc:picChg>
      </pc:sldChg>
      <pc:sldChg chg="addSp delSp modSp new mod ord">
        <pc:chgData name="김광태" userId="2e115f69-e4ae-4a64-9a72-6dcfcd2dd750" providerId="ADAL" clId="{7036F6DD-F470-4207-9D36-8A7EB2E46C0E}" dt="2023-03-27T08:55:14.761" v="3104"/>
        <pc:sldMkLst>
          <pc:docMk/>
          <pc:sldMk cId="3907284207" sldId="365"/>
        </pc:sldMkLst>
        <pc:spChg chg="mod">
          <ac:chgData name="김광태" userId="2e115f69-e4ae-4a64-9a72-6dcfcd2dd750" providerId="ADAL" clId="{7036F6DD-F470-4207-9D36-8A7EB2E46C0E}" dt="2023-03-27T08:54:34.980" v="3059" actId="14100"/>
          <ac:spMkLst>
            <pc:docMk/>
            <pc:sldMk cId="3907284207" sldId="365"/>
            <ac:spMk id="2" creationId="{6ACACAF9-00BA-4A3A-BC44-A2BEFB4F3152}"/>
          </ac:spMkLst>
        </pc:spChg>
        <pc:spChg chg="del">
          <ac:chgData name="김광태" userId="2e115f69-e4ae-4a64-9a72-6dcfcd2dd750" providerId="ADAL" clId="{7036F6DD-F470-4207-9D36-8A7EB2E46C0E}" dt="2023-03-27T08:48:44.890" v="2789" actId="22"/>
          <ac:spMkLst>
            <pc:docMk/>
            <pc:sldMk cId="3907284207" sldId="365"/>
            <ac:spMk id="3" creationId="{E7EFB2C5-2AB7-BF42-599F-126CF1FA6A4E}"/>
          </ac:spMkLst>
        </pc:spChg>
        <pc:spChg chg="mod">
          <ac:chgData name="김광태" userId="2e115f69-e4ae-4a64-9a72-6dcfcd2dd750" providerId="ADAL" clId="{7036F6DD-F470-4207-9D36-8A7EB2E46C0E}" dt="2023-03-27T08:55:11.947" v="3100"/>
          <ac:spMkLst>
            <pc:docMk/>
            <pc:sldMk cId="3907284207" sldId="365"/>
            <ac:spMk id="4" creationId="{7AB5D0A8-6890-2C3F-9D6A-F5AAEAB373BC}"/>
          </ac:spMkLst>
        </pc:spChg>
        <pc:picChg chg="add mod ord">
          <ac:chgData name="김광태" userId="2e115f69-e4ae-4a64-9a72-6dcfcd2dd750" providerId="ADAL" clId="{7036F6DD-F470-4207-9D36-8A7EB2E46C0E}" dt="2023-03-27T08:54:31.289" v="3058" actId="1076"/>
          <ac:picMkLst>
            <pc:docMk/>
            <pc:sldMk cId="3907284207" sldId="365"/>
            <ac:picMk id="7" creationId="{6613B65F-767A-7826-F3E0-20D24F3BF131}"/>
          </ac:picMkLst>
        </pc:picChg>
      </pc:sldChg>
      <pc:sldChg chg="delSp modSp new del mod">
        <pc:chgData name="김광태" userId="2e115f69-e4ae-4a64-9a72-6dcfcd2dd750" providerId="ADAL" clId="{7036F6DD-F470-4207-9D36-8A7EB2E46C0E}" dt="2023-03-27T08:57:56.455" v="3164" actId="47"/>
        <pc:sldMkLst>
          <pc:docMk/>
          <pc:sldMk cId="3017219790" sldId="366"/>
        </pc:sldMkLst>
        <pc:spChg chg="del">
          <ac:chgData name="김광태" userId="2e115f69-e4ae-4a64-9a72-6dcfcd2dd750" providerId="ADAL" clId="{7036F6DD-F470-4207-9D36-8A7EB2E46C0E}" dt="2023-03-27T08:57:40.197" v="3160" actId="478"/>
          <ac:spMkLst>
            <pc:docMk/>
            <pc:sldMk cId="3017219790" sldId="366"/>
            <ac:spMk id="2" creationId="{EBF6E9F9-1DC6-5A63-3C8B-FB125B2674B6}"/>
          </ac:spMkLst>
        </pc:spChg>
        <pc:spChg chg="mod">
          <ac:chgData name="김광태" userId="2e115f69-e4ae-4a64-9a72-6dcfcd2dd750" providerId="ADAL" clId="{7036F6DD-F470-4207-9D36-8A7EB2E46C0E}" dt="2023-03-27T08:57:42.766" v="3163" actId="14100"/>
          <ac:spMkLst>
            <pc:docMk/>
            <pc:sldMk cId="3017219790" sldId="366"/>
            <ac:spMk id="3" creationId="{8370355D-5B63-4DBA-1E5D-19AE9484EF1B}"/>
          </ac:spMkLst>
        </pc:spChg>
        <pc:spChg chg="mod">
          <ac:chgData name="김광태" userId="2e115f69-e4ae-4a64-9a72-6dcfcd2dd750" providerId="ADAL" clId="{7036F6DD-F470-4207-9D36-8A7EB2E46C0E}" dt="2023-03-27T08:57:39.765" v="3159"/>
          <ac:spMkLst>
            <pc:docMk/>
            <pc:sldMk cId="3017219790" sldId="366"/>
            <ac:spMk id="4" creationId="{A0582AC0-0F60-4BFA-12A7-D0BA710BEF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BE1057E-872F-4572-A234-913AF419E0E8}" type="datetime1">
              <a:rPr lang="ko-KR" altLang="en-US"/>
              <a:pPr lvl="0">
                <a:defRPr/>
              </a:pPr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08E7770-37E5-4889-B1C4-63D341DB9B5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DC2D4C3-DB00-466D-AA64-CD5F7D93DD3E}" type="datetime1">
              <a:rPr lang="ko-KR" altLang="en-US"/>
              <a:pPr lvl="0">
                <a:defRPr/>
              </a:pPr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17513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5200"/>
            <a:ext cx="5429250" cy="390842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1A93D95-6842-42CB-882D-2E3376060B2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7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9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0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3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7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1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A93D95-6842-42CB-882D-2E3376060B28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2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E22D7A40-8516-1C46-81EB-8FF9ACC6F2AC}"/>
              </a:ext>
            </a:extLst>
          </p:cNvPr>
          <p:cNvSpPr/>
          <p:nvPr userDrawn="1"/>
        </p:nvSpPr>
        <p:spPr bwMode="gray">
          <a:xfrm>
            <a:off x="10959705" y="2788920"/>
            <a:ext cx="1243584" cy="1005840"/>
          </a:xfrm>
          <a:prstGeom prst="rect">
            <a:avLst/>
          </a:prstGeom>
          <a:solidFill>
            <a:srgbClr val="74B99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AC284DF-E024-FA4C-9E14-5340D3DF7405}"/>
              </a:ext>
            </a:extLst>
          </p:cNvPr>
          <p:cNvSpPr/>
          <p:nvPr userDrawn="1"/>
        </p:nvSpPr>
        <p:spPr bwMode="gray">
          <a:xfrm>
            <a:off x="-11289" y="-25534"/>
            <a:ext cx="3718560" cy="2391163"/>
          </a:xfrm>
          <a:prstGeom prst="rect">
            <a:avLst/>
          </a:prstGeom>
          <a:solidFill>
            <a:srgbClr val="322C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088E18B-9D69-B744-9CC3-482319ED5523}"/>
              </a:ext>
            </a:extLst>
          </p:cNvPr>
          <p:cNvSpPr/>
          <p:nvPr userDrawn="1"/>
        </p:nvSpPr>
        <p:spPr bwMode="gray">
          <a:xfrm>
            <a:off x="-11289" y="2159127"/>
            <a:ext cx="11277600" cy="914400"/>
          </a:xfrm>
          <a:prstGeom prst="rect">
            <a:avLst/>
          </a:prstGeom>
          <a:solidFill>
            <a:srgbClr val="9C90B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0D20237A-4E0E-0746-8B2F-449D6C6D7167}"/>
              </a:ext>
            </a:extLst>
          </p:cNvPr>
          <p:cNvSpPr/>
          <p:nvPr userDrawn="1"/>
        </p:nvSpPr>
        <p:spPr bwMode="gray">
          <a:xfrm>
            <a:off x="3328416" y="-11290"/>
            <a:ext cx="2279904" cy="2376919"/>
          </a:xfrm>
          <a:prstGeom prst="rect">
            <a:avLst/>
          </a:prstGeom>
          <a:solidFill>
            <a:srgbClr val="6F6F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2365630"/>
            <a:ext cx="10375392" cy="1165098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rgbClr val="322C58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048125"/>
            <a:ext cx="12192000" cy="2286000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2014. xx. xx</a:t>
            </a:r>
          </a:p>
          <a:p>
            <a:r>
              <a:rPr lang="en-US"/>
              <a:t>Name</a:t>
            </a:r>
          </a:p>
          <a:p>
            <a:endParaRPr lang="en-US"/>
          </a:p>
          <a:p>
            <a:endParaRPr lang="en-US"/>
          </a:p>
          <a:p>
            <a:pPr algn="ctr">
              <a:lnSpc>
                <a:spcPct val="80000"/>
              </a:lnSpc>
            </a:pP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</a:rPr>
              <a:t>Broadcasting &amp; Telecommunications Lab.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</a:rPr>
              <a:t>Seoul National University of</a:t>
            </a:r>
          </a:p>
          <a:p>
            <a:pPr algn="ctr">
              <a:lnSpc>
                <a:spcPct val="80000"/>
              </a:lnSpc>
            </a:pPr>
            <a:r>
              <a:rPr lang="en-US" altLang="ko-KR" sz="1800" b="0">
                <a:solidFill>
                  <a:schemeClr val="tx1">
                    <a:lumMod val="65000"/>
                    <a:lumOff val="35000"/>
                  </a:schemeClr>
                </a:solidFill>
              </a:rPr>
              <a:t> Science &amp; Technology</a:t>
            </a:r>
            <a:endParaRPr 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9" y="4394199"/>
            <a:ext cx="2112569" cy="19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13" y="994727"/>
            <a:ext cx="11367119" cy="5433900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 b="0"/>
            </a:lvl2pPr>
            <a:lvl3pPr marL="1143000" indent="-228600">
              <a:buFont typeface="Wingdings" panose="05000000000000000000" pitchFamily="2" charset="2"/>
              <a:buChar char="§"/>
              <a:defRPr sz="1400" b="0"/>
            </a:lvl3pPr>
            <a:lvl4pPr marL="1600200" indent="-228600">
              <a:buFont typeface="Wingdings" panose="05000000000000000000" pitchFamily="2" charset="2"/>
              <a:buChar char="§"/>
              <a:defRPr sz="1200" b="0"/>
            </a:lvl4pPr>
            <a:lvl5pPr marL="2057400" indent="-228600">
              <a:buFont typeface="Wingdings" panose="05000000000000000000" pitchFamily="2" charset="2"/>
              <a:buChar char="§"/>
              <a:defRPr sz="1100" b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9536" y="6602577"/>
            <a:ext cx="28448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9920" y="185729"/>
            <a:ext cx="11382979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7439" y="995233"/>
            <a:ext cx="5465460" cy="51181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1800"/>
            </a:lvl1pPr>
            <a:lvl2pPr marL="800100" indent="-342900">
              <a:buFont typeface="Wingdings" panose="05000000000000000000" pitchFamily="2" charset="2"/>
              <a:buChar char="§"/>
              <a:defRPr sz="1600"/>
            </a:lvl2pPr>
            <a:lvl3pPr marL="1257300" indent="-342900">
              <a:buFont typeface="Wingdings" panose="05000000000000000000" pitchFamily="2" charset="2"/>
              <a:buChar char="§"/>
              <a:defRPr sz="1400"/>
            </a:lvl3pPr>
            <a:lvl4pPr marL="1657350" indent="-285750">
              <a:buFont typeface="Wingdings" panose="05000000000000000000" pitchFamily="2" charset="2"/>
              <a:buChar char="§"/>
              <a:defRPr sz="1200"/>
            </a:lvl4pPr>
            <a:lvl5pPr marL="2114550" indent="-28575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621" y="995233"/>
            <a:ext cx="5465460" cy="51181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200"/>
            </a:lvl4pPr>
            <a:lvl5pPr marL="2057400" indent="-228600">
              <a:buFont typeface="Wingdings" panose="05000000000000000000" pitchFamily="2" charset="2"/>
              <a:buChar char="§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9920" y="185729"/>
            <a:ext cx="11382979" cy="627586"/>
          </a:xfrm>
        </p:spPr>
        <p:txBody>
          <a:bodyPr>
            <a:normAutofit/>
          </a:bodyPr>
          <a:lstStyle>
            <a:lvl1pPr algn="l">
              <a:defRPr sz="3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9536" y="6602577"/>
            <a:ext cx="2844800" cy="246888"/>
          </a:xfrm>
        </p:spPr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6545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10959705" y="2788920"/>
            <a:ext cx="1243584" cy="1005840"/>
          </a:xfrm>
          <a:prstGeom prst="rect">
            <a:avLst/>
          </a:prstGeom>
          <a:solidFill>
            <a:srgbClr val="74B99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-11289" y="-7246"/>
            <a:ext cx="3718560" cy="2670048"/>
          </a:xfrm>
          <a:prstGeom prst="rect">
            <a:avLst/>
          </a:prstGeom>
          <a:solidFill>
            <a:srgbClr val="322C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5ACECE29-56F2-6F43-9F04-D88BC88D4418}"/>
              </a:ext>
            </a:extLst>
          </p:cNvPr>
          <p:cNvSpPr/>
          <p:nvPr userDrawn="1"/>
        </p:nvSpPr>
        <p:spPr bwMode="gray">
          <a:xfrm>
            <a:off x="-11289" y="2159127"/>
            <a:ext cx="11277600" cy="914400"/>
          </a:xfrm>
          <a:prstGeom prst="rect">
            <a:avLst/>
          </a:prstGeom>
          <a:solidFill>
            <a:srgbClr val="9C90B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-11289"/>
            <a:ext cx="2279904" cy="2359152"/>
          </a:xfrm>
          <a:prstGeom prst="rect">
            <a:avLst/>
          </a:prstGeom>
          <a:solidFill>
            <a:srgbClr val="6F6F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04139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12E04C2C-9B44-574A-951A-1910F28F6D63}"/>
              </a:ext>
            </a:extLst>
          </p:cNvPr>
          <p:cNvSpPr/>
          <p:nvPr userDrawn="1"/>
        </p:nvSpPr>
        <p:spPr bwMode="gray">
          <a:xfrm>
            <a:off x="-11289" y="6501384"/>
            <a:ext cx="12216735" cy="390001"/>
          </a:xfrm>
          <a:prstGeom prst="rect">
            <a:avLst/>
          </a:prstGeom>
          <a:solidFill>
            <a:srgbClr val="9C90B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32CF8A3-8DFD-3F4E-93AE-1E7883FEB893}"/>
              </a:ext>
            </a:extLst>
          </p:cNvPr>
          <p:cNvSpPr/>
          <p:nvPr userDrawn="1"/>
        </p:nvSpPr>
        <p:spPr bwMode="gray">
          <a:xfrm>
            <a:off x="-11289" y="-13447"/>
            <a:ext cx="11963400" cy="813315"/>
          </a:xfrm>
          <a:prstGeom prst="rect">
            <a:avLst/>
          </a:prstGeom>
          <a:solidFill>
            <a:srgbClr val="9C90B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092CC8A-A0E7-0D47-88A9-EDEB9388F2B1}"/>
              </a:ext>
            </a:extLst>
          </p:cNvPr>
          <p:cNvSpPr/>
          <p:nvPr userDrawn="1"/>
        </p:nvSpPr>
        <p:spPr bwMode="gray">
          <a:xfrm>
            <a:off x="10959705" y="474707"/>
            <a:ext cx="1243584" cy="669797"/>
          </a:xfrm>
          <a:prstGeom prst="rect">
            <a:avLst/>
          </a:prstGeom>
          <a:solidFill>
            <a:srgbClr val="74B99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936BC1E-5D92-3B48-904C-9E52336BCABE}"/>
              </a:ext>
            </a:extLst>
          </p:cNvPr>
          <p:cNvSpPr/>
          <p:nvPr userDrawn="1"/>
        </p:nvSpPr>
        <p:spPr bwMode="gray">
          <a:xfrm>
            <a:off x="-11289" y="741263"/>
            <a:ext cx="3718560" cy="192975"/>
          </a:xfrm>
          <a:prstGeom prst="rect">
            <a:avLst/>
          </a:prstGeom>
          <a:solidFill>
            <a:srgbClr val="322C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F8D461C-C422-FF43-A3C9-0B6807E0454C}"/>
              </a:ext>
            </a:extLst>
          </p:cNvPr>
          <p:cNvSpPr/>
          <p:nvPr userDrawn="1"/>
        </p:nvSpPr>
        <p:spPr bwMode="gray">
          <a:xfrm>
            <a:off x="3328416" y="741263"/>
            <a:ext cx="2279904" cy="188932"/>
          </a:xfrm>
          <a:prstGeom prst="rect">
            <a:avLst/>
          </a:prstGeom>
          <a:solidFill>
            <a:srgbClr val="6F6F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52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9B63F341-6256-E141-A48F-927CDA4CADFA}"/>
              </a:ext>
            </a:extLst>
          </p:cNvPr>
          <p:cNvSpPr/>
          <p:nvPr userDrawn="1"/>
        </p:nvSpPr>
        <p:spPr bwMode="gray">
          <a:xfrm>
            <a:off x="-16855" y="-39850"/>
            <a:ext cx="413625" cy="6906736"/>
          </a:xfrm>
          <a:prstGeom prst="rect">
            <a:avLst/>
          </a:prstGeom>
          <a:solidFill>
            <a:srgbClr val="74B9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7E84F58D-9375-4C41-AFF7-3CA4CDB11917}"/>
              </a:ext>
            </a:extLst>
          </p:cNvPr>
          <p:cNvSpPr/>
          <p:nvPr userDrawn="1"/>
        </p:nvSpPr>
        <p:spPr bwMode="gray">
          <a:xfrm>
            <a:off x="-11289" y="6562657"/>
            <a:ext cx="12214578" cy="304229"/>
          </a:xfrm>
          <a:prstGeom prst="rect">
            <a:avLst/>
          </a:prstGeom>
          <a:solidFill>
            <a:srgbClr val="9C90B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1B1F29-4142-734C-8A81-C18A21797ACC}"/>
              </a:ext>
            </a:extLst>
          </p:cNvPr>
          <p:cNvSpPr/>
          <p:nvPr userDrawn="1"/>
        </p:nvSpPr>
        <p:spPr bwMode="gray">
          <a:xfrm>
            <a:off x="-11289" y="-39849"/>
            <a:ext cx="12214578" cy="304229"/>
          </a:xfrm>
          <a:prstGeom prst="rect">
            <a:avLst/>
          </a:prstGeom>
          <a:solidFill>
            <a:srgbClr val="9C90B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B98D0D-9D57-954E-838C-BBEB27375D00}"/>
              </a:ext>
            </a:extLst>
          </p:cNvPr>
          <p:cNvSpPr/>
          <p:nvPr userDrawn="1"/>
        </p:nvSpPr>
        <p:spPr bwMode="gray">
          <a:xfrm>
            <a:off x="11789663" y="-39850"/>
            <a:ext cx="413625" cy="6906736"/>
          </a:xfrm>
          <a:prstGeom prst="rect">
            <a:avLst/>
          </a:prstGeom>
          <a:solidFill>
            <a:srgbClr val="74B99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CEC98A1-811B-AB4C-B722-E3F3F855A668}"/>
              </a:ext>
            </a:extLst>
          </p:cNvPr>
          <p:cNvSpPr/>
          <p:nvPr userDrawn="1"/>
        </p:nvSpPr>
        <p:spPr bwMode="gray">
          <a:xfrm>
            <a:off x="-17212" y="-43235"/>
            <a:ext cx="3254361" cy="570204"/>
          </a:xfrm>
          <a:prstGeom prst="rect">
            <a:avLst/>
          </a:prstGeom>
          <a:solidFill>
            <a:srgbClr val="322C5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3F4FAC7-46A3-2D4A-A22D-B618315E22E6}"/>
              </a:ext>
            </a:extLst>
          </p:cNvPr>
          <p:cNvSpPr/>
          <p:nvPr userDrawn="1"/>
        </p:nvSpPr>
        <p:spPr bwMode="gray">
          <a:xfrm>
            <a:off x="1909476" y="-33371"/>
            <a:ext cx="2097024" cy="445389"/>
          </a:xfrm>
          <a:prstGeom prst="rect">
            <a:avLst/>
          </a:prstGeom>
          <a:solidFill>
            <a:srgbClr val="6F6FA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0998FCB-100D-254E-9F44-E340E6CF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1728" y="36545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4" name="Title 10">
            <a:extLst>
              <a:ext uri="{FF2B5EF4-FFF2-40B4-BE49-F238E27FC236}">
                <a16:creationId xmlns:a16="http://schemas.microsoft.com/office/drawing/2014/main" id="{AFDBA3E8-0091-BB42-AE6D-F6F42CB9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4139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BB59146-3562-3142-A95F-BED1ED5A296C}"/>
              </a:ext>
            </a:extLst>
          </p:cNvPr>
          <p:cNvSpPr/>
          <p:nvPr userDrawn="1"/>
        </p:nvSpPr>
        <p:spPr bwMode="gray">
          <a:xfrm>
            <a:off x="-11289" y="140901"/>
            <a:ext cx="11963400" cy="717241"/>
          </a:xfrm>
          <a:prstGeom prst="rect">
            <a:avLst/>
          </a:prstGeom>
          <a:solidFill>
            <a:srgbClr val="9C90B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920" y="185729"/>
            <a:ext cx="11082640" cy="62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779" y="1005822"/>
            <a:ext cx="11066781" cy="543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604635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705-9472-4480-B67E-D88C214D01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CBB7739-71EE-8645-BA1C-B6256F849D57}"/>
              </a:ext>
            </a:extLst>
          </p:cNvPr>
          <p:cNvSpPr/>
          <p:nvPr userDrawn="1"/>
        </p:nvSpPr>
        <p:spPr bwMode="gray">
          <a:xfrm>
            <a:off x="10959705" y="519534"/>
            <a:ext cx="1243584" cy="669797"/>
          </a:xfrm>
          <a:prstGeom prst="rect">
            <a:avLst/>
          </a:prstGeom>
          <a:solidFill>
            <a:srgbClr val="74B99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C7507C2-2B14-2241-BD34-E76FA81BA543}"/>
              </a:ext>
            </a:extLst>
          </p:cNvPr>
          <p:cNvSpPr/>
          <p:nvPr userDrawn="1"/>
        </p:nvSpPr>
        <p:spPr bwMode="gray">
          <a:xfrm>
            <a:off x="-11289" y="-24012"/>
            <a:ext cx="3718560" cy="205699"/>
          </a:xfrm>
          <a:prstGeom prst="rect">
            <a:avLst/>
          </a:prstGeom>
          <a:solidFill>
            <a:srgbClr val="322C5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334DFFE-2471-1245-896A-789179C56B7F}"/>
              </a:ext>
            </a:extLst>
          </p:cNvPr>
          <p:cNvSpPr/>
          <p:nvPr userDrawn="1"/>
        </p:nvSpPr>
        <p:spPr bwMode="gray">
          <a:xfrm>
            <a:off x="3328416" y="-11289"/>
            <a:ext cx="2279904" cy="192975"/>
          </a:xfrm>
          <a:prstGeom prst="rect">
            <a:avLst/>
          </a:prstGeom>
          <a:solidFill>
            <a:srgbClr val="6F6FA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47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78" r:id="rId5"/>
    <p:sldLayoutId id="2147483679" r:id="rId6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rgbClr val="322C5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" panose="05000000000000000000" pitchFamily="2" charset="2"/>
        <a:buChar char="§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908304" y="2222340"/>
            <a:ext cx="10375392" cy="138896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sz="4500" b="1" dirty="0">
                <a:solidFill>
                  <a:schemeClr val="tx1"/>
                </a:solidFill>
                <a:latin typeface="Pretendard"/>
                <a:ea typeface="Pretendard"/>
              </a:rPr>
              <a:t>VRAR_</a:t>
            </a:r>
            <a:r>
              <a:rPr lang="ko-KR" altLang="en-US" sz="4500" b="1" dirty="0">
                <a:solidFill>
                  <a:schemeClr val="tx1"/>
                </a:solidFill>
                <a:latin typeface="Pretendard"/>
                <a:ea typeface="Pretendard"/>
              </a:rPr>
              <a:t>프로젝트</a:t>
            </a:r>
            <a:br>
              <a:rPr lang="en-US" altLang="ko-KR" sz="4500" b="1" dirty="0">
                <a:solidFill>
                  <a:schemeClr val="tx1"/>
                </a:solidFill>
                <a:latin typeface="Pretendard"/>
                <a:ea typeface="Pretendard"/>
              </a:rPr>
            </a:br>
            <a:r>
              <a:rPr lang="ko-KR" altLang="en-US" sz="4500" b="1" dirty="0">
                <a:solidFill>
                  <a:schemeClr val="tx1"/>
                </a:solidFill>
                <a:latin typeface="Pretendard"/>
                <a:ea typeface="Pretendard"/>
              </a:rPr>
              <a:t>주제 </a:t>
            </a:r>
            <a:r>
              <a:rPr lang="en-US" altLang="ko-KR" sz="4500" b="1" dirty="0">
                <a:solidFill>
                  <a:schemeClr val="tx1"/>
                </a:solidFill>
                <a:latin typeface="Pretendard"/>
                <a:ea typeface="Pretendard"/>
              </a:rPr>
              <a:t>: 000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맑은 고딕"/>
              </a:rPr>
              <a:t>2023.12.07</a:t>
            </a:r>
          </a:p>
          <a:p>
            <a:pPr lvl="0">
              <a:defRPr/>
            </a:pPr>
            <a:endParaRPr lang="en-US" altLang="ko-KR" dirty="0">
              <a:ea typeface="맑은 고딕"/>
            </a:endParaRPr>
          </a:p>
          <a:p>
            <a:pPr lvl="0">
              <a:defRPr/>
            </a:pPr>
            <a:r>
              <a:rPr lang="ko-KR" altLang="en-US" dirty="0">
                <a:ea typeface="맑은 고딕"/>
              </a:rPr>
              <a:t>김광태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곽기석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권영호</a:t>
            </a:r>
            <a:endParaRPr lang="en-US" altLang="ko-KR" dirty="0">
              <a:ea typeface="맑은 고딕"/>
            </a:endParaRPr>
          </a:p>
          <a:p>
            <a:pPr lvl="0">
              <a:defRPr/>
            </a:pPr>
            <a:endParaRPr lang="en-US" altLang="ko-KR" dirty="0">
              <a:ea typeface="맑은 고딕"/>
            </a:endParaRPr>
          </a:p>
          <a:p>
            <a:pPr lvl="0">
              <a:defRPr/>
            </a:pPr>
            <a:r>
              <a:rPr lang="en-US" altLang="ko-KR" dirty="0"/>
              <a:t>Seoul National University of Science &amp; Technology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2DE716-D99D-97F4-05AB-2ABED7BF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40" y="1142409"/>
            <a:ext cx="11367119" cy="510409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ko-KR" altLang="en-US" sz="2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</a:t>
            </a:r>
            <a:endParaRPr lang="en-US" altLang="ko-KR" sz="2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ko-KR" sz="2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ko-KR" sz="2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Process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ko-KR" sz="2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ko-KR" sz="2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ko-KR" sz="2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Results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ko-KR" sz="2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ko-KR" sz="2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Conclusion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ko-KR" sz="2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0A6C49-1987-4EDA-886D-FAA2D693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A58DA8-1084-58B8-F95C-3F4BB06D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2029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2DE716-D99D-97F4-05AB-2ABED7BF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5" y="3669725"/>
            <a:ext cx="11367119" cy="2627086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주제 </a:t>
            </a: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ko-KR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내용 </a:t>
            </a: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0A6C49-1987-4EDA-886D-FAA2D693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A58DA8-1084-58B8-F95C-3F4BB06D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Introduction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4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2DE716-D99D-97F4-05AB-2ABED7BF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40" y="2351314"/>
            <a:ext cx="11367119" cy="3895194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ClrTx/>
              <a:buNone/>
              <a:defRPr/>
            </a:pPr>
            <a:r>
              <a:rPr lang="ko-KR" altLang="en-US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진행 절차</a:t>
            </a:r>
            <a:endParaRPr lang="en-US" altLang="ko-KR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spcBef>
                <a:spcPct val="50000"/>
              </a:spcBef>
              <a:buClrTx/>
              <a:buNone/>
              <a:defRPr/>
            </a:pPr>
            <a:r>
              <a:rPr lang="en-US" altLang="ko-KR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0A6C49-1987-4EDA-886D-FAA2D693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A58DA8-1084-58B8-F95C-3F4BB06D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Process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3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B5B571-5D43-509A-0D47-44971054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022578C-6BCE-F609-F7B4-14F71F51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0" y="185729"/>
            <a:ext cx="11382979" cy="62758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Process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8F14CE8-C8DA-1C39-34FE-0C9C2FFA444F}"/>
              </a:ext>
            </a:extLst>
          </p:cNvPr>
          <p:cNvSpPr/>
          <p:nvPr/>
        </p:nvSpPr>
        <p:spPr>
          <a:xfrm>
            <a:off x="663617" y="1192192"/>
            <a:ext cx="4764909" cy="531277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46F5B6-7FFA-4A5B-847E-AE610D3B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17" y="1357283"/>
            <a:ext cx="4764909" cy="630469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ko-KR" altLang="en-US" sz="2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기존의 </a:t>
            </a:r>
            <a:r>
              <a:rPr lang="en-US" altLang="ko-KR" sz="2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Mark based AR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r>
              <a:rPr lang="ko-KR" altLang="en-US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</a:t>
            </a:r>
            <a:endParaRPr lang="en-US" altLang="ko-KR" u="sng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투영 행렬 계산 </a:t>
            </a: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en-US" altLang="ko-KR" sz="15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projection_matrix</a:t>
            </a: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함수</a:t>
            </a: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카메라 매개변수와 추정된 </a:t>
            </a:r>
            <a:r>
              <a:rPr lang="ko-KR" altLang="en-US" sz="13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호모그래피를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사용하여 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투영 행렬을 계산합니다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행렬은 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모델을 현재 비디오 프레임에 맞게 투영하는 데 사용됩니다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 렌더링 </a:t>
            </a: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(render </a:t>
            </a: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함수</a:t>
            </a: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en-US" altLang="ko-KR" sz="14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OBJ 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파일 형식으로 된 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모델을 불러와 현재 비디오 프레임에 렌더링합니다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모델의 정점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(vertex)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들을 사용하여 모델을 적절히 위치시키고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OpenCV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cv2.perspectiveTransform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cv2.fillConvexPoly 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함수를 사용하여 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모델을 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2D 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화면에 표현합니다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altLang="ko-KR" sz="13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ORB </a:t>
            </a:r>
            <a:r>
              <a:rPr lang="ko-KR" altLang="en-US" sz="15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특징점</a:t>
            </a: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검출기와 매칭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OpenCV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ORB(oriented FAST and rotated BRIEF) 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알고리즘을 사용하여 기준 이미지와 현재 프레임에서 특징점과 기술자를 추출합니다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cv2.BFMatcher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사용하여 기준 이미지와 현재 프레임 간의 특징점을 매칭합니다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buClrTx/>
              <a:buNone/>
            </a:pPr>
            <a:endParaRPr lang="en-US" altLang="ko-KR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ko-KR" altLang="en-US" sz="15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호모그래피와</a:t>
            </a: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포즈 추정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충분한 매칭이 있을 경우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cv2.findHomography 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함수를 사용하여 </a:t>
            </a:r>
            <a:r>
              <a:rPr lang="ko-KR" altLang="en-US" sz="13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호모그래피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행렬을 계산합니다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</a:t>
            </a:r>
            <a:r>
              <a:rPr lang="ko-KR" altLang="en-US" sz="13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호모그래피를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사용하여 기준 이미지의 코너점을 현재 프레임에 맞게 변환하고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기반으로 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3D 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투영 행렬을 계산합니다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ko-KR" altLang="en-US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710D32-7DAE-8000-26A8-2FB4A3B06279}"/>
              </a:ext>
            </a:extLst>
          </p:cNvPr>
          <p:cNvSpPr/>
          <p:nvPr/>
        </p:nvSpPr>
        <p:spPr>
          <a:xfrm>
            <a:off x="6763476" y="1240995"/>
            <a:ext cx="4764909" cy="531277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80578AF6-5CC5-C46E-2C7C-EE8A96FD2900}"/>
              </a:ext>
            </a:extLst>
          </p:cNvPr>
          <p:cNvSpPr txBox="1">
            <a:spLocks/>
          </p:cNvSpPr>
          <p:nvPr/>
        </p:nvSpPr>
        <p:spPr>
          <a:xfrm>
            <a:off x="6763476" y="1357283"/>
            <a:ext cx="4764909" cy="630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 panose="05000000000000000000" pitchFamily="2" charset="2"/>
              <a:buChar char="§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2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개선된 </a:t>
            </a:r>
            <a:r>
              <a:rPr lang="en-US" altLang="ko-KR" sz="2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Mark based AR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</a:t>
            </a:r>
            <a:endParaRPr lang="en-US" altLang="ko-KR" u="sng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Tx/>
            </a:pPr>
            <a:r>
              <a:rPr lang="ko-KR" altLang="en-US" sz="15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특징점</a:t>
            </a: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추출과 매칭 </a:t>
            </a: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(SIFT</a:t>
            </a: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FLANN)</a:t>
            </a:r>
          </a:p>
          <a:p>
            <a:pPr marL="400050" lvl="1" indent="0">
              <a:buNone/>
            </a:pP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SIFT(Scale-Invariant Feature Transform)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사용하여 기준 이미지와 현재 프레임의 특징점을 검출하고 기술자를 계산합니다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400050" lvl="1" indent="0">
              <a:buNone/>
            </a:pP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FLANN(Fast Library for Approximate Nearest Neighbors) 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기반 </a:t>
            </a:r>
            <a:r>
              <a:rPr lang="ko-KR" altLang="en-US" sz="13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매처를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사용하여 </a:t>
            </a:r>
            <a:r>
              <a:rPr lang="ko-KR" altLang="en-US" sz="13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특징점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3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매칭을</a:t>
            </a:r>
            <a:r>
              <a:rPr lang="ko-KR" altLang="en-US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수행합니다</a:t>
            </a:r>
            <a:r>
              <a:rPr lang="en-US" altLang="ko-KR" sz="13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4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B5B571-5D43-509A-0D47-44971054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6022578C-6BCE-F609-F7B4-14F71F51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0" y="185729"/>
            <a:ext cx="11382979" cy="62758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Process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8F14CE8-C8DA-1C39-34FE-0C9C2FFA444F}"/>
              </a:ext>
            </a:extLst>
          </p:cNvPr>
          <p:cNvSpPr/>
          <p:nvPr/>
        </p:nvSpPr>
        <p:spPr>
          <a:xfrm>
            <a:off x="663617" y="1192192"/>
            <a:ext cx="4764909" cy="531277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46F5B6-7FFA-4A5B-847E-AE610D3B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17" y="1357283"/>
            <a:ext cx="4764909" cy="63046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문제점</a:t>
            </a:r>
            <a:endParaRPr lang="en-US" altLang="ko-KR" sz="2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 algn="ctr">
              <a:buNone/>
            </a:pPr>
            <a:endParaRPr lang="en-US" altLang="ko-KR" sz="2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Tx/>
              <a:buFont typeface="+mj-lt"/>
              <a:buAutoNum type="arabicPeriod"/>
            </a:pPr>
            <a:r>
              <a:rPr lang="ko-KR" altLang="en-US" sz="15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버퍼링</a:t>
            </a:r>
            <a:endParaRPr lang="en-US" altLang="ko-KR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Tx/>
              <a:buFont typeface="+mj-lt"/>
              <a:buAutoNum type="arabicPeriod"/>
            </a:pP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 </a:t>
            </a:r>
            <a:r>
              <a:rPr lang="ko-KR" altLang="en-US" sz="1500" b="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참조이미지에</a:t>
            </a:r>
            <a:r>
              <a:rPr lang="ko-KR" altLang="en-US" sz="15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대한 단일 오브젝트 증강</a:t>
            </a:r>
            <a:endParaRPr lang="en-US" altLang="ko-KR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ClrTx/>
              <a:buFont typeface="+mj-lt"/>
              <a:buAutoNum type="arabicPeriod"/>
            </a:pPr>
            <a:endParaRPr lang="ko-KR" altLang="en-US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710D32-7DAE-8000-26A8-2FB4A3B06279}"/>
              </a:ext>
            </a:extLst>
          </p:cNvPr>
          <p:cNvSpPr/>
          <p:nvPr/>
        </p:nvSpPr>
        <p:spPr>
          <a:xfrm>
            <a:off x="6763476" y="1240995"/>
            <a:ext cx="4764909" cy="531277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80578AF6-5CC5-C46E-2C7C-EE8A96FD2900}"/>
              </a:ext>
            </a:extLst>
          </p:cNvPr>
          <p:cNvSpPr txBox="1">
            <a:spLocks/>
          </p:cNvSpPr>
          <p:nvPr/>
        </p:nvSpPr>
        <p:spPr>
          <a:xfrm>
            <a:off x="6763476" y="1357283"/>
            <a:ext cx="4764909" cy="630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" panose="05000000000000000000" pitchFamily="2" charset="2"/>
              <a:buChar char="§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25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해결방안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sz="1500" b="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15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0A6C49-1987-4EDA-886D-FAA2D693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A58DA8-1084-58B8-F95C-3F4BB06D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Data Analysis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79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2DE716-D99D-97F4-05AB-2ABED7BF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6" y="1469985"/>
            <a:ext cx="10952245" cy="5101915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0A6C49-1987-4EDA-886D-FAA2D693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A58DA8-1084-58B8-F95C-3F4BB06D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Results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55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2DE716-D99D-97F4-05AB-2ABED7BF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40" y="1959015"/>
            <a:ext cx="11367119" cy="2939969"/>
          </a:xfrm>
        </p:spPr>
        <p:txBody>
          <a:bodyPr>
            <a:no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0A6C49-1987-4EDA-886D-FAA2D693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4705-9472-4480-B67E-D88C214D011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A58DA8-1084-58B8-F95C-3F4BB06D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Conclusion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04734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solidFill>
          <a:schemeClr val="bg1"/>
        </a:solidFill>
        <a:ln w="57150">
          <a:solidFill>
            <a:schemeClr val="tx1"/>
          </a:solidFill>
        </a:ln>
      </a:spPr>
      <a:bodyPr rtlCol="0" anchor="ctr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269</Words>
  <Application>Microsoft Office PowerPoint</Application>
  <PresentationFormat>와이드스크린</PresentationFormat>
  <Paragraphs>73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Pretendard</vt:lpstr>
      <vt:lpstr>Pretendard ExtraBold</vt:lpstr>
      <vt:lpstr>맑은 고딕</vt:lpstr>
      <vt:lpstr>Arial</vt:lpstr>
      <vt:lpstr>Tw Cen MT</vt:lpstr>
      <vt:lpstr>Wingdings</vt:lpstr>
      <vt:lpstr>Wingdings 3</vt:lpstr>
      <vt:lpstr>New_Simple01</vt:lpstr>
      <vt:lpstr>VRAR_프로젝트 주제 : 000</vt:lpstr>
      <vt:lpstr>목차</vt:lpstr>
      <vt:lpstr>Introduction</vt:lpstr>
      <vt:lpstr>Process</vt:lpstr>
      <vt:lpstr>Process</vt:lpstr>
      <vt:lpstr>Process</vt:lpstr>
      <vt:lpstr>Data Analysis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 SLAM</dc:title>
  <dc:creator>정석 박</dc:creator>
  <cp:lastModifiedBy>김광태</cp:lastModifiedBy>
  <cp:revision>30</cp:revision>
  <dcterms:created xsi:type="dcterms:W3CDTF">2020-04-16T08:46:10Z</dcterms:created>
  <dcterms:modified xsi:type="dcterms:W3CDTF">2023-11-28T08:19:46Z</dcterms:modified>
</cp:coreProperties>
</file>