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4432bcf6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4432bcf6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465476d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465476d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465476d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465476d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432bcf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432bcf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432bcf6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432bcf6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432bcf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432bcf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4432bcf6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4432bcf6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4432bcf6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4432bcf6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4432bcf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4432bcf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4432bcf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4432bcf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4432bcf6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4432bcf6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14305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Um Software Para Ensino de Conceitos de Computação Gráfica</a:t>
            </a:r>
            <a:endParaRPr sz="2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647900"/>
            <a:ext cx="5947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 : Hanã Ferraz , Lucas Bonni , Leonardo Racimon , Uelisson Dias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75" y="591263"/>
            <a:ext cx="23526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675" y="667475"/>
            <a:ext cx="21526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5650" y="553200"/>
            <a:ext cx="24669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0900" y="2729100"/>
            <a:ext cx="24955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1043100" y="2362950"/>
            <a:ext cx="160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800">
                <a:solidFill>
                  <a:schemeClr val="dk2"/>
                </a:solidFill>
              </a:rPr>
              <a:t>AMBIENTE DO EDUGRAPH</a:t>
            </a:r>
            <a:endParaRPr b="1" i="1" sz="800">
              <a:solidFill>
                <a:schemeClr val="dk2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667113" y="2362950"/>
            <a:ext cx="2003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800">
                <a:solidFill>
                  <a:schemeClr val="dk2"/>
                </a:solidFill>
              </a:rPr>
              <a:t>PORTÃO PARA OUTRO AMBIENTE</a:t>
            </a:r>
            <a:endParaRPr b="1" i="1" sz="800">
              <a:solidFill>
                <a:schemeClr val="dk2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391400" y="2401025"/>
            <a:ext cx="2662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800">
                <a:solidFill>
                  <a:schemeClr val="dk2"/>
                </a:solidFill>
              </a:rPr>
              <a:t>CENÁRIO PARA EDIÇÃO DE FORMAS E OBJETOS</a:t>
            </a:r>
            <a:endParaRPr b="1" i="1" sz="8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563800" y="4760250"/>
            <a:ext cx="2190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800">
                <a:solidFill>
                  <a:schemeClr val="dk2"/>
                </a:solidFill>
              </a:rPr>
              <a:t>EDUGRAPH DESENHADO NO DIRECTOR</a:t>
            </a:r>
            <a:endParaRPr b="1" i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28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pt-BR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IMPLEMENTAÇÃO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353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Para desenvolver o Edugraph, optou-se por criar o sistema do zero, utilizando a biblioteca gráfica </a:t>
            </a:r>
            <a:r>
              <a:rPr lang="pt-BR">
                <a:solidFill>
                  <a:srgbClr val="741B47"/>
                </a:solidFill>
              </a:rPr>
              <a:t>OpenGL </a:t>
            </a:r>
            <a:r>
              <a:rPr lang="pt-BR">
                <a:solidFill>
                  <a:schemeClr val="lt1"/>
                </a:solidFill>
              </a:rPr>
              <a:t>e componentes do </a:t>
            </a:r>
            <a:r>
              <a:rPr lang="pt-BR">
                <a:solidFill>
                  <a:srgbClr val="741B47"/>
                </a:solidFill>
              </a:rPr>
              <a:t>DirectX</a:t>
            </a:r>
            <a:r>
              <a:rPr lang="pt-BR">
                <a:solidFill>
                  <a:schemeClr val="lt1"/>
                </a:solidFill>
              </a:rPr>
              <a:t>, devido às limitações dos motores de jogos existentes. A implementação foi dividida entre ferramentas básicas e conteúdo educacional, com ênfase atual no desenvolvimento das ferramentas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9" name="Google Shape;129;p23"/>
          <p:cNvCxnSpPr/>
          <p:nvPr/>
        </p:nvCxnSpPr>
        <p:spPr>
          <a:xfrm>
            <a:off x="4413525" y="857250"/>
            <a:ext cx="26700" cy="3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3"/>
          <p:cNvSpPr txBox="1"/>
          <p:nvPr/>
        </p:nvSpPr>
        <p:spPr>
          <a:xfrm>
            <a:off x="5009550" y="1152500"/>
            <a:ext cx="360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O sistema já apresenta funcionalidades como movimentação de personagens, detecção de colisão, animações, e integração de áudio e vídeo. Os cenários 2D e 3D, que permitirão aos estudantes praticar conceitos aprendidos, ainda estão em produção. Uma versão preliminar do Edugraph está prevista para o </a:t>
            </a:r>
            <a:r>
              <a:rPr lang="pt-BR" sz="1700">
                <a:solidFill>
                  <a:srgbClr val="741B47"/>
                </a:solidFill>
              </a:rPr>
              <a:t>segundo semestre de 2002</a:t>
            </a:r>
            <a:r>
              <a:rPr lang="pt-BR" sz="1700">
                <a:solidFill>
                  <a:schemeClr val="lt1"/>
                </a:solidFill>
              </a:rPr>
              <a:t>, com potencial aplicação em outras áreas, como biologia.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216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pt-BR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27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 Edugraph é pioneiro em sua área, pois não há outros softwares educacionais com características semelhantes (</a:t>
            </a:r>
            <a:r>
              <a:rPr lang="pt-BR">
                <a:solidFill>
                  <a:srgbClr val="741B47"/>
                </a:solidFill>
              </a:rPr>
              <a:t>até o momento do seu </a:t>
            </a:r>
            <a:r>
              <a:rPr lang="pt-BR">
                <a:solidFill>
                  <a:srgbClr val="741B47"/>
                </a:solidFill>
              </a:rPr>
              <a:t>desenvolvimento</a:t>
            </a:r>
            <a:r>
              <a:rPr lang="pt-BR">
                <a:solidFill>
                  <a:schemeClr val="lt1"/>
                </a:solidFill>
              </a:rPr>
              <a:t>) . No entanto, isso também significa que não existem parâmetros de comparação para avaliar sua funcionalidade. O objetivo futuro é desenvolver um processo de avaliação detalhado, utilizando métodos recomendados por psicólogos e pedagogos, em vez de apenas seguir práticas da indústria de jogos. Isso garantirá uma avaliação adequada de seu impacto educacional.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3429025"/>
            <a:ext cx="1714475" cy="1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12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01025" y="2014675"/>
            <a:ext cx="83493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PUBLICADO PELA REVISTA BRASILEIRA DE APRENDIZAGEM ABERTA E A DISTÂNCIA</a:t>
            </a:r>
            <a:b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DOI : https://doi.org/10.17143/rbaad.v1i0.113 </a:t>
            </a:r>
            <a:b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AUTORES: André Luiz Battaiola, Nassim Chamel Elias, Rodrigo de Godoy Domingues Universidade Federal de São Carlos, SP, Brasil.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00800" y="427500"/>
            <a:ext cx="2137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sz="2100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00800" y="1175675"/>
            <a:ext cx="77085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A informática tem desempenhado um papel crucial na disponibilização de informações por meio da Internet e mídias digitais, especialmente no contexto educacional. O uso dessas tecnologias permite a criação de materiais de ensino organizados, acessíveis e pedagogicamente eficazes. Com o avanço das tecnologias gráficas e sonoras, juntamente com ferramentas multimídia, é possível desenvolver programas sofisticados, como jogos, que aliam entretenimento a conceitos educacionais. Este artigo explora como a integração dessas tecnologias com conceitos cognitivos e psico-pedagógicos resultou no desenvolvimento do </a:t>
            </a:r>
            <a:r>
              <a:rPr lang="pt-BR" sz="1800">
                <a:solidFill>
                  <a:srgbClr val="A64D79"/>
                </a:solidFill>
              </a:rPr>
              <a:t>Edugraph</a:t>
            </a:r>
            <a:r>
              <a:rPr lang="pt-BR" sz="1800">
                <a:solidFill>
                  <a:schemeClr val="lt1"/>
                </a:solidFill>
              </a:rPr>
              <a:t>, um software voltado ao ensino de computação gráfica.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49275" y="244650"/>
            <a:ext cx="8345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pt-BR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Software Educacional, Jogos por Computador e Aspectos Cognitivos</a:t>
            </a:r>
            <a:endParaRPr b="1" sz="2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49275" y="1175675"/>
            <a:ext cx="7993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Jogos de computador, com suas interfaces interativas e uso de múltiplas mídias, têm grande potencial na educação. Eles integram textos, animações, áudio, e vídeo, criando apresentações multimodais que podem melhorar o aprendizado.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50" y="2511575"/>
            <a:ext cx="4141524" cy="21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649175" y="4662550"/>
            <a:ext cx="2337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chemeClr val="lt1"/>
                </a:solidFill>
              </a:rPr>
              <a:t>Game: </a:t>
            </a:r>
            <a:r>
              <a:rPr i="1" lang="pt-BR" sz="800">
                <a:solidFill>
                  <a:schemeClr val="lt1"/>
                </a:solidFill>
              </a:rPr>
              <a:t>Assassin's</a:t>
            </a:r>
            <a:r>
              <a:rPr i="1" lang="pt-BR" sz="800">
                <a:solidFill>
                  <a:schemeClr val="lt1"/>
                </a:solidFill>
              </a:rPr>
              <a:t> Creed Odyssey</a:t>
            </a:r>
            <a:endParaRPr i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07275" y="447750"/>
            <a:ext cx="7695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lt1"/>
                </a:solidFill>
              </a:rPr>
              <a:t>Estudos mostram que combinar som com animação é mais eficaz do que usar apenas animação e texto. Jogos também podem ser adaptados para diferentes níveis de conhecimento, beneficiando especialmente iniciantes. Além disso, ambientes virtuais 3D, comuns em jogos, promovem maior interação e navegação intuitiva, facilitando a aprendizagem de conceitos complexos. A ideia de desenvolver o Edugraph, um software educacional para ensinar computação gráfica, baseia-se nesses conceitos.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575" y="2659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25" y="2659750"/>
            <a:ext cx="2492825" cy="2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492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Edugraph - Um software educacional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ensino de computação gráfica é o foco do software </a:t>
            </a:r>
            <a:r>
              <a:rPr lang="pt-BR">
                <a:solidFill>
                  <a:srgbClr val="A64D79"/>
                </a:solidFill>
              </a:rPr>
              <a:t>Edugraph </a:t>
            </a:r>
            <a:r>
              <a:rPr lang="pt-BR">
                <a:solidFill>
                  <a:schemeClr val="lt1"/>
                </a:solidFill>
              </a:rPr>
              <a:t>devido a quatro fatores principais: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BR">
                <a:solidFill>
                  <a:schemeClr val="lt1"/>
                </a:solidFill>
              </a:rPr>
              <a:t>A experiência de um dos autores no ensino da disciplina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BR">
                <a:solidFill>
                  <a:schemeClr val="lt1"/>
                </a:solidFill>
              </a:rPr>
              <a:t>O uso crescente de recursos gráficos em programas populares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BR">
                <a:solidFill>
                  <a:schemeClr val="lt1"/>
                </a:solidFill>
              </a:rPr>
              <a:t>A abordagem "necessidade gera aprendizado"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BR">
                <a:solidFill>
                  <a:schemeClr val="lt1"/>
                </a:solidFill>
              </a:rPr>
              <a:t>O potencial para desenvolvimento de software educacional.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Muitos usuários aplicam conceitos gráficos sem perceber, mas de forma específica para cada programa, o que limita a transferência de conhecimento.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650" y="1722138"/>
            <a:ext cx="1620600" cy="1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537925"/>
            <a:ext cx="85206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 proposta é criar um sistema que ensine computação gráfica de forma eficiente e portátil, permitindo aos usuários dominar conceitos gráficos independentes de interfaces. O aprendizado tradicional começa com transformações no espaço 2D, estendendo-se para 3D, e conceitos como modelagem de sólidos podem ser ensinados de forma acessível.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75" y="2964500"/>
            <a:ext cx="44300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839700" y="4412300"/>
            <a:ext cx="1784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chemeClr val="lt1"/>
                </a:solidFill>
              </a:rPr>
              <a:t> exemplo de modelagem de sólido</a:t>
            </a:r>
            <a:endParaRPr i="1" sz="800">
              <a:solidFill>
                <a:schemeClr val="lt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275" y="2964500"/>
            <a:ext cx="3780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O desenvolvimento do Edugraph considerou três questões-chave: o que ensinar, a quem ensinar e como ensinar. Focado no ensino de computação gráfica, </a:t>
            </a:r>
            <a:r>
              <a:rPr lang="pt-BR" sz="2000">
                <a:solidFill>
                  <a:srgbClr val="FF00FF"/>
                </a:solidFill>
              </a:rPr>
              <a:t>o público-alvo são pré-adolescentes</a:t>
            </a:r>
            <a:r>
              <a:rPr lang="pt-BR" sz="2000">
                <a:solidFill>
                  <a:schemeClr val="lt1"/>
                </a:solidFill>
              </a:rPr>
              <a:t> com algum conhecimento em informática, mas pouca experiência em computação gráfica. A metodologia escolhida envolve um ambiente interativo e multimídia, inspirado em jogos de computador, para tornar o aprendizado mais envolvente e prazeroso.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851" y="3057750"/>
            <a:ext cx="2196650" cy="19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pt-BR"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DESCRIÇÃO DO AMBIENTE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lt1"/>
                </a:solidFill>
              </a:rPr>
              <a:t>O Edugraph utiliza um ambiente virtual 3D com visão em terceira pessoa, onde os estudantes navegam por um túnel "zig-zag" que representa diferentes níveis de aprendizado. Ao completar tarefas, os usuários avançam para novos níveis, com cada nível associado a um novo ambiente. A combinação de múltiplas mídias (hipertexto, vídeo, áudio, animação) é usada para reforçar a aprendizagem, sempre considerando aspectos cognitivos. O áudio e o vídeo são integrados para melhorar a imersão e compreensão dos conceitos, com vídeos curtos para introduzir ideias e testes práticos em 2D e 3D para consolidar o aprendizado.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