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3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4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3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6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5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1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udebusiness.com/tendencias/inteligencia-artificial-pode-otimizar-em-ate-40-o-tempo-de-realizacao-de-exames-de-imag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3BF29D-1CAE-6F11-97EB-90B22522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603" y="434823"/>
            <a:ext cx="5829300" cy="1463040"/>
          </a:xfrm>
        </p:spPr>
        <p:txBody>
          <a:bodyPr>
            <a:normAutofit/>
          </a:bodyPr>
          <a:lstStyle/>
          <a:p>
            <a:r>
              <a:rPr dirty="0" err="1"/>
              <a:t>Inteligência</a:t>
            </a:r>
            <a:r>
              <a:rPr dirty="0"/>
              <a:t> Artificial no </a:t>
            </a:r>
            <a:r>
              <a:rPr dirty="0" err="1"/>
              <a:t>Diagnóstico</a:t>
            </a:r>
            <a:r>
              <a:rPr dirty="0"/>
              <a:t> Médico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Leonardo Racimon Silva</a:t>
            </a:r>
          </a:p>
          <a:p>
            <a:r>
              <a:rPr dirty="0" err="1"/>
              <a:t>Novembro</a:t>
            </a:r>
            <a:r>
              <a:rPr dirty="0"/>
              <a:t> de 2024</a:t>
            </a:r>
            <a:endParaRPr lang="pt-BR" dirty="0"/>
          </a:p>
          <a:p>
            <a:r>
              <a:rPr lang="pt-BR" sz="1500" dirty="0"/>
              <a:t>Trabalho de </a:t>
            </a:r>
            <a:r>
              <a:rPr lang="pt-BR" sz="1500" dirty="0" err="1"/>
              <a:t>conclusao</a:t>
            </a:r>
            <a:r>
              <a:rPr lang="pt-BR" sz="1500" dirty="0"/>
              <a:t> de curso</a:t>
            </a:r>
          </a:p>
          <a:p>
            <a:r>
              <a:rPr lang="pt-BR" sz="1500" dirty="0" err="1"/>
              <a:t>Ciencia</a:t>
            </a:r>
            <a:r>
              <a:rPr lang="pt-BR" sz="1500" dirty="0"/>
              <a:t> da computação</a:t>
            </a:r>
          </a:p>
          <a:p>
            <a:r>
              <a:rPr lang="pt-BR" sz="1500" dirty="0"/>
              <a:t>Anhanguera Guarapari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inteligência artificial (IA) está transformando o setor de saúde, otimizando diagnósticos e tratamentos. Sua capacidade de analisar grandes volumes de dados médicos com precisão oferece benefícios como detecção precoce de doenças e personalização de tratamentos. Entretanto, desafios éticos e tecnológicos permanecem.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Objetivo Geral:</a:t>
            </a:r>
          </a:p>
          <a:p>
            <a:r>
              <a:t>- Compreender o impacto da integração da IA no diagnóstico médico.</a:t>
            </a:r>
          </a:p>
          <a:p>
            <a:endParaRPr/>
          </a:p>
          <a:p>
            <a:r>
              <a:t>Objetivos Específicos:</a:t>
            </a:r>
          </a:p>
          <a:p>
            <a:r>
              <a:t>- Analisar avanços tecnológicos.</a:t>
            </a:r>
          </a:p>
          <a:p>
            <a:r>
              <a:t>- Investigar desafios éticos e de infraestrutura.</a:t>
            </a:r>
          </a:p>
          <a:p>
            <a:r>
              <a:t>- Identificar oportunidades para eficiência clínica.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Revisão de literatura focada em artigos dos últimos 10 anos.</a:t>
            </a:r>
          </a:p>
          <a:p>
            <a:r>
              <a:t>- Bases de dados: PubMed, Scopus, Google Acadêmico.</a:t>
            </a:r>
          </a:p>
          <a:p>
            <a:r>
              <a:t>- Palavras-chave: 'inteligência artificial', 'diagnóstico médico', 'tecnologia da saúde'.</a:t>
            </a:r>
          </a:p>
          <a:p>
            <a:r>
              <a:t>- Critérios: relevância, rigor metodológico e contribuição científica.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IA na radiologia: precisão semelhante à de especialistas.</a:t>
            </a:r>
          </a:p>
          <a:p>
            <a:r>
              <a:t>- Redução de até 40% no tempo de realização de exames.</a:t>
            </a:r>
          </a:p>
          <a:p>
            <a:r>
              <a:t>- Desafios identificados:</a:t>
            </a:r>
          </a:p>
          <a:p>
            <a:r>
              <a:t>  • Infraestrutura inadequada.</a:t>
            </a:r>
          </a:p>
          <a:p>
            <a:r>
              <a:t>  • Privacidade e segurança de dados.</a:t>
            </a:r>
          </a:p>
          <a:p>
            <a:r>
              <a:t>  • Treinamento de profissionais.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Implicações éticas:</a:t>
            </a:r>
          </a:p>
          <a:p>
            <a:r>
              <a:t>  • Transparência nos algoritmos.</a:t>
            </a:r>
          </a:p>
          <a:p>
            <a:r>
              <a:t>  • Garantia de privacidade e segurança.</a:t>
            </a:r>
          </a:p>
          <a:p>
            <a:endParaRPr/>
          </a:p>
          <a:p>
            <a:r>
              <a:t>- Benefícios observados:</a:t>
            </a:r>
          </a:p>
          <a:p>
            <a:r>
              <a:t>  • Diagnósticos mais rápidos e precisos.</a:t>
            </a:r>
          </a:p>
          <a:p>
            <a:r>
              <a:t>  • Alívio na carga de trabalho dos profissionais de saúde.</a:t>
            </a:r>
          </a:p>
          <a:p>
            <a:r>
              <a:t>  • Personalização de tratamentos.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 IA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transformando</a:t>
            </a:r>
            <a:r>
              <a:rPr dirty="0"/>
              <a:t> o </a:t>
            </a:r>
            <a:r>
              <a:rPr dirty="0" err="1"/>
              <a:t>diagnóstico</a:t>
            </a:r>
            <a:r>
              <a:rPr dirty="0"/>
              <a:t> </a:t>
            </a:r>
            <a:r>
              <a:rPr dirty="0" err="1"/>
              <a:t>médico</a:t>
            </a:r>
            <a:r>
              <a:rPr dirty="0"/>
              <a:t>, mas </a:t>
            </a:r>
            <a:r>
              <a:rPr dirty="0" err="1"/>
              <a:t>enfrenta</a:t>
            </a:r>
            <a:r>
              <a:rPr dirty="0"/>
              <a:t> </a:t>
            </a:r>
            <a:r>
              <a:rPr dirty="0" err="1"/>
              <a:t>desafios</a:t>
            </a:r>
            <a:r>
              <a:rPr dirty="0"/>
              <a:t> </a:t>
            </a:r>
            <a:r>
              <a:rPr dirty="0" err="1"/>
              <a:t>éticos</a:t>
            </a:r>
            <a:r>
              <a:rPr dirty="0"/>
              <a:t> e </a:t>
            </a:r>
            <a:r>
              <a:rPr dirty="0" err="1"/>
              <a:t>tecnológicos</a:t>
            </a:r>
            <a:r>
              <a:rPr dirty="0"/>
              <a:t>.</a:t>
            </a:r>
          </a:p>
          <a:p>
            <a:r>
              <a:rPr dirty="0"/>
              <a:t>- É </a:t>
            </a:r>
            <a:r>
              <a:rPr dirty="0" err="1"/>
              <a:t>necessária</a:t>
            </a:r>
            <a:r>
              <a:rPr dirty="0"/>
              <a:t> </a:t>
            </a:r>
            <a:r>
              <a:rPr dirty="0" err="1"/>
              <a:t>colaboração</a:t>
            </a:r>
            <a:r>
              <a:rPr dirty="0"/>
              <a:t> entre </a:t>
            </a:r>
            <a:r>
              <a:rPr dirty="0" err="1"/>
              <a:t>profissionais</a:t>
            </a:r>
            <a:r>
              <a:rPr dirty="0"/>
              <a:t> de </a:t>
            </a:r>
            <a:r>
              <a:rPr dirty="0" err="1"/>
              <a:t>saúde</a:t>
            </a:r>
            <a:r>
              <a:rPr dirty="0"/>
              <a:t>, TI e </a:t>
            </a:r>
            <a:r>
              <a:rPr dirty="0" err="1"/>
              <a:t>gestores</a:t>
            </a:r>
            <a:r>
              <a:rPr dirty="0"/>
              <a:t>.</a:t>
            </a:r>
          </a:p>
          <a:p>
            <a:r>
              <a:rPr dirty="0"/>
              <a:t>- Investimentos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infraestrutura</a:t>
            </a:r>
            <a:r>
              <a:rPr dirty="0"/>
              <a:t> e </a:t>
            </a:r>
            <a:r>
              <a:rPr dirty="0" err="1"/>
              <a:t>capacitação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cruciais</a:t>
            </a:r>
            <a:r>
              <a:rPr dirty="0"/>
              <a:t>.</a:t>
            </a:r>
          </a:p>
          <a:p>
            <a:r>
              <a:rPr dirty="0"/>
              <a:t>- A </a:t>
            </a:r>
            <a:r>
              <a:rPr dirty="0" err="1"/>
              <a:t>aplicação</a:t>
            </a:r>
            <a:r>
              <a:rPr dirty="0"/>
              <a:t> </a:t>
            </a:r>
            <a:r>
              <a:rPr dirty="0" err="1"/>
              <a:t>responsável</a:t>
            </a:r>
            <a:r>
              <a:rPr dirty="0"/>
              <a:t> da IA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melhorar</a:t>
            </a:r>
            <a:r>
              <a:rPr dirty="0"/>
              <a:t> </a:t>
            </a:r>
            <a:r>
              <a:rPr dirty="0" err="1"/>
              <a:t>significativamente</a:t>
            </a:r>
            <a:r>
              <a:rPr dirty="0"/>
              <a:t> a </a:t>
            </a:r>
            <a:r>
              <a:rPr dirty="0" err="1"/>
              <a:t>qualidade</a:t>
            </a:r>
            <a:r>
              <a:rPr dirty="0"/>
              <a:t> do </a:t>
            </a:r>
            <a:r>
              <a:rPr dirty="0" err="1"/>
              <a:t>atendimento</a:t>
            </a:r>
            <a:r>
              <a:rPr dirty="0"/>
              <a:t> </a:t>
            </a:r>
            <a:r>
              <a:rPr dirty="0" err="1"/>
              <a:t>médico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F5A2-60ED-45E3-3DE0-18452EFB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42" y="14945"/>
            <a:ext cx="7290054" cy="1499616"/>
          </a:xfrm>
        </p:spPr>
        <p:txBody>
          <a:bodyPr/>
          <a:lstStyle/>
          <a:p>
            <a:r>
              <a:rPr lang="pt-BR" sz="4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rEFERÊNCIAS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6A4B1-5438-378B-5771-18DE013C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618" y="467031"/>
            <a:ext cx="7290055" cy="402336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Costa, M. A., et al. (2020). 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Desafios da implementação da inteligência artificial no setor de saúde no Brasil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4800" i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Revista Brasileira de Informática em Saúde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, 14(2), 45-60.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Fernandes, L. M., et al. (2021). 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Ética e inteligência artificial: Implicações no diagnóstico médico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4800" i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Revista de Bioética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Esteva, A., et al. (2017).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Dermatologist-level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skin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cancer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neural networks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4800" i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Nature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4800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Jaremko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, J. L., et al. (2019). 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Canadian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Association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Radiologists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White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Artificial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Radiology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4800" i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Canadian </a:t>
            </a:r>
            <a:r>
              <a:rPr lang="pt-BR" sz="4800" i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Association</a:t>
            </a:r>
            <a:r>
              <a:rPr lang="pt-BR" sz="4800" i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i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4800" i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i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Radiologists</a:t>
            </a:r>
            <a:r>
              <a:rPr lang="pt-BR" sz="4800" i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i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Journal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4800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Krittanawong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, C., et al. (2021). 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Artificial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cardiovascular medicine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4800" i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Journal</a:t>
            </a:r>
            <a:r>
              <a:rPr lang="pt-BR" sz="4800" i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i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4800" i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i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4800" i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American </a:t>
            </a:r>
            <a:r>
              <a:rPr lang="pt-BR" sz="4800" i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College</a:t>
            </a:r>
            <a:r>
              <a:rPr lang="pt-BR" sz="4800" i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i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4800" i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i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Cardiology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Lima, F. S., et al. (2022). 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Automação no diagnóstico médico: uma revisão dos impactos da IA na eficiência hospitalar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4800" i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Saúde e Tecnologia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SAÚDE BUSINESS.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Inteligência Artificial pode otimizar em até 40% o tempo de realização de exames de imagem. 11 jul. 2022. Disponível em: </a:t>
            </a:r>
            <a:r>
              <a:rPr lang="pt-BR" sz="4800" u="sng" dirty="0">
                <a:solidFill>
                  <a:srgbClr val="0563C1"/>
                </a:solidFill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https://www.saudebusiness.com/tendencias/inteligencia-artificial-pode-otimizar-em-ate-40-o-tempo-de-realizacao-de-exames-de-imagem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 Acesso em: 02 nov. 2024.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Souza, R. S., et al. (2019). 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A IA na análise de exames de imagem: Impactos e perspectivas no Brasil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4800" i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Jornal Brasileiro de Radiologia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Wang, F., et al. (2020). 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Artificial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pt-BR" sz="4800" b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BR" sz="4800" b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radiology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4800" i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Nature</a:t>
            </a:r>
            <a:r>
              <a:rPr lang="pt-BR" sz="4800" i="1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 Reviews </a:t>
            </a:r>
            <a:r>
              <a:rPr lang="pt-BR" sz="4800" i="1" dirty="0" err="1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Cancer</a:t>
            </a:r>
            <a:r>
              <a:rPr lang="pt-BR" sz="4800" dirty="0">
                <a:effectLst/>
                <a:latin typeface="Tw Cen MT (Corpo)"/>
                <a:ea typeface="Calibri" panose="020F0502020204030204" pitchFamily="34" charset="0"/>
                <a:cs typeface="Times New Roman" panose="02020603050405020304" pitchFamily="18" charset="0"/>
              </a:rPr>
              <a:t>,.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09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</TotalTime>
  <Words>581</Words>
  <Application>Microsoft Office PowerPoint</Application>
  <PresentationFormat>Apresentação na tela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Symbol</vt:lpstr>
      <vt:lpstr>Tw Cen MT</vt:lpstr>
      <vt:lpstr>Tw Cen MT (Corpo)</vt:lpstr>
      <vt:lpstr>Tw Cen MT Condensed</vt:lpstr>
      <vt:lpstr>Wingdings 3</vt:lpstr>
      <vt:lpstr>Integral</vt:lpstr>
      <vt:lpstr>Inteligência Artificial no Diagnóstico Médico</vt:lpstr>
      <vt:lpstr>Introdução</vt:lpstr>
      <vt:lpstr>Objetivos</vt:lpstr>
      <vt:lpstr>Metodologia</vt:lpstr>
      <vt:lpstr>Resultados</vt:lpstr>
      <vt:lpstr>Discussão</vt:lpstr>
      <vt:lpstr>Conclusão</vt:lpstr>
      <vt:lpstr>rEFERÊNCIAS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leonardo racimon silva</cp:lastModifiedBy>
  <cp:revision>2</cp:revision>
  <dcterms:created xsi:type="dcterms:W3CDTF">2013-01-27T09:14:16Z</dcterms:created>
  <dcterms:modified xsi:type="dcterms:W3CDTF">2024-11-25T22:56:51Z</dcterms:modified>
  <cp:category/>
</cp:coreProperties>
</file>