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snapToGrid="0">
      <p:cViewPr varScale="1">
        <p:scale>
          <a:sx n="162" d="100"/>
          <a:sy n="162" d="100"/>
        </p:scale>
        <p:origin x="1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82BF20-91E1-44B9-8E72-5E2138415FD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114181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BF20-91E1-44B9-8E72-5E2138415FD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4151193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BF20-91E1-44B9-8E72-5E2138415FD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76983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82BF20-91E1-44B9-8E72-5E2138415FD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216243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D82BF20-91E1-44B9-8E72-5E2138415FDA}" type="datetimeFigureOut">
              <a:rPr lang="en-US" smtClean="0"/>
              <a:t>5/16/2024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1436313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82BF20-91E1-44B9-8E72-5E2138415FD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1832415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82BF20-91E1-44B9-8E72-5E2138415FDA}" type="datetimeFigureOut">
              <a:rPr lang="en-US" smtClean="0"/>
              <a:t>5/16/2024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3409421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82BF20-91E1-44B9-8E72-5E2138415FDA}" type="datetimeFigureOut">
              <a:rPr lang="en-US" smtClean="0"/>
              <a:t>5/16/2024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168479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2BF20-91E1-44B9-8E72-5E2138415FDA}" type="datetimeFigureOut">
              <a:rPr lang="en-US" smtClean="0"/>
              <a:t>5/16/2024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2314344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82BF20-91E1-44B9-8E72-5E2138415FD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87787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D82BF20-91E1-44B9-8E72-5E2138415FDA}" type="datetimeFigureOut">
              <a:rPr lang="en-US" smtClean="0"/>
              <a:t>5/16/2024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EC26F0-3543-4626-93F8-DD5358E2B21E}" type="slidenum">
              <a:rPr lang="en-US" smtClean="0"/>
              <a:t>‹#›</a:t>
            </a:fld>
            <a:endParaRPr lang="en-US"/>
          </a:p>
        </p:txBody>
      </p:sp>
    </p:spTree>
    <p:extLst>
      <p:ext uri="{BB962C8B-B14F-4D97-AF65-F5344CB8AC3E}">
        <p14:creationId xmlns:p14="http://schemas.microsoft.com/office/powerpoint/2010/main" val="3238748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82BF20-91E1-44B9-8E72-5E2138415FDA}" type="datetimeFigureOut">
              <a:rPr lang="en-US" smtClean="0"/>
              <a:t>5/16/2024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EC26F0-3543-4626-93F8-DD5358E2B21E}" type="slidenum">
              <a:rPr lang="en-US" smtClean="0"/>
              <a:t>‹#›</a:t>
            </a:fld>
            <a:endParaRPr lang="en-US"/>
          </a:p>
        </p:txBody>
      </p:sp>
    </p:spTree>
    <p:extLst>
      <p:ext uri="{BB962C8B-B14F-4D97-AF65-F5344CB8AC3E}">
        <p14:creationId xmlns:p14="http://schemas.microsoft.com/office/powerpoint/2010/main" val="2432643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stretch>
            <a:fillRect/>
          </a:stretch>
        </p:blipFill>
        <p:spPr>
          <a:xfrm>
            <a:off x="160903" y="35320"/>
            <a:ext cx="11804786" cy="6882430"/>
          </a:xfrm>
          <a:prstGeom prst="rect">
            <a:avLst/>
          </a:prstGeom>
        </p:spPr>
      </p:pic>
      <p:sp>
        <p:nvSpPr>
          <p:cNvPr id="6" name="AutoShape 2" descr="https://cac-powerpoint.officeapps.live.com/pods/GetClipboardImage.ashx?Id=8b77f5bc-1431-4f0d-9b18-54750a44081f&amp;DC=GCA1&amp;pkey=d423d9d1-229c-49fe-b98e-03dad5381ffc&amp;wdwaccluster=GCA1"/>
          <p:cNvSpPr>
            <a:spLocks noChangeAspect="1" noChangeArrowheads="1"/>
          </p:cNvSpPr>
          <p:nvPr/>
        </p:nvSpPr>
        <p:spPr bwMode="auto">
          <a:xfrm>
            <a:off x="2190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48359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Is Microsoft Copilot Free? The Complete Guide to Copilot Pricing - UC 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269" y="94186"/>
            <a:ext cx="10649981" cy="6853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922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Steps to deploy Copilot: Determine your goals. Consider technical requirements. Assess your current technology landscape. Enhance data protection and prohibit unauthorized data sharing. Evaluate skill sets for deployment. Apply ethical and compliance guidelines. Set up testing and change management for deployment. Build an acceptable use policy. Proactively address and tackle employee adoption concerns. Monitor and evaluate the impact of Copilot for further extension.">
            <a:extLst>
              <a:ext uri="{FF2B5EF4-FFF2-40B4-BE49-F238E27FC236}">
                <a16:creationId xmlns:a16="http://schemas.microsoft.com/office/drawing/2014/main" id="{50125C78-2AA1-8FD0-36AA-EDD69BF223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 y="0"/>
            <a:ext cx="12192000" cy="6858000"/>
          </a:xfrm>
          <a:prstGeom prst="rect">
            <a:avLst/>
          </a:prstGeom>
        </p:spPr>
      </p:pic>
    </p:spTree>
    <p:extLst>
      <p:ext uri="{BB962C8B-B14F-4D97-AF65-F5344CB8AC3E}">
        <p14:creationId xmlns:p14="http://schemas.microsoft.com/office/powerpoint/2010/main" val="3986534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0</Words>
  <Application>Microsoft Office PowerPoint</Application>
  <PresentationFormat>Widescreen</PresentationFormat>
  <Paragraphs>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Renner</dc:creator>
  <cp:lastModifiedBy>Andrew Renner</cp:lastModifiedBy>
  <cp:revision>3</cp:revision>
  <dcterms:created xsi:type="dcterms:W3CDTF">2024-05-16T15:05:19Z</dcterms:created>
  <dcterms:modified xsi:type="dcterms:W3CDTF">2024-05-17T02:32:28Z</dcterms:modified>
</cp:coreProperties>
</file>