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7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4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0E748C5-2840-402D-945D-E8A0CEEEA5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6C5AC1-C820-4FEA-A4BF-648D3EC1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6EA3-2DDD-E11C-EC6E-A37481CF6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8361"/>
            <a:ext cx="9144000" cy="913471"/>
          </a:xfrm>
        </p:spPr>
        <p:txBody>
          <a:bodyPr>
            <a:normAutofit/>
          </a:bodyPr>
          <a:lstStyle/>
          <a:p>
            <a:r>
              <a:rPr lang="en-US" dirty="0"/>
              <a:t>Tour Planner Using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F86A8-2655-D02E-8CE8-75D67D9C1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1851"/>
            <a:ext cx="9144000" cy="3769923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Division C – Batch 1 – G1</a:t>
            </a:r>
          </a:p>
          <a:p>
            <a:pPr algn="l"/>
            <a:r>
              <a:rPr lang="en-US" dirty="0"/>
              <a:t>Group Members –                                                        Guide -  Prof. Pankaj </a:t>
            </a:r>
            <a:r>
              <a:rPr lang="en-US" dirty="0" err="1"/>
              <a:t>Kunekar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Rahul Daga – Roll No. 15 (12210191)</a:t>
            </a:r>
          </a:p>
          <a:p>
            <a:pPr algn="l"/>
            <a:r>
              <a:rPr lang="en-US" dirty="0"/>
              <a:t>Saakshi Salvi – Roll No. 25 (12210821)</a:t>
            </a:r>
          </a:p>
          <a:p>
            <a:pPr algn="l"/>
            <a:r>
              <a:rPr lang="en-US" dirty="0"/>
              <a:t>Mohammad Shaikh – Roll No. 30 (12211056)</a:t>
            </a:r>
          </a:p>
          <a:p>
            <a:pPr algn="l"/>
            <a:r>
              <a:rPr lang="en-US" dirty="0" err="1"/>
              <a:t>Shrid</a:t>
            </a:r>
            <a:r>
              <a:rPr lang="en-US" dirty="0"/>
              <a:t> </a:t>
            </a:r>
            <a:r>
              <a:rPr lang="en-US" dirty="0" err="1"/>
              <a:t>Dagwar</a:t>
            </a:r>
            <a:r>
              <a:rPr lang="en-US" dirty="0"/>
              <a:t> – Roll No. 39 (12210564)</a:t>
            </a:r>
          </a:p>
          <a:p>
            <a:pPr algn="l"/>
            <a:r>
              <a:rPr lang="en-US" dirty="0"/>
              <a:t>Omkar </a:t>
            </a:r>
            <a:r>
              <a:rPr lang="en-US" dirty="0" err="1"/>
              <a:t>Surve</a:t>
            </a:r>
            <a:r>
              <a:rPr lang="en-US" dirty="0"/>
              <a:t> – Roll No. 47 (12211732)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4A28-4F23-F75B-453C-A5FCA3F0EBB0}"/>
              </a:ext>
            </a:extLst>
          </p:cNvPr>
          <p:cNvSpPr txBox="1"/>
          <p:nvPr/>
        </p:nvSpPr>
        <p:spPr>
          <a:xfrm>
            <a:off x="0" y="690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Vishwakarma Institute of Technology - BTech - Second Year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91907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595A5A3E-DB42-A5B1-7A2C-5FAA0F97C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33" b="25667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C7552-D83F-E8F9-C203-8583122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52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130-7661-BA78-7D39-7E295F9D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introduction</a:t>
            </a:r>
          </a:p>
        </p:txBody>
      </p:sp>
      <p:pic>
        <p:nvPicPr>
          <p:cNvPr id="7" name="Picture 6" descr="Pins in a map">
            <a:extLst>
              <a:ext uri="{FF2B5EF4-FFF2-40B4-BE49-F238E27FC236}">
                <a16:creationId xmlns:a16="http://schemas.microsoft.com/office/drawing/2014/main" id="{FD0695CF-615A-4E48-C1DC-228CC622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73" r="26396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ACF253-28F6-FE70-4063-30508A45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/>
              <a:t>Travel Planner using Graphs involves data structures and algorithms to find the best path between locations.</a:t>
            </a:r>
          </a:p>
          <a:p>
            <a:r>
              <a:rPr lang="en-US"/>
              <a:t>Here we have implemented Dijkstra’s algorithm to find the shortest path between two locations.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EF189-A5FD-F609-1A64-B2257626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EC8016-A6AD-7D4E-187F-C28B6221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/>
              <a:t>We implemented this project using C programming.</a:t>
            </a:r>
          </a:p>
          <a:p>
            <a:r>
              <a:rPr lang="en-US"/>
              <a:t>We have used graphs particularly for this project. </a:t>
            </a:r>
          </a:p>
          <a:p>
            <a:r>
              <a:rPr lang="en-US"/>
              <a:t>Algorithm used is Dijkstra’s Algorithm for finding the shortest distance between two locations and the program will also update and print the path according to the user input locations.</a:t>
            </a:r>
          </a:p>
        </p:txBody>
      </p:sp>
    </p:spTree>
    <p:extLst>
      <p:ext uri="{BB962C8B-B14F-4D97-AF65-F5344CB8AC3E}">
        <p14:creationId xmlns:p14="http://schemas.microsoft.com/office/powerpoint/2010/main" val="8677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rld map with flight paths">
            <a:extLst>
              <a:ext uri="{FF2B5EF4-FFF2-40B4-BE49-F238E27FC236}">
                <a16:creationId xmlns:a16="http://schemas.microsoft.com/office/drawing/2014/main" id="{76250FCA-A124-4A2F-1822-8DACBC5C2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4" r="23390" b="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A5892-9E26-D2BC-0A7D-1C9DD943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AE68-06CB-A454-1B32-C30FFBCF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r>
              <a:rPr lang="en-US" dirty="0"/>
              <a:t>Implementing a Tour Planner using Graphs in Data Structures.</a:t>
            </a:r>
          </a:p>
          <a:p>
            <a:r>
              <a:rPr lang="en-US" dirty="0"/>
              <a:t>For someone who likes to travel a lot, there must be a travel planner who will indicate the shortest travel distance  from the starting point to the destination to save time and money.</a:t>
            </a:r>
          </a:p>
        </p:txBody>
      </p:sp>
    </p:spTree>
    <p:extLst>
      <p:ext uri="{BB962C8B-B14F-4D97-AF65-F5344CB8AC3E}">
        <p14:creationId xmlns:p14="http://schemas.microsoft.com/office/powerpoint/2010/main" val="35017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3D3AB95-276F-4E66-9B39-02C819965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F013B-9E6F-28F3-1E44-61D04FE3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  <a:solidFill>
            <a:schemeClr val="tx1"/>
          </a:solidFill>
          <a:ln w="177800" cmpd="thinThick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1E70-9A5E-87BE-EFB7-095AB05F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It is an algorithm used for finding the shortest paths between nodes in a weighted graph, which may represent, for example, road networks.</a:t>
            </a:r>
          </a:p>
          <a:p>
            <a:r>
              <a:rPr lang="en-US" sz="2000" dirty="0"/>
              <a:t>Dijkstra’s original algorithm found the shortest path between two given nodes, but a more common variant fixes a single node as the “source” node and finds shortest path from the source to all other nodes in the graph, producing a shortest-path </a:t>
            </a:r>
          </a:p>
        </p:txBody>
      </p:sp>
    </p:spTree>
    <p:extLst>
      <p:ext uri="{BB962C8B-B14F-4D97-AF65-F5344CB8AC3E}">
        <p14:creationId xmlns:p14="http://schemas.microsoft.com/office/powerpoint/2010/main" val="212689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8688-4A04-AA76-999C-CBF352F8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3825"/>
            <a:ext cx="7729728" cy="1188720"/>
          </a:xfrm>
        </p:spPr>
        <p:txBody>
          <a:bodyPr/>
          <a:lstStyle/>
          <a:p>
            <a:r>
              <a:rPr lang="en-US" dirty="0"/>
              <a:t>Flow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9F2E-718D-314D-8D86-A14E03E1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562100"/>
            <a:ext cx="11811000" cy="5095875"/>
          </a:xfrm>
          <a:effectLst/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1DCD6F-C413-8669-3718-41AE59EE0BD3}"/>
              </a:ext>
            </a:extLst>
          </p:cNvPr>
          <p:cNvSpPr/>
          <p:nvPr/>
        </p:nvSpPr>
        <p:spPr>
          <a:xfrm>
            <a:off x="447675" y="2028825"/>
            <a:ext cx="1524000" cy="98107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FC2ECE-4CF6-1FF4-738C-B2CF541A996D}"/>
              </a:ext>
            </a:extLst>
          </p:cNvPr>
          <p:cNvCxnSpPr/>
          <p:nvPr/>
        </p:nvCxnSpPr>
        <p:spPr>
          <a:xfrm>
            <a:off x="2087592" y="2518913"/>
            <a:ext cx="345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4B59D8-4810-932F-E6DC-90222041B40C}"/>
              </a:ext>
            </a:extLst>
          </p:cNvPr>
          <p:cNvSpPr/>
          <p:nvPr/>
        </p:nvSpPr>
        <p:spPr>
          <a:xfrm>
            <a:off x="2544792" y="1966823"/>
            <a:ext cx="2769080" cy="10265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start location(0 to 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2D8A42-DFC8-9BA0-A715-32CF658969DE}"/>
              </a:ext>
            </a:extLst>
          </p:cNvPr>
          <p:cNvCxnSpPr/>
          <p:nvPr/>
        </p:nvCxnSpPr>
        <p:spPr>
          <a:xfrm>
            <a:off x="5443268" y="2518913"/>
            <a:ext cx="32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A020E69-C22A-07F3-C6B9-BBF1F7A6ED41}"/>
              </a:ext>
            </a:extLst>
          </p:cNvPr>
          <p:cNvSpPr/>
          <p:nvPr/>
        </p:nvSpPr>
        <p:spPr>
          <a:xfrm>
            <a:off x="5900468" y="1966823"/>
            <a:ext cx="1524000" cy="1199071"/>
          </a:xfrm>
          <a:prstGeom prst="flowChartDecision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the input if valid or not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481A1B-110A-C999-C12C-5205E7B940EB}"/>
              </a:ext>
            </a:extLst>
          </p:cNvPr>
          <p:cNvCxnSpPr/>
          <p:nvPr/>
        </p:nvCxnSpPr>
        <p:spPr>
          <a:xfrm>
            <a:off x="7591245" y="2518913"/>
            <a:ext cx="35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0A8794-6B1E-B790-E10E-CDE2ECEF4606}"/>
              </a:ext>
            </a:extLst>
          </p:cNvPr>
          <p:cNvSpPr txBox="1"/>
          <p:nvPr/>
        </p:nvSpPr>
        <p:spPr>
          <a:xfrm>
            <a:off x="7471475" y="2197026"/>
            <a:ext cx="68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C0D600-D19F-AB7E-16E5-B4F70EEA286D}"/>
              </a:ext>
            </a:extLst>
          </p:cNvPr>
          <p:cNvSpPr/>
          <p:nvPr/>
        </p:nvSpPr>
        <p:spPr>
          <a:xfrm>
            <a:off x="8161049" y="1966823"/>
            <a:ext cx="3192212" cy="10265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Destination Location(0 to 4)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073250-F567-4E83-F5F6-D8AA562A6EDB}"/>
              </a:ext>
            </a:extLst>
          </p:cNvPr>
          <p:cNvCxnSpPr>
            <a:cxnSpLocks/>
          </p:cNvCxnSpPr>
          <p:nvPr/>
        </p:nvCxnSpPr>
        <p:spPr>
          <a:xfrm flipH="1">
            <a:off x="7297947" y="2786332"/>
            <a:ext cx="863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4058F1-EAE8-260E-7315-9EDD1F05538D}"/>
              </a:ext>
            </a:extLst>
          </p:cNvPr>
          <p:cNvCxnSpPr/>
          <p:nvPr/>
        </p:nvCxnSpPr>
        <p:spPr>
          <a:xfrm>
            <a:off x="9842740" y="3165894"/>
            <a:ext cx="0" cy="36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E38D6CD1-332E-BE95-DCA1-9991D0449076}"/>
              </a:ext>
            </a:extLst>
          </p:cNvPr>
          <p:cNvSpPr/>
          <p:nvPr/>
        </p:nvSpPr>
        <p:spPr>
          <a:xfrm>
            <a:off x="8428008" y="3709358"/>
            <a:ext cx="2777702" cy="931653"/>
          </a:xfrm>
          <a:prstGeom prst="flowChartPredefined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Graph and locations array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3ECB10-871D-4B8B-733E-50A7EC30C295}"/>
              </a:ext>
            </a:extLst>
          </p:cNvPr>
          <p:cNvCxnSpPr/>
          <p:nvPr/>
        </p:nvCxnSpPr>
        <p:spPr>
          <a:xfrm>
            <a:off x="9842740" y="4813540"/>
            <a:ext cx="0" cy="36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73FB1D4-BEA0-323A-2B03-D8FA07C1B3B7}"/>
              </a:ext>
            </a:extLst>
          </p:cNvPr>
          <p:cNvSpPr/>
          <p:nvPr/>
        </p:nvSpPr>
        <p:spPr>
          <a:xfrm>
            <a:off x="8660921" y="5348378"/>
            <a:ext cx="2363638" cy="9316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Dijkstra’s Algorithm with source and destination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3457F3-084A-60D8-BEC0-B227ED522D77}"/>
              </a:ext>
            </a:extLst>
          </p:cNvPr>
          <p:cNvCxnSpPr/>
          <p:nvPr/>
        </p:nvCxnSpPr>
        <p:spPr>
          <a:xfrm flipH="1">
            <a:off x="8161049" y="5814204"/>
            <a:ext cx="387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1C404F9-8B58-0D91-80D4-BFF21B3E17E9}"/>
              </a:ext>
            </a:extLst>
          </p:cNvPr>
          <p:cNvSpPr/>
          <p:nvPr/>
        </p:nvSpPr>
        <p:spPr>
          <a:xfrm>
            <a:off x="5702060" y="5348362"/>
            <a:ext cx="2246743" cy="931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the shortest path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87354C-9EA5-701C-6F14-C9A79C6A2513}"/>
              </a:ext>
            </a:extLst>
          </p:cNvPr>
          <p:cNvCxnSpPr/>
          <p:nvPr/>
        </p:nvCxnSpPr>
        <p:spPr>
          <a:xfrm flipH="1">
            <a:off x="5141343" y="5814204"/>
            <a:ext cx="44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8271117-BF39-9607-0BD6-3DCA23EF1257}"/>
              </a:ext>
            </a:extLst>
          </p:cNvPr>
          <p:cNvSpPr/>
          <p:nvPr/>
        </p:nvSpPr>
        <p:spPr>
          <a:xfrm>
            <a:off x="3778369" y="5542456"/>
            <a:ext cx="1104182" cy="54346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9FB546D-AE34-D313-BA9A-805702DCC217}"/>
              </a:ext>
            </a:extLst>
          </p:cNvPr>
          <p:cNvCxnSpPr>
            <a:cxnSpLocks/>
          </p:cNvCxnSpPr>
          <p:nvPr/>
        </p:nvCxnSpPr>
        <p:spPr>
          <a:xfrm rot="5400000">
            <a:off x="4010845" y="3426813"/>
            <a:ext cx="2355010" cy="1768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9C3D57-CAD9-267A-531A-CD93492A23AC}"/>
              </a:ext>
            </a:extLst>
          </p:cNvPr>
          <p:cNvSpPr txBox="1"/>
          <p:nvPr/>
        </p:nvSpPr>
        <p:spPr>
          <a:xfrm>
            <a:off x="5230483" y="3864646"/>
            <a:ext cx="5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5559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8273-983E-FD4B-3E97-4F9982D7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320"/>
            <a:ext cx="7729728" cy="1188720"/>
          </a:xfrm>
        </p:spPr>
        <p:txBody>
          <a:bodyPr/>
          <a:lstStyle/>
          <a:p>
            <a:r>
              <a:rPr lang="en-US" dirty="0"/>
              <a:t>Code snips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3311-A33C-F451-4AF1-C726D0189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768415"/>
            <a:ext cx="11925300" cy="4899085"/>
          </a:xfrm>
        </p:spPr>
        <p:txBody>
          <a:bodyPr/>
          <a:lstStyle/>
          <a:p>
            <a:r>
              <a:rPr lang="en-US" dirty="0"/>
              <a:t>Function of the Algorithm used: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CCAA-F74F-D426-2211-A1929E13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6" y="2320507"/>
            <a:ext cx="8626415" cy="4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6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BF711-C7B5-FB84-4F34-719D4DDF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C181A-60C2-6DE7-1B46-35BC81E8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04" y="1247775"/>
            <a:ext cx="5329880" cy="1659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9A37B-7731-B69E-DC24-8F28442C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923" y="1323956"/>
            <a:ext cx="6077784" cy="15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C50BDA89-55C3-C3AD-C5F6-6047F61D2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721" b="10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A6845-AC5D-E258-9D65-61FEFE1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DF1A-ABB7-B34C-6E31-E715C4C2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In conclusion, we would say that Dijkstra’s Algorithm is the easiest way to find the shortest distance between two locations.</a:t>
            </a:r>
          </a:p>
          <a:p>
            <a:r>
              <a:rPr lang="en-US" sz="2000" dirty="0"/>
              <a:t>In our project we can also add some functions like adding new node, and then finding the distance between the start and the new location.</a:t>
            </a:r>
          </a:p>
          <a:p>
            <a:r>
              <a:rPr lang="en-US" sz="2000" dirty="0"/>
              <a:t>This project can be implemented in a wider industry as GPS system for destinations.</a:t>
            </a:r>
          </a:p>
        </p:txBody>
      </p:sp>
    </p:spTree>
    <p:extLst>
      <p:ext uri="{BB962C8B-B14F-4D97-AF65-F5344CB8AC3E}">
        <p14:creationId xmlns:p14="http://schemas.microsoft.com/office/powerpoint/2010/main" val="213908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309</TotalTime>
  <Words>408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Tour Planner Using Graphs</vt:lpstr>
      <vt:lpstr>introduction</vt:lpstr>
      <vt:lpstr>Overview</vt:lpstr>
      <vt:lpstr>Problem statement</vt:lpstr>
      <vt:lpstr>Dijkstra’s algorithm</vt:lpstr>
      <vt:lpstr>Flow of project</vt:lpstr>
      <vt:lpstr>Code snips</vt:lpstr>
      <vt:lpstr>Results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Planner Using Graphs</dc:title>
  <dc:creator>Rahul Daga</dc:creator>
  <cp:lastModifiedBy>Rahul Daga</cp:lastModifiedBy>
  <cp:revision>3</cp:revision>
  <dcterms:created xsi:type="dcterms:W3CDTF">2023-10-14T16:25:16Z</dcterms:created>
  <dcterms:modified xsi:type="dcterms:W3CDTF">2023-10-16T06:00:31Z</dcterms:modified>
</cp:coreProperties>
</file>