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321B08"/>
    <a:srgbClr val="E7D3AB"/>
    <a:srgbClr val="E1C897"/>
    <a:srgbClr val="FF7C80"/>
    <a:srgbClr val="FFFFE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1F3CD-7E0A-1C8F-B247-A27C63BF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521523-C317-3A42-E549-A9B7F9E4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CD978-C736-8C5B-A020-E3D9CD6B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39DCC-7E26-3FBD-B5F0-77F2B79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2D1AE6-67B4-8995-E7AB-62FD4B90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73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42546-6B56-A5F0-B260-EAD5B30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9199C2-45F0-C2AD-0312-37CC527F6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3172D-5987-21AA-86FA-14357D60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F4C15-E640-7770-6BE3-E45B0BF4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516C5-25E2-625B-63A1-FA16E25A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46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5BDE1A-BCEB-28C5-08B2-81033D67D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18310D-59DC-49FF-33CE-762B580D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B49500-DE96-4239-A820-959C115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7FD90-2563-A53A-5687-14E904E0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E9D9D-AE05-B264-90D3-D52A9A0A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1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F8574-1A91-0112-9748-73BC15C4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8E87F-0F31-E4F9-1503-A9E9C4D9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1A2130-4313-D60D-7784-DF5C582D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9E8EF-0252-1E02-A6EA-94E93121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6E9E9C-0AC0-C045-92F6-94DF5480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7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570A7-6EB7-31F0-62DA-43D13404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8260C8-C5EA-1DE7-3471-6C3E7097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CD0522-5334-F290-FF95-990A0A8C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6B655-5707-B0A8-BE84-77620470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EC4601-715E-EEA8-5A88-3D41EEFB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6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BFD63-D6D5-3596-CA46-81EACB1C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F051E7-38A1-7218-0160-7F9CEDA5E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C227FB-F4B1-E736-959B-FED99A8C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D8FE4B-03F2-E707-AF61-40322B72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C6B7B-8709-067C-A4D2-AFBDEE0F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F3EDB8-2619-57B9-92C2-42CF8A61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EDA95-65FC-D620-6802-5C363BEC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D56AF5-6532-3425-4B62-E233D3A5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63AC5F-2230-06F6-5E1A-C6823C89F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B9DE14-CCF2-EDC9-E954-57219AFFD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0406C-F16E-F4A6-7792-01FE96454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66A446-AB1E-8C8C-F9A6-123D9558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D063CB-1EBA-5DAF-F119-C7BD55C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B31926-4A3E-7BAC-B918-C37BBE2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5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8B51D-D843-A539-FD7A-70988D37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96B8E5-35EB-5D72-FE57-D3F9D8A7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EFA3C7-6008-13E8-22FF-EA3C9069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C9A107-568D-BE03-5209-2DEFB16F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865872-488B-F75C-4AAD-EE4AA372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19AEF8-08B4-F46A-5857-6EA79527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B8B35D-7F10-312F-5255-0B29C8C2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56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94AD1-DB24-F190-2508-5CDC0226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BBA46-6092-C402-AE62-B9E51073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D9F190-8E98-274C-D501-C2E80FC57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600813-1C35-F6C8-005D-C0665A4D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1D654-A6C9-295C-83B7-44BB02D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CD2565-0A22-75F9-BE4A-AF8ACB6E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39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0418E-00A2-ED6E-EC80-679B4F8A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9629A2-AC77-4256-4017-2DD2036C5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37C80-F50D-A2CD-E728-2279A5B66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D25008-1F46-4DBC-D419-0C494A2E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355304-D05E-8B11-EC22-7BA6B21B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BE1FDA-B36A-DE20-19C2-82488ED4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0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FE2340-3DAA-C8D7-8B23-C9E03056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2FC876-D5CE-76D0-7207-2DA310219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165C2-F939-71F1-42FC-4A2080BA0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44B2E5-5674-4EB3-9D9C-F3E07D58F5F0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E9630-646B-97F9-16F8-88B514DA8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1EA7C-F4F4-1291-62FF-DFAE39DD9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1FDA2-DDF4-4D8D-A8C9-FD09E5C58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47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B52EE3-3F3E-C8B7-4D16-8BCEBC3078F2}"/>
              </a:ext>
            </a:extLst>
          </p:cNvPr>
          <p:cNvSpPr/>
          <p:nvPr/>
        </p:nvSpPr>
        <p:spPr>
          <a:xfrm>
            <a:off x="5770075" y="2444435"/>
            <a:ext cx="651849" cy="3354309"/>
          </a:xfrm>
          <a:prstGeom prst="rect">
            <a:avLst/>
          </a:prstGeom>
          <a:solidFill>
            <a:srgbClr val="FFFF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A5CC9-0C9A-7B04-5CF2-C967BF9F6494}"/>
              </a:ext>
            </a:extLst>
          </p:cNvPr>
          <p:cNvSpPr/>
          <p:nvPr/>
        </p:nvSpPr>
        <p:spPr>
          <a:xfrm>
            <a:off x="5770075" y="4947717"/>
            <a:ext cx="651849" cy="85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F117C-3855-6799-608C-F781D9598829}"/>
              </a:ext>
            </a:extLst>
          </p:cNvPr>
          <p:cNvSpPr/>
          <p:nvPr/>
        </p:nvSpPr>
        <p:spPr>
          <a:xfrm>
            <a:off x="5770074" y="2444436"/>
            <a:ext cx="651849" cy="2897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AC498E-B0A1-F947-9C59-56AAC52BF753}"/>
              </a:ext>
            </a:extLst>
          </p:cNvPr>
          <p:cNvSpPr/>
          <p:nvPr/>
        </p:nvSpPr>
        <p:spPr>
          <a:xfrm>
            <a:off x="7271442" y="2444435"/>
            <a:ext cx="651849" cy="3354309"/>
          </a:xfrm>
          <a:prstGeom prst="rect">
            <a:avLst/>
          </a:prstGeom>
          <a:solidFill>
            <a:srgbClr val="FFFF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5702D-A867-665A-E187-C6BA26A4EB75}"/>
              </a:ext>
            </a:extLst>
          </p:cNvPr>
          <p:cNvSpPr/>
          <p:nvPr/>
        </p:nvSpPr>
        <p:spPr>
          <a:xfrm>
            <a:off x="7271442" y="4947717"/>
            <a:ext cx="651849" cy="85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6F067-60D4-FCC8-E160-4E9ACBA1C23E}"/>
              </a:ext>
            </a:extLst>
          </p:cNvPr>
          <p:cNvSpPr/>
          <p:nvPr/>
        </p:nvSpPr>
        <p:spPr>
          <a:xfrm>
            <a:off x="7271441" y="2444436"/>
            <a:ext cx="651849" cy="2897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2EB9A4-0C17-1F1A-FF59-E66312D5285B}"/>
              </a:ext>
            </a:extLst>
          </p:cNvPr>
          <p:cNvSpPr/>
          <p:nvPr/>
        </p:nvSpPr>
        <p:spPr>
          <a:xfrm>
            <a:off x="7271440" y="2734147"/>
            <a:ext cx="651849" cy="68657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4F584-D277-A75E-8501-AB4AA6355FE7}"/>
              </a:ext>
            </a:extLst>
          </p:cNvPr>
          <p:cNvSpPr/>
          <p:nvPr/>
        </p:nvSpPr>
        <p:spPr>
          <a:xfrm>
            <a:off x="8573631" y="2802804"/>
            <a:ext cx="651849" cy="2995940"/>
          </a:xfrm>
          <a:prstGeom prst="rect">
            <a:avLst/>
          </a:prstGeom>
          <a:solidFill>
            <a:srgbClr val="FFFF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A4E900-E35E-5D89-3C48-13D9FB65A40E}"/>
              </a:ext>
            </a:extLst>
          </p:cNvPr>
          <p:cNvSpPr/>
          <p:nvPr/>
        </p:nvSpPr>
        <p:spPr>
          <a:xfrm>
            <a:off x="8573629" y="4947717"/>
            <a:ext cx="651849" cy="851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82AA9-8517-6624-24DF-E8342381AB1E}"/>
              </a:ext>
            </a:extLst>
          </p:cNvPr>
          <p:cNvSpPr/>
          <p:nvPr/>
        </p:nvSpPr>
        <p:spPr>
          <a:xfrm>
            <a:off x="8689059" y="2444435"/>
            <a:ext cx="420990" cy="2897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582069-324C-D8BD-3274-94F1FBC57B6F}"/>
              </a:ext>
            </a:extLst>
          </p:cNvPr>
          <p:cNvSpPr/>
          <p:nvPr/>
        </p:nvSpPr>
        <p:spPr>
          <a:xfrm>
            <a:off x="8573630" y="2734147"/>
            <a:ext cx="651849" cy="6865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E69F0F42-FC25-0803-87E3-49B7B7593F12}"/>
              </a:ext>
            </a:extLst>
          </p:cNvPr>
          <p:cNvSpPr/>
          <p:nvPr/>
        </p:nvSpPr>
        <p:spPr>
          <a:xfrm>
            <a:off x="8573628" y="2444434"/>
            <a:ext cx="115430" cy="289712"/>
          </a:xfrm>
          <a:prstGeom prst="triangle">
            <a:avLst>
              <a:gd name="adj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F21329E4-16F3-1C60-D927-5031C54FBDAD}"/>
              </a:ext>
            </a:extLst>
          </p:cNvPr>
          <p:cNvSpPr/>
          <p:nvPr/>
        </p:nvSpPr>
        <p:spPr>
          <a:xfrm flipH="1">
            <a:off x="9110048" y="2444434"/>
            <a:ext cx="115430" cy="289712"/>
          </a:xfrm>
          <a:prstGeom prst="triangle">
            <a:avLst>
              <a:gd name="adj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55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EEE95A0-7FAA-3F9F-CA68-DFC10403B06B}"/>
              </a:ext>
            </a:extLst>
          </p:cNvPr>
          <p:cNvSpPr/>
          <p:nvPr/>
        </p:nvSpPr>
        <p:spPr>
          <a:xfrm>
            <a:off x="2140770" y="3088950"/>
            <a:ext cx="1770111" cy="2411021"/>
          </a:xfrm>
          <a:prstGeom prst="round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225C39D-F0BA-5DBE-7621-B5D43773E31C}"/>
              </a:ext>
            </a:extLst>
          </p:cNvPr>
          <p:cNvSpPr/>
          <p:nvPr/>
        </p:nvSpPr>
        <p:spPr>
          <a:xfrm>
            <a:off x="5241956" y="2544024"/>
            <a:ext cx="3087232" cy="1656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923017-B214-FFFE-186C-CC6BA7A14643}"/>
              </a:ext>
            </a:extLst>
          </p:cNvPr>
          <p:cNvSpPr/>
          <p:nvPr/>
        </p:nvSpPr>
        <p:spPr>
          <a:xfrm>
            <a:off x="5282696" y="2820154"/>
            <a:ext cx="3005751" cy="11045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46FC8-032F-F772-56BD-C134BF1A5E56}"/>
              </a:ext>
            </a:extLst>
          </p:cNvPr>
          <p:cNvSpPr/>
          <p:nvPr/>
        </p:nvSpPr>
        <p:spPr>
          <a:xfrm rot="468659">
            <a:off x="4980468" y="3207253"/>
            <a:ext cx="1004935" cy="97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15B31-EEA2-2D84-E2B1-C62A4D67CA5F}"/>
              </a:ext>
            </a:extLst>
          </p:cNvPr>
          <p:cNvSpPr/>
          <p:nvPr/>
        </p:nvSpPr>
        <p:spPr>
          <a:xfrm rot="21147539">
            <a:off x="5368258" y="3276455"/>
            <a:ext cx="1004935" cy="97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18431-00D9-1B13-28E6-B68C037A8BCD}"/>
              </a:ext>
            </a:extLst>
          </p:cNvPr>
          <p:cNvSpPr/>
          <p:nvPr/>
        </p:nvSpPr>
        <p:spPr>
          <a:xfrm rot="289305">
            <a:off x="5913507" y="3371516"/>
            <a:ext cx="1004935" cy="97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383791-C81D-B0CD-8731-09BBD26BA921}"/>
              </a:ext>
            </a:extLst>
          </p:cNvPr>
          <p:cNvSpPr/>
          <p:nvPr/>
        </p:nvSpPr>
        <p:spPr>
          <a:xfrm>
            <a:off x="5640748" y="3436924"/>
            <a:ext cx="1004935" cy="97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7E172-7C60-0D41-5856-F02D3EA4170B}"/>
              </a:ext>
            </a:extLst>
          </p:cNvPr>
          <p:cNvSpPr/>
          <p:nvPr/>
        </p:nvSpPr>
        <p:spPr>
          <a:xfrm rot="968086">
            <a:off x="6526519" y="3325117"/>
            <a:ext cx="1004935" cy="97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E201A8-652E-116E-477C-46E192D03753}"/>
              </a:ext>
            </a:extLst>
          </p:cNvPr>
          <p:cNvSpPr/>
          <p:nvPr/>
        </p:nvSpPr>
        <p:spPr>
          <a:xfrm rot="9104894">
            <a:off x="7004214" y="3320995"/>
            <a:ext cx="1004935" cy="97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AB1F9-9BF9-4E15-6D05-314D0C995F03}"/>
              </a:ext>
            </a:extLst>
          </p:cNvPr>
          <p:cNvSpPr/>
          <p:nvPr/>
        </p:nvSpPr>
        <p:spPr>
          <a:xfrm rot="11587624">
            <a:off x="7637346" y="3323778"/>
            <a:ext cx="1004935" cy="97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E34241-7A81-2772-7147-F5B9226DCF54}"/>
              </a:ext>
            </a:extLst>
          </p:cNvPr>
          <p:cNvSpPr/>
          <p:nvPr/>
        </p:nvSpPr>
        <p:spPr>
          <a:xfrm rot="10976904">
            <a:off x="7232911" y="3346514"/>
            <a:ext cx="1004935" cy="97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70412-27B1-4A05-54D4-DDAC80B99A29}"/>
              </a:ext>
            </a:extLst>
          </p:cNvPr>
          <p:cNvSpPr/>
          <p:nvPr/>
        </p:nvSpPr>
        <p:spPr>
          <a:xfrm>
            <a:off x="2348717" y="3607113"/>
            <a:ext cx="1386252" cy="1674036"/>
          </a:xfrm>
          <a:prstGeom prst="rect">
            <a:avLst/>
          </a:prstGeom>
          <a:solidFill>
            <a:srgbClr val="321B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06C513-0384-A844-9652-18151A1EAA1B}"/>
              </a:ext>
            </a:extLst>
          </p:cNvPr>
          <p:cNvSpPr/>
          <p:nvPr/>
        </p:nvSpPr>
        <p:spPr>
          <a:xfrm>
            <a:off x="2348716" y="508804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2CDFF-936D-0B82-2A4A-FB6CF5383876}"/>
              </a:ext>
            </a:extLst>
          </p:cNvPr>
          <p:cNvSpPr/>
          <p:nvPr/>
        </p:nvSpPr>
        <p:spPr>
          <a:xfrm>
            <a:off x="2640185" y="508804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4D4F3-C7E4-2A85-CCB7-E6CE56896D9C}"/>
              </a:ext>
            </a:extLst>
          </p:cNvPr>
          <p:cNvSpPr/>
          <p:nvPr/>
        </p:nvSpPr>
        <p:spPr>
          <a:xfrm>
            <a:off x="2936161" y="508804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8A27ED-092B-03A1-9523-1556FCD9A350}"/>
              </a:ext>
            </a:extLst>
          </p:cNvPr>
          <p:cNvSpPr/>
          <p:nvPr/>
        </p:nvSpPr>
        <p:spPr>
          <a:xfrm>
            <a:off x="3232137" y="508804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E0D4B-AF6A-8B96-61CE-6BCA333FB6CE}"/>
              </a:ext>
            </a:extLst>
          </p:cNvPr>
          <p:cNvSpPr/>
          <p:nvPr/>
        </p:nvSpPr>
        <p:spPr>
          <a:xfrm>
            <a:off x="3528113" y="508804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759E49-A28F-0465-5E3F-775E11B6DF72}"/>
              </a:ext>
            </a:extLst>
          </p:cNvPr>
          <p:cNvSpPr/>
          <p:nvPr/>
        </p:nvSpPr>
        <p:spPr>
          <a:xfrm>
            <a:off x="2348716" y="479096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68DCE7-3CE9-BA4D-2291-F6992F7203E2}"/>
              </a:ext>
            </a:extLst>
          </p:cNvPr>
          <p:cNvSpPr/>
          <p:nvPr/>
        </p:nvSpPr>
        <p:spPr>
          <a:xfrm>
            <a:off x="2640185" y="479096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615BE-377E-7039-C3AA-A01C489E97DA}"/>
              </a:ext>
            </a:extLst>
          </p:cNvPr>
          <p:cNvSpPr/>
          <p:nvPr/>
        </p:nvSpPr>
        <p:spPr>
          <a:xfrm>
            <a:off x="2936161" y="479096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1FBB14-21D3-9A0B-0715-463F5C93C5B8}"/>
              </a:ext>
            </a:extLst>
          </p:cNvPr>
          <p:cNvSpPr/>
          <p:nvPr/>
        </p:nvSpPr>
        <p:spPr>
          <a:xfrm>
            <a:off x="3232137" y="479096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1C53B-FF3C-707D-3912-C5D6E3BA2F83}"/>
              </a:ext>
            </a:extLst>
          </p:cNvPr>
          <p:cNvSpPr/>
          <p:nvPr/>
        </p:nvSpPr>
        <p:spPr>
          <a:xfrm>
            <a:off x="3528113" y="479096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C5541E-2D96-29F5-5AC2-F04EF5CF28F2}"/>
              </a:ext>
            </a:extLst>
          </p:cNvPr>
          <p:cNvSpPr/>
          <p:nvPr/>
        </p:nvSpPr>
        <p:spPr>
          <a:xfrm>
            <a:off x="2348716" y="4493887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471A27-0F0E-3267-C4AD-AF2A045268F2}"/>
              </a:ext>
            </a:extLst>
          </p:cNvPr>
          <p:cNvSpPr/>
          <p:nvPr/>
        </p:nvSpPr>
        <p:spPr>
          <a:xfrm>
            <a:off x="2645125" y="449388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B56487-CF12-9D6E-C84F-AC2A143173B7}"/>
              </a:ext>
            </a:extLst>
          </p:cNvPr>
          <p:cNvSpPr/>
          <p:nvPr/>
        </p:nvSpPr>
        <p:spPr>
          <a:xfrm>
            <a:off x="2941101" y="449388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39DB5-8239-4547-CDEE-DF4EA701350A}"/>
              </a:ext>
            </a:extLst>
          </p:cNvPr>
          <p:cNvSpPr/>
          <p:nvPr/>
        </p:nvSpPr>
        <p:spPr>
          <a:xfrm>
            <a:off x="3237077" y="449388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829192-303F-F6BF-6B43-608932D8147E}"/>
              </a:ext>
            </a:extLst>
          </p:cNvPr>
          <p:cNvSpPr/>
          <p:nvPr/>
        </p:nvSpPr>
        <p:spPr>
          <a:xfrm>
            <a:off x="3533053" y="449388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36A4BA-04FF-1653-3F10-58C7B4CDC621}"/>
              </a:ext>
            </a:extLst>
          </p:cNvPr>
          <p:cNvSpPr/>
          <p:nvPr/>
        </p:nvSpPr>
        <p:spPr>
          <a:xfrm>
            <a:off x="2334842" y="4204237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646BF-A997-856A-B2A0-6046A6C0A30F}"/>
              </a:ext>
            </a:extLst>
          </p:cNvPr>
          <p:cNvSpPr/>
          <p:nvPr/>
        </p:nvSpPr>
        <p:spPr>
          <a:xfrm>
            <a:off x="2645125" y="419680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7AB123-60D4-1D17-12B8-7B859B0AB1FF}"/>
              </a:ext>
            </a:extLst>
          </p:cNvPr>
          <p:cNvSpPr/>
          <p:nvPr/>
        </p:nvSpPr>
        <p:spPr>
          <a:xfrm>
            <a:off x="2941101" y="419680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5402D7-D7C5-1647-C442-B46043874747}"/>
              </a:ext>
            </a:extLst>
          </p:cNvPr>
          <p:cNvSpPr/>
          <p:nvPr/>
        </p:nvSpPr>
        <p:spPr>
          <a:xfrm>
            <a:off x="3237077" y="419680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1B7E70-873F-43C8-8FE4-06CCF8C7B252}"/>
              </a:ext>
            </a:extLst>
          </p:cNvPr>
          <p:cNvSpPr/>
          <p:nvPr/>
        </p:nvSpPr>
        <p:spPr>
          <a:xfrm>
            <a:off x="3533053" y="4196808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D7041-7296-9F5E-C9F7-794EEC85C2A0}"/>
              </a:ext>
            </a:extLst>
          </p:cNvPr>
          <p:cNvSpPr/>
          <p:nvPr/>
        </p:nvSpPr>
        <p:spPr>
          <a:xfrm>
            <a:off x="2348716" y="390419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EC31B9-0D82-78A3-4353-EFBB1DD3DE29}"/>
              </a:ext>
            </a:extLst>
          </p:cNvPr>
          <p:cNvSpPr/>
          <p:nvPr/>
        </p:nvSpPr>
        <p:spPr>
          <a:xfrm>
            <a:off x="2640185" y="390419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80C3F7-1855-2CF6-C49E-03ED0D0D9628}"/>
              </a:ext>
            </a:extLst>
          </p:cNvPr>
          <p:cNvSpPr/>
          <p:nvPr/>
        </p:nvSpPr>
        <p:spPr>
          <a:xfrm>
            <a:off x="2936161" y="390419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01CBA-8AA1-0DF4-C8C1-665166F062E6}"/>
              </a:ext>
            </a:extLst>
          </p:cNvPr>
          <p:cNvSpPr/>
          <p:nvPr/>
        </p:nvSpPr>
        <p:spPr>
          <a:xfrm>
            <a:off x="3232137" y="390419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FF0CA-633B-1E02-C448-55A94545395B}"/>
              </a:ext>
            </a:extLst>
          </p:cNvPr>
          <p:cNvSpPr/>
          <p:nvPr/>
        </p:nvSpPr>
        <p:spPr>
          <a:xfrm>
            <a:off x="3528113" y="390419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0A05FE-A6BB-86DE-3CE5-8345072089CC}"/>
              </a:ext>
            </a:extLst>
          </p:cNvPr>
          <p:cNvSpPr/>
          <p:nvPr/>
        </p:nvSpPr>
        <p:spPr>
          <a:xfrm>
            <a:off x="2348716" y="360711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5FAD3B-2CD0-6BB0-281B-255E8F2C910D}"/>
              </a:ext>
            </a:extLst>
          </p:cNvPr>
          <p:cNvSpPr/>
          <p:nvPr/>
        </p:nvSpPr>
        <p:spPr>
          <a:xfrm>
            <a:off x="2640185" y="360711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99A615-4532-9A25-8977-619B9025D79B}"/>
              </a:ext>
            </a:extLst>
          </p:cNvPr>
          <p:cNvSpPr/>
          <p:nvPr/>
        </p:nvSpPr>
        <p:spPr>
          <a:xfrm>
            <a:off x="2936161" y="360711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01E37E-3D47-2B05-1035-B65F303F27AC}"/>
              </a:ext>
            </a:extLst>
          </p:cNvPr>
          <p:cNvSpPr/>
          <p:nvPr/>
        </p:nvSpPr>
        <p:spPr>
          <a:xfrm>
            <a:off x="3232137" y="360711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00C6E-ACCE-312D-5005-9388F4F2041F}"/>
              </a:ext>
            </a:extLst>
          </p:cNvPr>
          <p:cNvSpPr/>
          <p:nvPr/>
        </p:nvSpPr>
        <p:spPr>
          <a:xfrm>
            <a:off x="3528113" y="3607112"/>
            <a:ext cx="206855" cy="193100"/>
          </a:xfrm>
          <a:prstGeom prst="rect">
            <a:avLst/>
          </a:prstGeom>
          <a:solidFill>
            <a:srgbClr val="E7D3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AD6C8A-E10F-C033-B9BD-1D3CC44446CD}"/>
              </a:ext>
            </a:extLst>
          </p:cNvPr>
          <p:cNvSpPr/>
          <p:nvPr/>
        </p:nvSpPr>
        <p:spPr>
          <a:xfrm>
            <a:off x="2140769" y="3012952"/>
            <a:ext cx="1770111" cy="292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0F0BC47-BF72-C386-716B-CE77FBDF0012}"/>
              </a:ext>
            </a:extLst>
          </p:cNvPr>
          <p:cNvSpPr/>
          <p:nvPr/>
        </p:nvSpPr>
        <p:spPr>
          <a:xfrm>
            <a:off x="2140769" y="3193312"/>
            <a:ext cx="1770111" cy="254226"/>
          </a:xfrm>
          <a:prstGeom prst="ellipse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202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QUILLIEC Matisse</dc:creator>
  <cp:lastModifiedBy>QUILLIEC Matisse</cp:lastModifiedBy>
  <cp:revision>1</cp:revision>
  <dcterms:created xsi:type="dcterms:W3CDTF">2025-01-02T15:22:46Z</dcterms:created>
  <dcterms:modified xsi:type="dcterms:W3CDTF">2025-01-02T15:23:31Z</dcterms:modified>
</cp:coreProperties>
</file>