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5"/>
  </p:notesMasterIdLst>
  <p:sldIdLst>
    <p:sldId id="256" r:id="rId2"/>
    <p:sldId id="258" r:id="rId3"/>
    <p:sldId id="259" r:id="rId4"/>
    <p:sldId id="275" r:id="rId5"/>
    <p:sldId id="260" r:id="rId6"/>
    <p:sldId id="261" r:id="rId7"/>
    <p:sldId id="263" r:id="rId8"/>
    <p:sldId id="306" r:id="rId9"/>
    <p:sldId id="265" r:id="rId10"/>
    <p:sldId id="307" r:id="rId11"/>
    <p:sldId id="268" r:id="rId12"/>
    <p:sldId id="308" r:id="rId13"/>
    <p:sldId id="30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B96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418C3-61A1-4B74-A446-9C760B3C8DBC}" v="76" dt="2022-05-19T19:55:50.790"/>
  </p1510:revLst>
</p1510:revInfo>
</file>

<file path=ppt/tableStyles.xml><?xml version="1.0" encoding="utf-8"?>
<a:tblStyleLst xmlns:a="http://schemas.openxmlformats.org/drawingml/2006/main" def="{E8D90A64-C42D-4F95-9888-D90BF55C0203}">
  <a:tblStyle styleId="{E8D90A64-C42D-4F95-9888-D90BF55C02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36" autoAdjust="0"/>
  </p:normalViewPr>
  <p:slideViewPr>
    <p:cSldViewPr snapToGrid="0">
      <p:cViewPr>
        <p:scale>
          <a:sx n="75" d="100"/>
          <a:sy n="75" d="100"/>
        </p:scale>
        <p:origin x="1020" y="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hter, Andreas (DualStudy)" userId="d4dd02f8-f903-4a5f-94de-c65f1da7d737" providerId="ADAL" clId="{7EA418C3-61A1-4B74-A446-9C760B3C8DBC}"/>
    <pc:docChg chg="undo redo custSel addSld delSld modSld sldOrd">
      <pc:chgData name="Dichter, Andreas (DualStudy)" userId="d4dd02f8-f903-4a5f-94de-c65f1da7d737" providerId="ADAL" clId="{7EA418C3-61A1-4B74-A446-9C760B3C8DBC}" dt="2022-05-19T19:56:34.180" v="2060"/>
      <pc:docMkLst>
        <pc:docMk/>
      </pc:docMkLst>
      <pc:sldChg chg="delSp modSp mod setBg">
        <pc:chgData name="Dichter, Andreas (DualStudy)" userId="d4dd02f8-f903-4a5f-94de-c65f1da7d737" providerId="ADAL" clId="{7EA418C3-61A1-4B74-A446-9C760B3C8DBC}" dt="2022-05-19T18:22:45.593" v="50" actId="20577"/>
        <pc:sldMkLst>
          <pc:docMk/>
          <pc:sldMk cId="0" sldId="256"/>
        </pc:sldMkLst>
        <pc:spChg chg="del">
          <ac:chgData name="Dichter, Andreas (DualStudy)" userId="d4dd02f8-f903-4a5f-94de-c65f1da7d737" providerId="ADAL" clId="{7EA418C3-61A1-4B74-A446-9C760B3C8DBC}" dt="2022-05-19T18:15:44.859" v="7" actId="478"/>
          <ac:spMkLst>
            <pc:docMk/>
            <pc:sldMk cId="0" sldId="256"/>
            <ac:spMk id="2" creationId="{F1E3EF09-F515-7D46-7EEB-7184933355E2}"/>
          </ac:spMkLst>
        </pc:spChg>
        <pc:spChg chg="mod">
          <ac:chgData name="Dichter, Andreas (DualStudy)" userId="d4dd02f8-f903-4a5f-94de-c65f1da7d737" providerId="ADAL" clId="{7EA418C3-61A1-4B74-A446-9C760B3C8DBC}" dt="2022-05-19T18:22:45.593" v="50" actId="20577"/>
          <ac:spMkLst>
            <pc:docMk/>
            <pc:sldMk cId="0" sldId="256"/>
            <ac:spMk id="165" creationId="{00000000-0000-0000-0000-000000000000}"/>
          </ac:spMkLst>
        </pc:spChg>
      </pc:sldChg>
      <pc:sldChg chg="modSp mod">
        <pc:chgData name="Dichter, Andreas (DualStudy)" userId="d4dd02f8-f903-4a5f-94de-c65f1da7d737" providerId="ADAL" clId="{7EA418C3-61A1-4B74-A446-9C760B3C8DBC}" dt="2022-05-19T19:04:53.024" v="1390"/>
        <pc:sldMkLst>
          <pc:docMk/>
          <pc:sldMk cId="0" sldId="258"/>
        </pc:sldMkLst>
        <pc:spChg chg="mod">
          <ac:chgData name="Dichter, Andreas (DualStudy)" userId="d4dd02f8-f903-4a5f-94de-c65f1da7d737" providerId="ADAL" clId="{7EA418C3-61A1-4B74-A446-9C760B3C8DBC}" dt="2022-05-19T19:02:55.034" v="1336" actId="21"/>
          <ac:spMkLst>
            <pc:docMk/>
            <pc:sldMk cId="0" sldId="258"/>
            <ac:spMk id="182" creationId="{00000000-0000-0000-0000-000000000000}"/>
          </ac:spMkLst>
        </pc:spChg>
        <pc:spChg chg="mod">
          <ac:chgData name="Dichter, Andreas (DualStudy)" userId="d4dd02f8-f903-4a5f-94de-c65f1da7d737" providerId="ADAL" clId="{7EA418C3-61A1-4B74-A446-9C760B3C8DBC}" dt="2022-05-19T19:04:32.366" v="1384" actId="20577"/>
          <ac:spMkLst>
            <pc:docMk/>
            <pc:sldMk cId="0" sldId="258"/>
            <ac:spMk id="183" creationId="{00000000-0000-0000-0000-000000000000}"/>
          </ac:spMkLst>
        </pc:spChg>
        <pc:spChg chg="mod">
          <ac:chgData name="Dichter, Andreas (DualStudy)" userId="d4dd02f8-f903-4a5f-94de-c65f1da7d737" providerId="ADAL" clId="{7EA418C3-61A1-4B74-A446-9C760B3C8DBC}" dt="2022-05-19T19:04:53.024" v="1390"/>
          <ac:spMkLst>
            <pc:docMk/>
            <pc:sldMk cId="0" sldId="258"/>
            <ac:spMk id="184" creationId="{00000000-0000-0000-0000-000000000000}"/>
          </ac:spMkLst>
        </pc:spChg>
      </pc:sldChg>
      <pc:sldChg chg="addSp delSp modSp mod">
        <pc:chgData name="Dichter, Andreas (DualStudy)" userId="d4dd02f8-f903-4a5f-94de-c65f1da7d737" providerId="ADAL" clId="{7EA418C3-61A1-4B74-A446-9C760B3C8DBC}" dt="2022-05-19T19:08:41.459" v="1512" actId="1076"/>
        <pc:sldMkLst>
          <pc:docMk/>
          <pc:sldMk cId="0" sldId="259"/>
        </pc:sldMkLst>
        <pc:spChg chg="mod">
          <ac:chgData name="Dichter, Andreas (DualStudy)" userId="d4dd02f8-f903-4a5f-94de-c65f1da7d737" providerId="ADAL" clId="{7EA418C3-61A1-4B74-A446-9C760B3C8DBC}" dt="2022-05-19T18:41:21.179" v="666" actId="207"/>
          <ac:spMkLst>
            <pc:docMk/>
            <pc:sldMk cId="0" sldId="259"/>
            <ac:spMk id="198" creationId="{00000000-0000-0000-0000-000000000000}"/>
          </ac:spMkLst>
        </pc:spChg>
        <pc:spChg chg="del">
          <ac:chgData name="Dichter, Andreas (DualStudy)" userId="d4dd02f8-f903-4a5f-94de-c65f1da7d737" providerId="ADAL" clId="{7EA418C3-61A1-4B74-A446-9C760B3C8DBC}" dt="2022-05-19T18:30:42.593" v="344" actId="478"/>
          <ac:spMkLst>
            <pc:docMk/>
            <pc:sldMk cId="0" sldId="259"/>
            <ac:spMk id="200" creationId="{00000000-0000-0000-0000-000000000000}"/>
          </ac:spMkLst>
        </pc:spChg>
        <pc:picChg chg="del">
          <ac:chgData name="Dichter, Andreas (DualStudy)" userId="d4dd02f8-f903-4a5f-94de-c65f1da7d737" providerId="ADAL" clId="{7EA418C3-61A1-4B74-A446-9C760B3C8DBC}" dt="2022-05-19T18:30:44.528" v="345" actId="478"/>
          <ac:picMkLst>
            <pc:docMk/>
            <pc:sldMk cId="0" sldId="259"/>
            <ac:picMk id="199" creationId="{00000000-0000-0000-0000-000000000000}"/>
          </ac:picMkLst>
        </pc:picChg>
        <pc:picChg chg="add mod">
          <ac:chgData name="Dichter, Andreas (DualStudy)" userId="d4dd02f8-f903-4a5f-94de-c65f1da7d737" providerId="ADAL" clId="{7EA418C3-61A1-4B74-A446-9C760B3C8DBC}" dt="2022-05-19T19:08:41.459" v="1512" actId="1076"/>
          <ac:picMkLst>
            <pc:docMk/>
            <pc:sldMk cId="0" sldId="259"/>
            <ac:picMk id="1026" creationId="{E4948181-8024-4EEB-88A9-421D936B7BA9}"/>
          </ac:picMkLst>
        </pc:picChg>
      </pc:sldChg>
      <pc:sldChg chg="addSp delSp modSp mod">
        <pc:chgData name="Dichter, Andreas (DualStudy)" userId="d4dd02f8-f903-4a5f-94de-c65f1da7d737" providerId="ADAL" clId="{7EA418C3-61A1-4B74-A446-9C760B3C8DBC}" dt="2022-05-19T18:39:02.634" v="555" actId="1076"/>
        <pc:sldMkLst>
          <pc:docMk/>
          <pc:sldMk cId="0" sldId="260"/>
        </pc:sldMkLst>
        <pc:spChg chg="del mod">
          <ac:chgData name="Dichter, Andreas (DualStudy)" userId="d4dd02f8-f903-4a5f-94de-c65f1da7d737" providerId="ADAL" clId="{7EA418C3-61A1-4B74-A446-9C760B3C8DBC}" dt="2022-05-19T18:37:23.940" v="538" actId="478"/>
          <ac:spMkLst>
            <pc:docMk/>
            <pc:sldMk cId="0" sldId="260"/>
            <ac:spMk id="209" creationId="{00000000-0000-0000-0000-000000000000}"/>
          </ac:spMkLst>
        </pc:spChg>
        <pc:picChg chg="del">
          <ac:chgData name="Dichter, Andreas (DualStudy)" userId="d4dd02f8-f903-4a5f-94de-c65f1da7d737" providerId="ADAL" clId="{7EA418C3-61A1-4B74-A446-9C760B3C8DBC}" dt="2022-05-19T18:37:27.169" v="539" actId="478"/>
          <ac:picMkLst>
            <pc:docMk/>
            <pc:sldMk cId="0" sldId="260"/>
            <ac:picMk id="208" creationId="{00000000-0000-0000-0000-000000000000}"/>
          </ac:picMkLst>
        </pc:picChg>
        <pc:picChg chg="add mod">
          <ac:chgData name="Dichter, Andreas (DualStudy)" userId="d4dd02f8-f903-4a5f-94de-c65f1da7d737" providerId="ADAL" clId="{7EA418C3-61A1-4B74-A446-9C760B3C8DBC}" dt="2022-05-19T18:39:02.634" v="555" actId="1076"/>
          <ac:picMkLst>
            <pc:docMk/>
            <pc:sldMk cId="0" sldId="260"/>
            <ac:picMk id="2050" creationId="{6B78E317-4801-47ED-A911-A5C0CF7EFD74}"/>
          </ac:picMkLst>
        </pc:picChg>
      </pc:sldChg>
      <pc:sldChg chg="modSp mod">
        <pc:chgData name="Dichter, Andreas (DualStudy)" userId="d4dd02f8-f903-4a5f-94de-c65f1da7d737" providerId="ADAL" clId="{7EA418C3-61A1-4B74-A446-9C760B3C8DBC}" dt="2022-05-19T18:46:41.139" v="737" actId="207"/>
        <pc:sldMkLst>
          <pc:docMk/>
          <pc:sldMk cId="0" sldId="261"/>
        </pc:sldMkLst>
        <pc:spChg chg="mod">
          <ac:chgData name="Dichter, Andreas (DualStudy)" userId="d4dd02f8-f903-4a5f-94de-c65f1da7d737" providerId="ADAL" clId="{7EA418C3-61A1-4B74-A446-9C760B3C8DBC}" dt="2022-05-19T18:46:41.139" v="737" actId="207"/>
          <ac:spMkLst>
            <pc:docMk/>
            <pc:sldMk cId="0" sldId="261"/>
            <ac:spMk id="215" creationId="{00000000-0000-0000-0000-000000000000}"/>
          </ac:spMkLst>
        </pc:spChg>
        <pc:grpChg chg="mod">
          <ac:chgData name="Dichter, Andreas (DualStudy)" userId="d4dd02f8-f903-4a5f-94de-c65f1da7d737" providerId="ADAL" clId="{7EA418C3-61A1-4B74-A446-9C760B3C8DBC}" dt="2022-05-19T18:13:25.471" v="2" actId="1036"/>
          <ac:grpSpMkLst>
            <pc:docMk/>
            <pc:sldMk cId="0" sldId="261"/>
            <ac:grpSpMk id="217" creationId="{00000000-0000-0000-0000-000000000000}"/>
          </ac:grpSpMkLst>
        </pc:grpChg>
      </pc:sldChg>
      <pc:sldChg chg="modSp mod">
        <pc:chgData name="Dichter, Andreas (DualStudy)" userId="d4dd02f8-f903-4a5f-94de-c65f1da7d737" providerId="ADAL" clId="{7EA418C3-61A1-4B74-A446-9C760B3C8DBC}" dt="2022-05-19T19:00:03.942" v="1326" actId="207"/>
        <pc:sldMkLst>
          <pc:docMk/>
          <pc:sldMk cId="0" sldId="263"/>
        </pc:sldMkLst>
        <pc:spChg chg="mod">
          <ac:chgData name="Dichter, Andreas (DualStudy)" userId="d4dd02f8-f903-4a5f-94de-c65f1da7d737" providerId="ADAL" clId="{7EA418C3-61A1-4B74-A446-9C760B3C8DBC}" dt="2022-05-19T18:13:35.174" v="3" actId="1076"/>
          <ac:spMkLst>
            <pc:docMk/>
            <pc:sldMk cId="0" sldId="263"/>
            <ac:spMk id="239" creationId="{00000000-0000-0000-0000-000000000000}"/>
          </ac:spMkLst>
        </pc:spChg>
        <pc:spChg chg="mod">
          <ac:chgData name="Dichter, Andreas (DualStudy)" userId="d4dd02f8-f903-4a5f-94de-c65f1da7d737" providerId="ADAL" clId="{7EA418C3-61A1-4B74-A446-9C760B3C8DBC}" dt="2022-05-19T19:00:03.942" v="1326" actId="207"/>
          <ac:spMkLst>
            <pc:docMk/>
            <pc:sldMk cId="0" sldId="263"/>
            <ac:spMk id="241" creationId="{00000000-0000-0000-0000-000000000000}"/>
          </ac:spMkLst>
        </pc:spChg>
      </pc:sldChg>
      <pc:sldChg chg="modSp add del mod">
        <pc:chgData name="Dichter, Andreas (DualStudy)" userId="d4dd02f8-f903-4a5f-94de-c65f1da7d737" providerId="ADAL" clId="{7EA418C3-61A1-4B74-A446-9C760B3C8DBC}" dt="2022-05-19T19:05:10.453" v="1391" actId="47"/>
        <pc:sldMkLst>
          <pc:docMk/>
          <pc:sldMk cId="0" sldId="264"/>
        </pc:sldMkLst>
        <pc:spChg chg="mod">
          <ac:chgData name="Dichter, Andreas (DualStudy)" userId="d4dd02f8-f903-4a5f-94de-c65f1da7d737" providerId="ADAL" clId="{7EA418C3-61A1-4B74-A446-9C760B3C8DBC}" dt="2022-05-19T19:00:15.582" v="1327" actId="14100"/>
          <ac:spMkLst>
            <pc:docMk/>
            <pc:sldMk cId="0" sldId="264"/>
            <ac:spMk id="7" creationId="{57668D2A-9048-0F59-F0A8-6FCE52515686}"/>
          </ac:spMkLst>
        </pc:spChg>
        <pc:cxnChg chg="mod">
          <ac:chgData name="Dichter, Andreas (DualStudy)" userId="d4dd02f8-f903-4a5f-94de-c65f1da7d737" providerId="ADAL" clId="{7EA418C3-61A1-4B74-A446-9C760B3C8DBC}" dt="2022-05-19T19:02:21.942" v="1331" actId="1076"/>
          <ac:cxnSpMkLst>
            <pc:docMk/>
            <pc:sldMk cId="0" sldId="264"/>
            <ac:cxnSpMk id="250" creationId="{00000000-0000-0000-0000-000000000000}"/>
          </ac:cxnSpMkLst>
        </pc:cxnChg>
      </pc:sldChg>
      <pc:sldChg chg="addSp delSp modSp mod modNotesTx">
        <pc:chgData name="Dichter, Andreas (DualStudy)" userId="d4dd02f8-f903-4a5f-94de-c65f1da7d737" providerId="ADAL" clId="{7EA418C3-61A1-4B74-A446-9C760B3C8DBC}" dt="2022-05-19T19:26:09.627" v="1672" actId="207"/>
        <pc:sldMkLst>
          <pc:docMk/>
          <pc:sldMk cId="0" sldId="265"/>
        </pc:sldMkLst>
        <pc:spChg chg="mod">
          <ac:chgData name="Dichter, Andreas (DualStudy)" userId="d4dd02f8-f903-4a5f-94de-c65f1da7d737" providerId="ADAL" clId="{7EA418C3-61A1-4B74-A446-9C760B3C8DBC}" dt="2022-05-19T19:26:09.627" v="1672" actId="207"/>
          <ac:spMkLst>
            <pc:docMk/>
            <pc:sldMk cId="0" sldId="265"/>
            <ac:spMk id="257" creationId="{00000000-0000-0000-0000-000000000000}"/>
          </ac:spMkLst>
        </pc:spChg>
        <pc:spChg chg="del mod">
          <ac:chgData name="Dichter, Andreas (DualStudy)" userId="d4dd02f8-f903-4a5f-94de-c65f1da7d737" providerId="ADAL" clId="{7EA418C3-61A1-4B74-A446-9C760B3C8DBC}" dt="2022-05-19T19:13:20.341" v="1532" actId="478"/>
          <ac:spMkLst>
            <pc:docMk/>
            <pc:sldMk cId="0" sldId="265"/>
            <ac:spMk id="259" creationId="{00000000-0000-0000-0000-000000000000}"/>
          </ac:spMkLst>
        </pc:spChg>
        <pc:picChg chg="del">
          <ac:chgData name="Dichter, Andreas (DualStudy)" userId="d4dd02f8-f903-4a5f-94de-c65f1da7d737" providerId="ADAL" clId="{7EA418C3-61A1-4B74-A446-9C760B3C8DBC}" dt="2022-05-19T19:13:28.272" v="1535" actId="478"/>
          <ac:picMkLst>
            <pc:docMk/>
            <pc:sldMk cId="0" sldId="265"/>
            <ac:picMk id="258" creationId="{00000000-0000-0000-0000-000000000000}"/>
          </ac:picMkLst>
        </pc:picChg>
        <pc:picChg chg="add mod">
          <ac:chgData name="Dichter, Andreas (DualStudy)" userId="d4dd02f8-f903-4a5f-94de-c65f1da7d737" providerId="ADAL" clId="{7EA418C3-61A1-4B74-A446-9C760B3C8DBC}" dt="2022-05-19T19:13:30.697" v="1536" actId="1076"/>
          <ac:picMkLst>
            <pc:docMk/>
            <pc:sldMk cId="0" sldId="265"/>
            <ac:picMk id="4098" creationId="{B907A3EC-7B29-4943-A99F-C97C16B56FF4}"/>
          </ac:picMkLst>
        </pc:picChg>
        <pc:picChg chg="add del">
          <ac:chgData name="Dichter, Andreas (DualStudy)" userId="d4dd02f8-f903-4a5f-94de-c65f1da7d737" providerId="ADAL" clId="{7EA418C3-61A1-4B74-A446-9C760B3C8DBC}" dt="2022-05-19T19:15:43.979" v="1545"/>
          <ac:picMkLst>
            <pc:docMk/>
            <pc:sldMk cId="0" sldId="265"/>
            <ac:picMk id="4100" creationId="{7B76F170-E6F3-444D-894E-9CCF60D4018A}"/>
          </ac:picMkLst>
        </pc:picChg>
      </pc:sldChg>
      <pc:sldChg chg="addSp delSp modSp mod">
        <pc:chgData name="Dichter, Andreas (DualStudy)" userId="d4dd02f8-f903-4a5f-94de-c65f1da7d737" providerId="ADAL" clId="{7EA418C3-61A1-4B74-A446-9C760B3C8DBC}" dt="2022-05-19T19:55:05.003" v="2046" actId="6549"/>
        <pc:sldMkLst>
          <pc:docMk/>
          <pc:sldMk cId="0" sldId="268"/>
        </pc:sldMkLst>
        <pc:spChg chg="add del mod">
          <ac:chgData name="Dichter, Andreas (DualStudy)" userId="d4dd02f8-f903-4a5f-94de-c65f1da7d737" providerId="ADAL" clId="{7EA418C3-61A1-4B74-A446-9C760B3C8DBC}" dt="2022-05-19T19:52:06.012" v="2004" actId="478"/>
          <ac:spMkLst>
            <pc:docMk/>
            <pc:sldMk cId="0" sldId="268"/>
            <ac:spMk id="23" creationId="{4DC9C90F-0ED5-4D03-8540-4EB3029CA224}"/>
          </ac:spMkLst>
        </pc:spChg>
        <pc:spChg chg="mod">
          <ac:chgData name="Dichter, Andreas (DualStudy)" userId="d4dd02f8-f903-4a5f-94de-c65f1da7d737" providerId="ADAL" clId="{7EA418C3-61A1-4B74-A446-9C760B3C8DBC}" dt="2022-05-19T19:52:26.888" v="2006" actId="1076"/>
          <ac:spMkLst>
            <pc:docMk/>
            <pc:sldMk cId="0" sldId="268"/>
            <ac:spMk id="53" creationId="{03CC78E3-329B-B577-5313-8DE5F40B2F6B}"/>
          </ac:spMkLst>
        </pc:spChg>
        <pc:spChg chg="del mod">
          <ac:chgData name="Dichter, Andreas (DualStudy)" userId="d4dd02f8-f903-4a5f-94de-c65f1da7d737" providerId="ADAL" clId="{7EA418C3-61A1-4B74-A446-9C760B3C8DBC}" dt="2022-05-19T19:52:30.090" v="2007" actId="478"/>
          <ac:spMkLst>
            <pc:docMk/>
            <pc:sldMk cId="0" sldId="268"/>
            <ac:spMk id="54" creationId="{C9F2E845-2894-04A9-FDFA-D5EC63347700}"/>
          </ac:spMkLst>
        </pc:spChg>
        <pc:spChg chg="mod">
          <ac:chgData name="Dichter, Andreas (DualStudy)" userId="d4dd02f8-f903-4a5f-94de-c65f1da7d737" providerId="ADAL" clId="{7EA418C3-61A1-4B74-A446-9C760B3C8DBC}" dt="2022-05-19T19:46:48.150" v="1985" actId="1076"/>
          <ac:spMkLst>
            <pc:docMk/>
            <pc:sldMk cId="0" sldId="268"/>
            <ac:spMk id="311" creationId="{00000000-0000-0000-0000-000000000000}"/>
          </ac:spMkLst>
        </pc:spChg>
        <pc:spChg chg="mod">
          <ac:chgData name="Dichter, Andreas (DualStudy)" userId="d4dd02f8-f903-4a5f-94de-c65f1da7d737" providerId="ADAL" clId="{7EA418C3-61A1-4B74-A446-9C760B3C8DBC}" dt="2022-05-19T19:46:48.150" v="1985" actId="1076"/>
          <ac:spMkLst>
            <pc:docMk/>
            <pc:sldMk cId="0" sldId="268"/>
            <ac:spMk id="316" creationId="{00000000-0000-0000-0000-000000000000}"/>
          </ac:spMkLst>
        </pc:spChg>
        <pc:spChg chg="mod">
          <ac:chgData name="Dichter, Andreas (DualStudy)" userId="d4dd02f8-f903-4a5f-94de-c65f1da7d737" providerId="ADAL" clId="{7EA418C3-61A1-4B74-A446-9C760B3C8DBC}" dt="2022-05-19T19:47:36.264" v="1992" actId="14100"/>
          <ac:spMkLst>
            <pc:docMk/>
            <pc:sldMk cId="0" sldId="268"/>
            <ac:spMk id="317" creationId="{00000000-0000-0000-0000-000000000000}"/>
          </ac:spMkLst>
        </pc:spChg>
        <pc:spChg chg="mod">
          <ac:chgData name="Dichter, Andreas (DualStudy)" userId="d4dd02f8-f903-4a5f-94de-c65f1da7d737" providerId="ADAL" clId="{7EA418C3-61A1-4B74-A446-9C760B3C8DBC}" dt="2022-05-19T19:52:23.661" v="2005" actId="1076"/>
          <ac:spMkLst>
            <pc:docMk/>
            <pc:sldMk cId="0" sldId="268"/>
            <ac:spMk id="318" creationId="{00000000-0000-0000-0000-000000000000}"/>
          </ac:spMkLst>
        </pc:spChg>
        <pc:spChg chg="mod">
          <ac:chgData name="Dichter, Andreas (DualStudy)" userId="d4dd02f8-f903-4a5f-94de-c65f1da7d737" providerId="ADAL" clId="{7EA418C3-61A1-4B74-A446-9C760B3C8DBC}" dt="2022-05-19T19:52:23.661" v="2005" actId="1076"/>
          <ac:spMkLst>
            <pc:docMk/>
            <pc:sldMk cId="0" sldId="268"/>
            <ac:spMk id="319" creationId="{00000000-0000-0000-0000-000000000000}"/>
          </ac:spMkLst>
        </pc:spChg>
        <pc:spChg chg="mod">
          <ac:chgData name="Dichter, Andreas (DualStudy)" userId="d4dd02f8-f903-4a5f-94de-c65f1da7d737" providerId="ADAL" clId="{7EA418C3-61A1-4B74-A446-9C760B3C8DBC}" dt="2022-05-19T19:52:44.949" v="2010" actId="1076"/>
          <ac:spMkLst>
            <pc:docMk/>
            <pc:sldMk cId="0" sldId="268"/>
            <ac:spMk id="323" creationId="{00000000-0000-0000-0000-000000000000}"/>
          </ac:spMkLst>
        </pc:spChg>
        <pc:spChg chg="mod">
          <ac:chgData name="Dichter, Andreas (DualStudy)" userId="d4dd02f8-f903-4a5f-94de-c65f1da7d737" providerId="ADAL" clId="{7EA418C3-61A1-4B74-A446-9C760B3C8DBC}" dt="2022-05-19T19:55:05.003" v="2046" actId="6549"/>
          <ac:spMkLst>
            <pc:docMk/>
            <pc:sldMk cId="0" sldId="268"/>
            <ac:spMk id="324" creationId="{00000000-0000-0000-0000-000000000000}"/>
          </ac:spMkLst>
        </pc:spChg>
        <pc:spChg chg="del mod">
          <ac:chgData name="Dichter, Andreas (DualStudy)" userId="d4dd02f8-f903-4a5f-94de-c65f1da7d737" providerId="ADAL" clId="{7EA418C3-61A1-4B74-A446-9C760B3C8DBC}" dt="2022-05-19T19:50:59.737" v="1997" actId="478"/>
          <ac:spMkLst>
            <pc:docMk/>
            <pc:sldMk cId="0" sldId="268"/>
            <ac:spMk id="325" creationId="{00000000-0000-0000-0000-000000000000}"/>
          </ac:spMkLst>
        </pc:spChg>
        <pc:spChg chg="del">
          <ac:chgData name="Dichter, Andreas (DualStudy)" userId="d4dd02f8-f903-4a5f-94de-c65f1da7d737" providerId="ADAL" clId="{7EA418C3-61A1-4B74-A446-9C760B3C8DBC}" dt="2022-05-19T19:51:06.894" v="1999" actId="478"/>
          <ac:spMkLst>
            <pc:docMk/>
            <pc:sldMk cId="0" sldId="268"/>
            <ac:spMk id="326" creationId="{00000000-0000-0000-0000-000000000000}"/>
          </ac:spMkLst>
        </pc:spChg>
        <pc:spChg chg="del mod">
          <ac:chgData name="Dichter, Andreas (DualStudy)" userId="d4dd02f8-f903-4a5f-94de-c65f1da7d737" providerId="ADAL" clId="{7EA418C3-61A1-4B74-A446-9C760B3C8DBC}" dt="2022-05-19T19:52:00.308" v="2002" actId="478"/>
          <ac:spMkLst>
            <pc:docMk/>
            <pc:sldMk cId="0" sldId="268"/>
            <ac:spMk id="330" creationId="{00000000-0000-0000-0000-000000000000}"/>
          </ac:spMkLst>
        </pc:spChg>
        <pc:spChg chg="del mod">
          <ac:chgData name="Dichter, Andreas (DualStudy)" userId="d4dd02f8-f903-4a5f-94de-c65f1da7d737" providerId="ADAL" clId="{7EA418C3-61A1-4B74-A446-9C760B3C8DBC}" dt="2022-05-19T19:51:56.610" v="2001" actId="478"/>
          <ac:spMkLst>
            <pc:docMk/>
            <pc:sldMk cId="0" sldId="268"/>
            <ac:spMk id="331" creationId="{00000000-0000-0000-0000-000000000000}"/>
          </ac:spMkLst>
        </pc:spChg>
        <pc:grpChg chg="mod">
          <ac:chgData name="Dichter, Andreas (DualStudy)" userId="d4dd02f8-f903-4a5f-94de-c65f1da7d737" providerId="ADAL" clId="{7EA418C3-61A1-4B74-A446-9C760B3C8DBC}" dt="2022-05-19T19:52:23.661" v="2005" actId="1076"/>
          <ac:grpSpMkLst>
            <pc:docMk/>
            <pc:sldMk cId="0" sldId="268"/>
            <ac:grpSpMk id="69" creationId="{310A7808-3F52-1738-BCED-D093BEECD7F5}"/>
          </ac:grpSpMkLst>
        </pc:grpChg>
        <pc:grpChg chg="del">
          <ac:chgData name="Dichter, Andreas (DualStudy)" userId="d4dd02f8-f903-4a5f-94de-c65f1da7d737" providerId="ADAL" clId="{7EA418C3-61A1-4B74-A446-9C760B3C8DBC}" dt="2022-05-19T19:51:04.819" v="1998" actId="478"/>
          <ac:grpSpMkLst>
            <pc:docMk/>
            <pc:sldMk cId="0" sldId="268"/>
            <ac:grpSpMk id="76" creationId="{A9A26494-867A-CA15-E408-6E3907112A74}"/>
          </ac:grpSpMkLst>
        </pc:grpChg>
        <pc:cxnChg chg="mod">
          <ac:chgData name="Dichter, Andreas (DualStudy)" userId="d4dd02f8-f903-4a5f-94de-c65f1da7d737" providerId="ADAL" clId="{7EA418C3-61A1-4B74-A446-9C760B3C8DBC}" dt="2022-05-19T19:46:48.150" v="1985" actId="1076"/>
          <ac:cxnSpMkLst>
            <pc:docMk/>
            <pc:sldMk cId="0" sldId="268"/>
            <ac:cxnSpMk id="314" creationId="{00000000-0000-0000-0000-000000000000}"/>
          </ac:cxnSpMkLst>
        </pc:cxnChg>
        <pc:cxnChg chg="del mod">
          <ac:chgData name="Dichter, Andreas (DualStudy)" userId="d4dd02f8-f903-4a5f-94de-c65f1da7d737" providerId="ADAL" clId="{7EA418C3-61A1-4B74-A446-9C760B3C8DBC}" dt="2022-05-19T19:46:51.563" v="1986" actId="478"/>
          <ac:cxnSpMkLst>
            <pc:docMk/>
            <pc:sldMk cId="0" sldId="268"/>
            <ac:cxnSpMk id="315" creationId="{00000000-0000-0000-0000-000000000000}"/>
          </ac:cxnSpMkLst>
        </pc:cxnChg>
        <pc:cxnChg chg="mod">
          <ac:chgData name="Dichter, Andreas (DualStudy)" userId="d4dd02f8-f903-4a5f-94de-c65f1da7d737" providerId="ADAL" clId="{7EA418C3-61A1-4B74-A446-9C760B3C8DBC}" dt="2022-05-19T19:52:23.661" v="2005" actId="1076"/>
          <ac:cxnSpMkLst>
            <pc:docMk/>
            <pc:sldMk cId="0" sldId="268"/>
            <ac:cxnSpMk id="321" creationId="{00000000-0000-0000-0000-000000000000}"/>
          </ac:cxnSpMkLst>
        </pc:cxnChg>
        <pc:cxnChg chg="del mod">
          <ac:chgData name="Dichter, Andreas (DualStudy)" userId="d4dd02f8-f903-4a5f-94de-c65f1da7d737" providerId="ADAL" clId="{7EA418C3-61A1-4B74-A446-9C760B3C8DBC}" dt="2022-05-19T19:46:53.632" v="1987" actId="478"/>
          <ac:cxnSpMkLst>
            <pc:docMk/>
            <pc:sldMk cId="0" sldId="268"/>
            <ac:cxnSpMk id="322" creationId="{00000000-0000-0000-0000-000000000000}"/>
          </ac:cxnSpMkLst>
        </pc:cxnChg>
        <pc:cxnChg chg="del mod">
          <ac:chgData name="Dichter, Andreas (DualStudy)" userId="d4dd02f8-f903-4a5f-94de-c65f1da7d737" providerId="ADAL" clId="{7EA418C3-61A1-4B74-A446-9C760B3C8DBC}" dt="2022-05-19T19:51:04.819" v="1998" actId="478"/>
          <ac:cxnSpMkLst>
            <pc:docMk/>
            <pc:sldMk cId="0" sldId="268"/>
            <ac:cxnSpMk id="328" creationId="{00000000-0000-0000-0000-000000000000}"/>
          </ac:cxnSpMkLst>
        </pc:cxnChg>
        <pc:cxnChg chg="del mod">
          <ac:chgData name="Dichter, Andreas (DualStudy)" userId="d4dd02f8-f903-4a5f-94de-c65f1da7d737" providerId="ADAL" clId="{7EA418C3-61A1-4B74-A446-9C760B3C8DBC}" dt="2022-05-19T19:47:01.520" v="1988" actId="478"/>
          <ac:cxnSpMkLst>
            <pc:docMk/>
            <pc:sldMk cId="0" sldId="268"/>
            <ac:cxnSpMk id="329" creationId="{00000000-0000-0000-0000-000000000000}"/>
          </ac:cxnSpMkLst>
        </pc:cxnChg>
      </pc:sldChg>
      <pc:sldChg chg="modSp mod">
        <pc:chgData name="Dichter, Andreas (DualStudy)" userId="d4dd02f8-f903-4a5f-94de-c65f1da7d737" providerId="ADAL" clId="{7EA418C3-61A1-4B74-A446-9C760B3C8DBC}" dt="2022-05-19T18:36:34.139" v="536" actId="20577"/>
        <pc:sldMkLst>
          <pc:docMk/>
          <pc:sldMk cId="0" sldId="275"/>
        </pc:sldMkLst>
        <pc:spChg chg="mod">
          <ac:chgData name="Dichter, Andreas (DualStudy)" userId="d4dd02f8-f903-4a5f-94de-c65f1da7d737" providerId="ADAL" clId="{7EA418C3-61A1-4B74-A446-9C760B3C8DBC}" dt="2022-05-19T18:36:08.163" v="412" actId="14100"/>
          <ac:spMkLst>
            <pc:docMk/>
            <pc:sldMk cId="0" sldId="275"/>
            <ac:spMk id="456" creationId="{00000000-0000-0000-0000-000000000000}"/>
          </ac:spMkLst>
        </pc:spChg>
        <pc:spChg chg="mod">
          <ac:chgData name="Dichter, Andreas (DualStudy)" userId="d4dd02f8-f903-4a5f-94de-c65f1da7d737" providerId="ADAL" clId="{7EA418C3-61A1-4B74-A446-9C760B3C8DBC}" dt="2022-05-19T18:36:34.139" v="536" actId="20577"/>
          <ac:spMkLst>
            <pc:docMk/>
            <pc:sldMk cId="0" sldId="275"/>
            <ac:spMk id="457" creationId="{00000000-0000-0000-0000-000000000000}"/>
          </ac:spMkLst>
        </pc:spChg>
        <pc:cxnChg chg="mod">
          <ac:chgData name="Dichter, Andreas (DualStudy)" userId="d4dd02f8-f903-4a5f-94de-c65f1da7d737" providerId="ADAL" clId="{7EA418C3-61A1-4B74-A446-9C760B3C8DBC}" dt="2022-05-19T18:36:08.163" v="412" actId="14100"/>
          <ac:cxnSpMkLst>
            <pc:docMk/>
            <pc:sldMk cId="0" sldId="275"/>
            <ac:cxnSpMk id="458" creationId="{00000000-0000-0000-0000-000000000000}"/>
          </ac:cxnSpMkLst>
        </pc:cxnChg>
      </pc:sldChg>
      <pc:sldChg chg="del">
        <pc:chgData name="Dichter, Andreas (DualStudy)" userId="d4dd02f8-f903-4a5f-94de-c65f1da7d737" providerId="ADAL" clId="{7EA418C3-61A1-4B74-A446-9C760B3C8DBC}" dt="2022-05-19T19:26:17.382" v="1673" actId="47"/>
        <pc:sldMkLst>
          <pc:docMk/>
          <pc:sldMk cId="3361317728" sldId="304"/>
        </pc:sldMkLst>
      </pc:sldChg>
      <pc:sldChg chg="add del">
        <pc:chgData name="Dichter, Andreas (DualStudy)" userId="d4dd02f8-f903-4a5f-94de-c65f1da7d737" providerId="ADAL" clId="{7EA418C3-61A1-4B74-A446-9C760B3C8DBC}" dt="2022-05-19T19:55:27.037" v="2047" actId="47"/>
        <pc:sldMkLst>
          <pc:docMk/>
          <pc:sldMk cId="4202114990" sldId="305"/>
        </pc:sldMkLst>
      </pc:sldChg>
      <pc:sldChg chg="addSp delSp modSp mod">
        <pc:chgData name="Dichter, Andreas (DualStudy)" userId="d4dd02f8-f903-4a5f-94de-c65f1da7d737" providerId="ADAL" clId="{7EA418C3-61A1-4B74-A446-9C760B3C8DBC}" dt="2022-05-19T19:16:24.320" v="1599" actId="20577"/>
        <pc:sldMkLst>
          <pc:docMk/>
          <pc:sldMk cId="3817092873" sldId="306"/>
        </pc:sldMkLst>
        <pc:spChg chg="mod">
          <ac:chgData name="Dichter, Andreas (DualStudy)" userId="d4dd02f8-f903-4a5f-94de-c65f1da7d737" providerId="ADAL" clId="{7EA418C3-61A1-4B74-A446-9C760B3C8DBC}" dt="2022-05-19T19:06:06.580" v="1402" actId="20577"/>
          <ac:spMkLst>
            <pc:docMk/>
            <pc:sldMk cId="3817092873" sldId="306"/>
            <ac:spMk id="205" creationId="{00000000-0000-0000-0000-000000000000}"/>
          </ac:spMkLst>
        </pc:spChg>
        <pc:spChg chg="mod">
          <ac:chgData name="Dichter, Andreas (DualStudy)" userId="d4dd02f8-f903-4a5f-94de-c65f1da7d737" providerId="ADAL" clId="{7EA418C3-61A1-4B74-A446-9C760B3C8DBC}" dt="2022-05-19T19:16:24.320" v="1599" actId="20577"/>
          <ac:spMkLst>
            <pc:docMk/>
            <pc:sldMk cId="3817092873" sldId="306"/>
            <ac:spMk id="207" creationId="{00000000-0000-0000-0000-000000000000}"/>
          </ac:spMkLst>
        </pc:spChg>
        <pc:grpChg chg="del mod">
          <ac:chgData name="Dichter, Andreas (DualStudy)" userId="d4dd02f8-f903-4a5f-94de-c65f1da7d737" providerId="ADAL" clId="{7EA418C3-61A1-4B74-A446-9C760B3C8DBC}" dt="2022-05-19T19:08:50.634" v="1514" actId="478"/>
          <ac:grpSpMkLst>
            <pc:docMk/>
            <pc:sldMk cId="3817092873" sldId="306"/>
            <ac:grpSpMk id="11" creationId="{24FD2A76-C87B-5513-65A6-D9350BA20C24}"/>
          </ac:grpSpMkLst>
        </pc:grpChg>
        <pc:picChg chg="add mod">
          <ac:chgData name="Dichter, Andreas (DualStudy)" userId="d4dd02f8-f903-4a5f-94de-c65f1da7d737" providerId="ADAL" clId="{7EA418C3-61A1-4B74-A446-9C760B3C8DBC}" dt="2022-05-19T19:09:57.098" v="1522" actId="1076"/>
          <ac:picMkLst>
            <pc:docMk/>
            <pc:sldMk cId="3817092873" sldId="306"/>
            <ac:picMk id="3074" creationId="{5B24ECC9-79A9-40F3-B670-2C6C95F8BA91}"/>
          </ac:picMkLst>
        </pc:picChg>
      </pc:sldChg>
      <pc:sldChg chg="addSp delSp modSp mod">
        <pc:chgData name="Dichter, Andreas (DualStudy)" userId="d4dd02f8-f903-4a5f-94de-c65f1da7d737" providerId="ADAL" clId="{7EA418C3-61A1-4B74-A446-9C760B3C8DBC}" dt="2022-05-19T19:38:12.521" v="1748" actId="1076"/>
        <pc:sldMkLst>
          <pc:docMk/>
          <pc:sldMk cId="1995395857" sldId="307"/>
        </pc:sldMkLst>
        <pc:spChg chg="del">
          <ac:chgData name="Dichter, Andreas (DualStudy)" userId="d4dd02f8-f903-4a5f-94de-c65f1da7d737" providerId="ADAL" clId="{7EA418C3-61A1-4B74-A446-9C760B3C8DBC}" dt="2022-05-19T19:12:58.664" v="1523" actId="478"/>
          <ac:spMkLst>
            <pc:docMk/>
            <pc:sldMk cId="1995395857" sldId="307"/>
            <ac:spMk id="15" creationId="{7E352340-2215-DF2B-B0B0-DCB5942D9E60}"/>
          </ac:spMkLst>
        </pc:spChg>
        <pc:picChg chg="add mod">
          <ac:chgData name="Dichter, Andreas (DualStudy)" userId="d4dd02f8-f903-4a5f-94de-c65f1da7d737" providerId="ADAL" clId="{7EA418C3-61A1-4B74-A446-9C760B3C8DBC}" dt="2022-05-19T19:38:12.521" v="1748" actId="1076"/>
          <ac:picMkLst>
            <pc:docMk/>
            <pc:sldMk cId="1995395857" sldId="307"/>
            <ac:picMk id="3" creationId="{AE45112F-C498-4B46-875F-9287F23F9407}"/>
          </ac:picMkLst>
        </pc:picChg>
        <pc:picChg chg="del mod">
          <ac:chgData name="Dichter, Andreas (DualStudy)" userId="d4dd02f8-f903-4a5f-94de-c65f1da7d737" providerId="ADAL" clId="{7EA418C3-61A1-4B74-A446-9C760B3C8DBC}" dt="2022-05-19T19:37:58.582" v="1744" actId="478"/>
          <ac:picMkLst>
            <pc:docMk/>
            <pc:sldMk cId="1995395857" sldId="307"/>
            <ac:picMk id="16" creationId="{7BE44E78-D828-E87E-E753-6B1BF2F3996D}"/>
          </ac:picMkLst>
        </pc:picChg>
      </pc:sldChg>
      <pc:sldChg chg="addSp delSp modSp add mod ord">
        <pc:chgData name="Dichter, Andreas (DualStudy)" userId="d4dd02f8-f903-4a5f-94de-c65f1da7d737" providerId="ADAL" clId="{7EA418C3-61A1-4B74-A446-9C760B3C8DBC}" dt="2022-05-19T19:56:34.180" v="2060"/>
        <pc:sldMkLst>
          <pc:docMk/>
          <pc:sldMk cId="606960769" sldId="309"/>
        </pc:sldMkLst>
        <pc:spChg chg="add del mod">
          <ac:chgData name="Dichter, Andreas (DualStudy)" userId="d4dd02f8-f903-4a5f-94de-c65f1da7d737" providerId="ADAL" clId="{7EA418C3-61A1-4B74-A446-9C760B3C8DBC}" dt="2022-05-19T19:56:18.663" v="2057" actId="478"/>
          <ac:spMkLst>
            <pc:docMk/>
            <pc:sldMk cId="606960769" sldId="309"/>
            <ac:spMk id="3" creationId="{187569E4-3CFD-41CE-B0DD-93CDD249A076}"/>
          </ac:spMkLst>
        </pc:spChg>
        <pc:spChg chg="add del mod">
          <ac:chgData name="Dichter, Andreas (DualStudy)" userId="d4dd02f8-f903-4a5f-94de-c65f1da7d737" providerId="ADAL" clId="{7EA418C3-61A1-4B74-A446-9C760B3C8DBC}" dt="2022-05-19T19:56:14.133" v="2055" actId="478"/>
          <ac:spMkLst>
            <pc:docMk/>
            <pc:sldMk cId="606960769" sldId="309"/>
            <ac:spMk id="5" creationId="{A914B7E6-FE17-4BFD-9EC5-05EDCFFB5D3D}"/>
          </ac:spMkLst>
        </pc:spChg>
        <pc:spChg chg="del">
          <ac:chgData name="Dichter, Andreas (DualStudy)" userId="d4dd02f8-f903-4a5f-94de-c65f1da7d737" providerId="ADAL" clId="{7EA418C3-61A1-4B74-A446-9C760B3C8DBC}" dt="2022-05-19T19:56:11.221" v="2054" actId="478"/>
          <ac:spMkLst>
            <pc:docMk/>
            <pc:sldMk cId="606960769" sldId="309"/>
            <ac:spMk id="53" creationId="{03CC78E3-329B-B577-5313-8DE5F40B2F6B}"/>
          </ac:spMkLst>
        </pc:spChg>
        <pc:spChg chg="mod">
          <ac:chgData name="Dichter, Andreas (DualStudy)" userId="d4dd02f8-f903-4a5f-94de-c65f1da7d737" providerId="ADAL" clId="{7EA418C3-61A1-4B74-A446-9C760B3C8DBC}" dt="2022-05-19T19:56:02.779" v="2053"/>
          <ac:spMkLst>
            <pc:docMk/>
            <pc:sldMk cId="606960769" sldId="309"/>
            <ac:spMk id="310"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11"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12"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16" creationId="{00000000-0000-0000-0000-000000000000}"/>
          </ac:spMkLst>
        </pc:spChg>
        <pc:spChg chg="mod">
          <ac:chgData name="Dichter, Andreas (DualStudy)" userId="d4dd02f8-f903-4a5f-94de-c65f1da7d737" providerId="ADAL" clId="{7EA418C3-61A1-4B74-A446-9C760B3C8DBC}" dt="2022-05-19T19:56:34.180" v="2060"/>
          <ac:spMkLst>
            <pc:docMk/>
            <pc:sldMk cId="606960769" sldId="309"/>
            <ac:spMk id="317"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18"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19"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23" creationId="{00000000-0000-0000-0000-000000000000}"/>
          </ac:spMkLst>
        </pc:spChg>
        <pc:spChg chg="del">
          <ac:chgData name="Dichter, Andreas (DualStudy)" userId="d4dd02f8-f903-4a5f-94de-c65f1da7d737" providerId="ADAL" clId="{7EA418C3-61A1-4B74-A446-9C760B3C8DBC}" dt="2022-05-19T19:56:11.221" v="2054" actId="478"/>
          <ac:spMkLst>
            <pc:docMk/>
            <pc:sldMk cId="606960769" sldId="309"/>
            <ac:spMk id="324" creationId="{00000000-0000-0000-0000-000000000000}"/>
          </ac:spMkLst>
        </pc:spChg>
        <pc:grpChg chg="del">
          <ac:chgData name="Dichter, Andreas (DualStudy)" userId="d4dd02f8-f903-4a5f-94de-c65f1da7d737" providerId="ADAL" clId="{7EA418C3-61A1-4B74-A446-9C760B3C8DBC}" dt="2022-05-19T19:56:11.221" v="2054" actId="478"/>
          <ac:grpSpMkLst>
            <pc:docMk/>
            <pc:sldMk cId="606960769" sldId="309"/>
            <ac:grpSpMk id="55" creationId="{EA262862-9CB7-5EA6-C0A0-31D2D988C129}"/>
          </ac:grpSpMkLst>
        </pc:grpChg>
        <pc:grpChg chg="del">
          <ac:chgData name="Dichter, Andreas (DualStudy)" userId="d4dd02f8-f903-4a5f-94de-c65f1da7d737" providerId="ADAL" clId="{7EA418C3-61A1-4B74-A446-9C760B3C8DBC}" dt="2022-05-19T19:56:11.221" v="2054" actId="478"/>
          <ac:grpSpMkLst>
            <pc:docMk/>
            <pc:sldMk cId="606960769" sldId="309"/>
            <ac:grpSpMk id="69" creationId="{310A7808-3F52-1738-BCED-D093BEECD7F5}"/>
          </ac:grpSpMkLst>
        </pc:grpChg>
        <pc:cxnChg chg="del mod">
          <ac:chgData name="Dichter, Andreas (DualStudy)" userId="d4dd02f8-f903-4a5f-94de-c65f1da7d737" providerId="ADAL" clId="{7EA418C3-61A1-4B74-A446-9C760B3C8DBC}" dt="2022-05-19T19:56:11.221" v="2054" actId="478"/>
          <ac:cxnSpMkLst>
            <pc:docMk/>
            <pc:sldMk cId="606960769" sldId="309"/>
            <ac:cxnSpMk id="314" creationId="{00000000-0000-0000-0000-000000000000}"/>
          </ac:cxnSpMkLst>
        </pc:cxnChg>
        <pc:cxnChg chg="del mod">
          <ac:chgData name="Dichter, Andreas (DualStudy)" userId="d4dd02f8-f903-4a5f-94de-c65f1da7d737" providerId="ADAL" clId="{7EA418C3-61A1-4B74-A446-9C760B3C8DBC}" dt="2022-05-19T19:56:11.221" v="2054" actId="478"/>
          <ac:cxnSpMkLst>
            <pc:docMk/>
            <pc:sldMk cId="606960769" sldId="309"/>
            <ac:cxnSpMk id="321" creationId="{00000000-0000-0000-0000-000000000000}"/>
          </ac:cxnSpMkLst>
        </pc:cxnChg>
      </pc:sldChg>
      <pc:sldChg chg="new del">
        <pc:chgData name="Dichter, Andreas (DualStudy)" userId="d4dd02f8-f903-4a5f-94de-c65f1da7d737" providerId="ADAL" clId="{7EA418C3-61A1-4B74-A446-9C760B3C8DBC}" dt="2022-05-19T19:55:48.868" v="2049" actId="47"/>
        <pc:sldMkLst>
          <pc:docMk/>
          <pc:sldMk cId="1379467231" sldId="309"/>
        </pc:sldMkLst>
      </pc:sldChg>
      <pc:sldMasterChg chg="addSldLayout delSldLayout">
        <pc:chgData name="Dichter, Andreas (DualStudy)" userId="d4dd02f8-f903-4a5f-94de-c65f1da7d737" providerId="ADAL" clId="{7EA418C3-61A1-4B74-A446-9C760B3C8DBC}" dt="2022-05-19T19:26:17.382" v="1673" actId="47"/>
        <pc:sldMasterMkLst>
          <pc:docMk/>
          <pc:sldMasterMk cId="0" sldId="2147483676"/>
        </pc:sldMasterMkLst>
        <pc:sldLayoutChg chg="add del">
          <pc:chgData name="Dichter, Andreas (DualStudy)" userId="d4dd02f8-f903-4a5f-94de-c65f1da7d737" providerId="ADAL" clId="{7EA418C3-61A1-4B74-A446-9C760B3C8DBC}" dt="2022-05-19T19:05:10.453" v="1391" actId="47"/>
          <pc:sldLayoutMkLst>
            <pc:docMk/>
            <pc:sldMasterMk cId="0" sldId="2147483676"/>
            <pc:sldLayoutMk cId="0" sldId="2147483663"/>
          </pc:sldLayoutMkLst>
        </pc:sldLayoutChg>
        <pc:sldLayoutChg chg="del">
          <pc:chgData name="Dichter, Andreas (DualStudy)" userId="d4dd02f8-f903-4a5f-94de-c65f1da7d737" providerId="ADAL" clId="{7EA418C3-61A1-4B74-A446-9C760B3C8DBC}" dt="2022-05-19T19:26:17.382" v="1673" actId="47"/>
          <pc:sldLayoutMkLst>
            <pc:docMk/>
            <pc:sldMasterMk cId="0" sldId="2147483676"/>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ac3c6b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ac3c6b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552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d3f01ad6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d3f01ad6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ac3c6b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ac3c6b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49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d3f01ad6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d3f01ad6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07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cd5d4693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cd5d4693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cd5d4693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cd5d469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47ac3c6b0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47ac3c6b0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ac3c6b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ac3c6b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d5d4693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cd5d4693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ac3c6b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ac3c6b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1558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d1c55ffe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d1c55ffe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800" dirty="0">
                <a:effectLst/>
                <a:latin typeface="Calibri" panose="020F0502020204030204" pitchFamily="34" charset="0"/>
                <a:ea typeface="Calibri" panose="020F0502020204030204" pitchFamily="34" charset="0"/>
                <a:cs typeface="Times New Roman" panose="02020603050405020304" pitchFamily="18" charset="0"/>
              </a:rPr>
              <a:t>Wählergruppenprofile (basierend auf: Wohnort (urban oder ländlich), Alter, Geschlecht, Beruf, Einkommen, Migrations-geschichte)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700" y="-32925"/>
            <a:ext cx="9168600" cy="517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70400" y="2730038"/>
            <a:ext cx="7003200" cy="9549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Montserrat Black"/>
              <a:buNone/>
              <a:defRPr sz="3600" b="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491150" y="3573350"/>
            <a:ext cx="6161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TITLE_AND_BODY_1_1_1">
    <p:bg>
      <p:bgPr>
        <a:solidFill>
          <a:schemeClr val="dk1"/>
        </a:solidFill>
        <a:effectLst/>
      </p:bgPr>
    </p:bg>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82" name="Google Shape;82;p18"/>
          <p:cNvSpPr txBox="1">
            <a:spLocks noGrp="1"/>
          </p:cNvSpPr>
          <p:nvPr>
            <p:ph type="subTitle" idx="1"/>
          </p:nvPr>
        </p:nvSpPr>
        <p:spPr>
          <a:xfrm>
            <a:off x="5191275" y="1765350"/>
            <a:ext cx="2808000" cy="21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SECTION_TITLE_AND_DESCRIPTION_2">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931325" y="2270488"/>
            <a:ext cx="41097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Font typeface="Montserrat ExtraLight"/>
              <a:buNone/>
              <a:defRPr sz="3600" b="0">
                <a:solidFill>
                  <a:schemeClr val="accent1"/>
                </a:solidFill>
                <a:latin typeface="Montserrat ExtraLight"/>
                <a:ea typeface="Montserrat ExtraLight"/>
                <a:cs typeface="Montserrat ExtraLight"/>
                <a:sym typeface="Montserrat ExtraLight"/>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931325" y="1075113"/>
            <a:ext cx="3343200" cy="952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Montserrat ExtraLight"/>
              <a:buNone/>
              <a:defRPr sz="4800" b="0">
                <a:latin typeface="Montserrat ExtraLight"/>
                <a:ea typeface="Montserrat ExtraLight"/>
                <a:cs typeface="Montserrat ExtraLight"/>
                <a:sym typeface="Montserrat ExtraLight"/>
              </a:defRPr>
            </a:lvl1pPr>
            <a:lvl2pPr lvl="1"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2pPr>
            <a:lvl3pPr lvl="2"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3pPr>
            <a:lvl4pPr lvl="3"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4pPr>
            <a:lvl5pPr lvl="4"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5pPr>
            <a:lvl6pPr lvl="5"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6pPr>
            <a:lvl7pPr lvl="6"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7pPr>
            <a:lvl8pPr lvl="7"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8pPr>
            <a:lvl9pPr lvl="8"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9pPr>
          </a:lstStyle>
          <a:p>
            <a:r>
              <a:t>xx%</a:t>
            </a:r>
          </a:p>
        </p:txBody>
      </p:sp>
      <p:sp>
        <p:nvSpPr>
          <p:cNvPr id="15" name="Google Shape;15;p3"/>
          <p:cNvSpPr txBox="1">
            <a:spLocks noGrp="1"/>
          </p:cNvSpPr>
          <p:nvPr>
            <p:ph type="subTitle" idx="1"/>
          </p:nvPr>
        </p:nvSpPr>
        <p:spPr>
          <a:xfrm>
            <a:off x="4931325" y="3275788"/>
            <a:ext cx="3105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14550" y="1292375"/>
            <a:ext cx="2808000" cy="507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5B961"/>
              </a:buClr>
              <a:buSzPts val="2400"/>
              <a:buFont typeface="Montserrat ExtraLight"/>
              <a:buNone/>
              <a:defRPr sz="2400" b="0">
                <a:solidFill>
                  <a:srgbClr val="D5B961"/>
                </a:solidFill>
                <a:latin typeface="Montserrat ExtraLight"/>
                <a:ea typeface="Montserrat ExtraLight"/>
                <a:cs typeface="Montserrat ExtraLight"/>
                <a:sym typeface="Montserrat ExtraLight"/>
              </a:defRPr>
            </a:lvl1pPr>
            <a:lvl2pPr lvl="1"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18" name="Google Shape;18;p4"/>
          <p:cNvSpPr txBox="1">
            <a:spLocks noGrp="1"/>
          </p:cNvSpPr>
          <p:nvPr>
            <p:ph type="body" idx="1"/>
          </p:nvPr>
        </p:nvSpPr>
        <p:spPr>
          <a:xfrm>
            <a:off x="1214550" y="2101825"/>
            <a:ext cx="2808000" cy="174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5" name="Google Shape;25;p6"/>
          <p:cNvSpPr txBox="1">
            <a:spLocks noGrp="1"/>
          </p:cNvSpPr>
          <p:nvPr>
            <p:ph type="title"/>
          </p:nvPr>
        </p:nvSpPr>
        <p:spPr>
          <a:xfrm>
            <a:off x="2122500" y="367600"/>
            <a:ext cx="4899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00000"/>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5100750" y="1292375"/>
            <a:ext cx="2808000" cy="507900"/>
          </a:xfrm>
          <a:prstGeom prst="rect">
            <a:avLst/>
          </a:prstGeom>
        </p:spPr>
        <p:txBody>
          <a:bodyPr spcFirstLastPara="1" wrap="square" lIns="91425" tIns="91425" rIns="91425" bIns="91425" anchor="b" anchorCtr="0">
            <a:noAutofit/>
          </a:bodyPr>
          <a:lstStyle>
            <a:lvl1pPr lvl="0">
              <a:spcBef>
                <a:spcPts val="0"/>
              </a:spcBef>
              <a:spcAft>
                <a:spcPts val="0"/>
              </a:spcAft>
              <a:buClr>
                <a:srgbClr val="D5B961"/>
              </a:buClr>
              <a:buSzPts val="2400"/>
              <a:buFont typeface="Montserrat ExtraLight"/>
              <a:buNone/>
              <a:defRPr sz="2400" b="0">
                <a:solidFill>
                  <a:srgbClr val="D5B961"/>
                </a:solidFill>
                <a:latin typeface="Montserrat ExtraLight"/>
                <a:ea typeface="Montserrat ExtraLight"/>
                <a:cs typeface="Montserrat ExtraLight"/>
                <a:sym typeface="Montserrat ExtraLight"/>
              </a:defRPr>
            </a:lvl1pPr>
            <a:lvl2pPr lvl="1">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28" name="Google Shape;28;p7"/>
          <p:cNvSpPr txBox="1">
            <a:spLocks noGrp="1"/>
          </p:cNvSpPr>
          <p:nvPr>
            <p:ph type="body" idx="1"/>
          </p:nvPr>
        </p:nvSpPr>
        <p:spPr>
          <a:xfrm>
            <a:off x="5100750" y="2101825"/>
            <a:ext cx="2808000" cy="1749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312800"/>
            <a:ext cx="8520600" cy="175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9600"/>
              <a:buFont typeface="Montserrat ExtraLight"/>
              <a:buNone/>
              <a:defRPr sz="9600" b="0">
                <a:solidFill>
                  <a:schemeClr val="accent1"/>
                </a:solidFill>
                <a:latin typeface="Montserrat ExtraLight"/>
                <a:ea typeface="Montserrat ExtraLight"/>
                <a:cs typeface="Montserrat ExtraLight"/>
                <a:sym typeface="Montserrat Extra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695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rgbClr val="000000"/>
        </a:solid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ctrTitle"/>
          </p:nvPr>
        </p:nvSpPr>
        <p:spPr>
          <a:xfrm>
            <a:off x="2844600" y="698330"/>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u="none">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53" name="Google Shape;53;p14"/>
          <p:cNvSpPr txBox="1">
            <a:spLocks noGrp="1"/>
          </p:cNvSpPr>
          <p:nvPr>
            <p:ph type="subTitle" idx="1"/>
          </p:nvPr>
        </p:nvSpPr>
        <p:spPr>
          <a:xfrm>
            <a:off x="5108325" y="481169"/>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u="none">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54" name="Google Shape;54;p14"/>
          <p:cNvSpPr txBox="1">
            <a:spLocks noGrp="1"/>
          </p:cNvSpPr>
          <p:nvPr>
            <p:ph type="title" idx="2" hasCustomPrompt="1"/>
          </p:nvPr>
        </p:nvSpPr>
        <p:spPr>
          <a:xfrm>
            <a:off x="806361" y="671443"/>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u="none">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55" name="Google Shape;55;p14"/>
          <p:cNvSpPr txBox="1">
            <a:spLocks noGrp="1"/>
          </p:cNvSpPr>
          <p:nvPr>
            <p:ph type="ctrTitle" idx="3"/>
          </p:nvPr>
        </p:nvSpPr>
        <p:spPr>
          <a:xfrm>
            <a:off x="2844600" y="1728755"/>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u="none">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56" name="Google Shape;56;p14"/>
          <p:cNvSpPr txBox="1">
            <a:spLocks noGrp="1"/>
          </p:cNvSpPr>
          <p:nvPr>
            <p:ph type="subTitle" idx="4"/>
          </p:nvPr>
        </p:nvSpPr>
        <p:spPr>
          <a:xfrm>
            <a:off x="5108325" y="1502633"/>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u="none">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57" name="Google Shape;57;p14"/>
          <p:cNvSpPr txBox="1">
            <a:spLocks noGrp="1"/>
          </p:cNvSpPr>
          <p:nvPr>
            <p:ph type="title" idx="5" hasCustomPrompt="1"/>
          </p:nvPr>
        </p:nvSpPr>
        <p:spPr>
          <a:xfrm>
            <a:off x="806361" y="1683946"/>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u="none">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58" name="Google Shape;58;p14"/>
          <p:cNvSpPr txBox="1">
            <a:spLocks noGrp="1"/>
          </p:cNvSpPr>
          <p:nvPr>
            <p:ph type="ctrTitle" idx="6"/>
          </p:nvPr>
        </p:nvSpPr>
        <p:spPr>
          <a:xfrm>
            <a:off x="2844600" y="2759180"/>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u="none">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59" name="Google Shape;59;p14"/>
          <p:cNvSpPr txBox="1">
            <a:spLocks noGrp="1"/>
          </p:cNvSpPr>
          <p:nvPr>
            <p:ph type="subTitle" idx="7"/>
          </p:nvPr>
        </p:nvSpPr>
        <p:spPr>
          <a:xfrm>
            <a:off x="5108325" y="2524097"/>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u="none">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0" name="Google Shape;60;p14"/>
          <p:cNvSpPr txBox="1">
            <a:spLocks noGrp="1"/>
          </p:cNvSpPr>
          <p:nvPr>
            <p:ph type="title" idx="8" hasCustomPrompt="1"/>
          </p:nvPr>
        </p:nvSpPr>
        <p:spPr>
          <a:xfrm>
            <a:off x="806361" y="2714371"/>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u="none">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61" name="Google Shape;61;p14"/>
          <p:cNvSpPr txBox="1">
            <a:spLocks noGrp="1"/>
          </p:cNvSpPr>
          <p:nvPr>
            <p:ph type="ctrTitle" idx="9"/>
          </p:nvPr>
        </p:nvSpPr>
        <p:spPr>
          <a:xfrm>
            <a:off x="2844600" y="3789605"/>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u="none">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62" name="Google Shape;62;p14"/>
          <p:cNvSpPr txBox="1">
            <a:spLocks noGrp="1"/>
          </p:cNvSpPr>
          <p:nvPr>
            <p:ph type="subTitle" idx="13"/>
          </p:nvPr>
        </p:nvSpPr>
        <p:spPr>
          <a:xfrm>
            <a:off x="5108325" y="3563483"/>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u="none">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3" name="Google Shape;63;p14"/>
          <p:cNvSpPr txBox="1">
            <a:spLocks noGrp="1"/>
          </p:cNvSpPr>
          <p:nvPr>
            <p:ph type="title" idx="14" hasCustomPrompt="1"/>
          </p:nvPr>
        </p:nvSpPr>
        <p:spPr>
          <a:xfrm>
            <a:off x="806361" y="3744796"/>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u="none">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TITLE_AND_BODY_1_1">
    <p:bg>
      <p:bgPr>
        <a:solidFill>
          <a:schemeClr val="dk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74" name="Google Shape;74;p16"/>
          <p:cNvSpPr txBox="1">
            <a:spLocks noGrp="1"/>
          </p:cNvSpPr>
          <p:nvPr>
            <p:ph type="subTitle" idx="1"/>
          </p:nvPr>
        </p:nvSpPr>
        <p:spPr>
          <a:xfrm>
            <a:off x="2609400" y="2326475"/>
            <a:ext cx="3925200" cy="17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 id="2147483658" r:id="rId7"/>
    <p:sldLayoutId id="2147483660" r:id="rId8"/>
    <p:sldLayoutId id="2147483662" r:id="rId9"/>
    <p:sldLayoutId id="2147483664"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64"/>
        <p:cNvGrpSpPr/>
        <p:nvPr/>
      </p:nvGrpSpPr>
      <p:grpSpPr>
        <a:xfrm>
          <a:off x="0" y="0"/>
          <a:ext cx="0" cy="0"/>
          <a:chOff x="0" y="0"/>
          <a:chExt cx="0" cy="0"/>
        </a:xfrm>
      </p:grpSpPr>
      <p:sp>
        <p:nvSpPr>
          <p:cNvPr id="165" name="Google Shape;165;p31"/>
          <p:cNvSpPr txBox="1">
            <a:spLocks noGrp="1"/>
          </p:cNvSpPr>
          <p:nvPr>
            <p:ph type="ctrTitle"/>
          </p:nvPr>
        </p:nvSpPr>
        <p:spPr>
          <a:xfrm>
            <a:off x="1070400" y="2387145"/>
            <a:ext cx="7003200" cy="9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effectLst>
                  <a:glow rad="139700">
                    <a:schemeClr val="accent3">
                      <a:satMod val="175000"/>
                      <a:alpha val="40000"/>
                    </a:schemeClr>
                  </a:glow>
                </a:effectLst>
                <a:latin typeface="Montserrat"/>
                <a:sym typeface="Montserrat"/>
              </a:rPr>
              <a:t>Wahlkamp</a:t>
            </a:r>
            <a:r>
              <a:rPr lang="en" dirty="0">
                <a:effectLst>
                  <a:glow rad="139700">
                    <a:schemeClr val="accent3">
                      <a:satMod val="175000"/>
                      <a:alpha val="40000"/>
                    </a:schemeClr>
                  </a:glow>
                </a:effectLst>
                <a:latin typeface="Montserrat"/>
                <a:sym typeface="Montserrat"/>
              </a:rPr>
              <a:t>fkommunikation</a:t>
            </a:r>
            <a:endParaRPr dirty="0">
              <a:solidFill>
                <a:schemeClr val="lt1"/>
              </a:solidFill>
              <a:effectLst>
                <a:glow rad="139700">
                  <a:schemeClr val="accent3">
                    <a:satMod val="175000"/>
                    <a:alpha val="40000"/>
                  </a:schemeClr>
                </a:glow>
              </a:effectLst>
            </a:endParaRPr>
          </a:p>
        </p:txBody>
      </p:sp>
      <p:sp>
        <p:nvSpPr>
          <p:cNvPr id="166" name="Google Shape;166;p31"/>
          <p:cNvSpPr txBox="1">
            <a:spLocks noGrp="1"/>
          </p:cNvSpPr>
          <p:nvPr>
            <p:ph type="subTitle" idx="1"/>
          </p:nvPr>
        </p:nvSpPr>
        <p:spPr>
          <a:xfrm>
            <a:off x="1491150" y="3230457"/>
            <a:ext cx="6161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Pitch Präsentation | Commeatus AG</a:t>
            </a:r>
            <a:endParaRPr dirty="0">
              <a:solidFill>
                <a:schemeClr val="lt1"/>
              </a:solidFill>
            </a:endParaRPr>
          </a:p>
        </p:txBody>
      </p:sp>
      <p:grpSp>
        <p:nvGrpSpPr>
          <p:cNvPr id="167" name="Google Shape;167;p31"/>
          <p:cNvGrpSpPr/>
          <p:nvPr/>
        </p:nvGrpSpPr>
        <p:grpSpPr>
          <a:xfrm>
            <a:off x="8694582" y="4697005"/>
            <a:ext cx="319970" cy="318463"/>
            <a:chOff x="1178525" y="238125"/>
            <a:chExt cx="5262275" cy="5237475"/>
          </a:xfrm>
        </p:grpSpPr>
        <p:sp>
          <p:nvSpPr>
            <p:cNvPr id="168" name="Google Shape;168;p31"/>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1"/>
            <p:cNvSpPr/>
            <p:nvPr/>
          </p:nvSpPr>
          <p:spPr>
            <a:xfrm>
              <a:off x="2037350" y="1096875"/>
              <a:ext cx="3519825" cy="3519975"/>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931325" y="2270488"/>
            <a:ext cx="410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Vorgehensweise</a:t>
            </a:r>
            <a:endParaRPr dirty="0"/>
          </a:p>
        </p:txBody>
      </p:sp>
      <p:sp>
        <p:nvSpPr>
          <p:cNvPr id="206" name="Google Shape;206;p35"/>
          <p:cNvSpPr txBox="1">
            <a:spLocks noGrp="1"/>
          </p:cNvSpPr>
          <p:nvPr>
            <p:ph type="title" idx="2"/>
          </p:nvPr>
        </p:nvSpPr>
        <p:spPr>
          <a:xfrm>
            <a:off x="4931325" y="1075113"/>
            <a:ext cx="3343200" cy="9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207" name="Google Shape;207;p35"/>
          <p:cNvSpPr txBox="1">
            <a:spLocks noGrp="1"/>
          </p:cNvSpPr>
          <p:nvPr>
            <p:ph type="subTitle" idx="1"/>
          </p:nvPr>
        </p:nvSpPr>
        <p:spPr>
          <a:xfrm>
            <a:off x="4931325" y="3275788"/>
            <a:ext cx="3105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sz="1400" dirty="0"/>
              <a:t>Methodik und Vorgehen zur Problemlösung</a:t>
            </a:r>
          </a:p>
          <a:p>
            <a:pPr marL="0" lvl="0" indent="0" algn="l" rtl="0">
              <a:spcBef>
                <a:spcPts val="0"/>
              </a:spcBef>
              <a:spcAft>
                <a:spcPts val="0"/>
              </a:spcAft>
              <a:buNone/>
            </a:pPr>
            <a:endParaRPr dirty="0"/>
          </a:p>
        </p:txBody>
      </p:sp>
      <p:sp>
        <p:nvSpPr>
          <p:cNvPr id="9" name="Google Shape;713;p60">
            <a:extLst>
              <a:ext uri="{FF2B5EF4-FFF2-40B4-BE49-F238E27FC236}">
                <a16:creationId xmlns:a16="http://schemas.microsoft.com/office/drawing/2014/main" id="{C964259C-0F62-8F20-460D-78A2F9AD8118}"/>
              </a:ext>
            </a:extLst>
          </p:cNvPr>
          <p:cNvSpPr/>
          <p:nvPr/>
        </p:nvSpPr>
        <p:spPr>
          <a:xfrm>
            <a:off x="0" y="1811125"/>
            <a:ext cx="4117200" cy="265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Graphic 2" descr="Daily calendar outline">
            <a:extLst>
              <a:ext uri="{FF2B5EF4-FFF2-40B4-BE49-F238E27FC236}">
                <a16:creationId xmlns:a16="http://schemas.microsoft.com/office/drawing/2014/main" id="{AE45112F-C498-4B46-875F-9287F23F94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9306" y="900150"/>
            <a:ext cx="3343199" cy="3343199"/>
          </a:xfrm>
          <a:prstGeom prst="rect">
            <a:avLst/>
          </a:prstGeom>
        </p:spPr>
      </p:pic>
    </p:spTree>
    <p:extLst>
      <p:ext uri="{BB962C8B-B14F-4D97-AF65-F5344CB8AC3E}">
        <p14:creationId xmlns:p14="http://schemas.microsoft.com/office/powerpoint/2010/main" val="199539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2122500" y="367600"/>
            <a:ext cx="48990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Methodik</a:t>
            </a:r>
            <a:endParaRPr dirty="0"/>
          </a:p>
        </p:txBody>
      </p:sp>
      <p:sp>
        <p:nvSpPr>
          <p:cNvPr id="311" name="Google Shape;311;p43"/>
          <p:cNvSpPr/>
          <p:nvPr/>
        </p:nvSpPr>
        <p:spPr>
          <a:xfrm>
            <a:off x="960658" y="2430869"/>
            <a:ext cx="1883405" cy="1930266"/>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a:off x="1567800" y="1373675"/>
            <a:ext cx="655500" cy="65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 name="Google Shape;314;p43"/>
          <p:cNvCxnSpPr>
            <a:cxnSpLocks/>
            <a:stCxn id="312" idx="4"/>
            <a:endCxn id="311" idx="0"/>
          </p:cNvCxnSpPr>
          <p:nvPr/>
        </p:nvCxnSpPr>
        <p:spPr>
          <a:xfrm>
            <a:off x="1895550" y="2029175"/>
            <a:ext cx="6811" cy="401694"/>
          </a:xfrm>
          <a:prstGeom prst="straightConnector1">
            <a:avLst/>
          </a:prstGeom>
          <a:noFill/>
          <a:ln w="9525" cap="flat" cmpd="sng">
            <a:solidFill>
              <a:schemeClr val="accent1"/>
            </a:solidFill>
            <a:prstDash val="solid"/>
            <a:round/>
            <a:headEnd type="none" w="med" len="med"/>
            <a:tailEnd type="none" w="med" len="med"/>
          </a:ln>
        </p:spPr>
      </p:cxnSp>
      <p:sp>
        <p:nvSpPr>
          <p:cNvPr id="316" name="Google Shape;316;p43"/>
          <p:cNvSpPr txBox="1">
            <a:spLocks noGrp="1"/>
          </p:cNvSpPr>
          <p:nvPr>
            <p:ph type="title"/>
          </p:nvPr>
        </p:nvSpPr>
        <p:spPr>
          <a:xfrm>
            <a:off x="1051205" y="2479930"/>
            <a:ext cx="1724995" cy="3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300" b="1" dirty="0"/>
              <a:t>Datenerfassung</a:t>
            </a:r>
            <a:endParaRPr sz="1300" b="1" dirty="0"/>
          </a:p>
        </p:txBody>
      </p:sp>
      <p:sp>
        <p:nvSpPr>
          <p:cNvPr id="317" name="Google Shape;317;p43"/>
          <p:cNvSpPr txBox="1">
            <a:spLocks noGrp="1"/>
          </p:cNvSpPr>
          <p:nvPr>
            <p:ph type="subTitle" idx="4294967295"/>
          </p:nvPr>
        </p:nvSpPr>
        <p:spPr>
          <a:xfrm>
            <a:off x="958503" y="2753087"/>
            <a:ext cx="1883405" cy="1155613"/>
          </a:xfrm>
          <a:prstGeom prst="rect">
            <a:avLst/>
          </a:prstGeom>
        </p:spPr>
        <p:txBody>
          <a:bodyPr spcFirstLastPara="1" wrap="square" lIns="91425" tIns="91425" rIns="91425" bIns="91425" anchor="t" anchorCtr="0">
            <a:noAutofit/>
          </a:bodyPr>
          <a:lstStyle/>
          <a:p>
            <a:pPr marL="228600" lvl="0" indent="-228600" rtl="0">
              <a:lnSpc>
                <a:spcPct val="100000"/>
              </a:lnSpc>
              <a:spcBef>
                <a:spcPts val="0"/>
              </a:spcBef>
              <a:spcAft>
                <a:spcPts val="1600"/>
              </a:spcAft>
              <a:buSzPct val="100000"/>
              <a:buFont typeface="+mj-lt"/>
              <a:buAutoNum type="alphaLcParenR"/>
            </a:pPr>
            <a:r>
              <a:rPr lang="de-DE" sz="1200" dirty="0"/>
              <a:t>Daten zu Wählern sammeln</a:t>
            </a:r>
          </a:p>
          <a:p>
            <a:pPr marL="228600" lvl="0" indent="-228600" rtl="0">
              <a:lnSpc>
                <a:spcPct val="100000"/>
              </a:lnSpc>
              <a:spcBef>
                <a:spcPts val="0"/>
              </a:spcBef>
              <a:spcAft>
                <a:spcPts val="1600"/>
              </a:spcAft>
              <a:buSzPct val="100000"/>
              <a:buFont typeface="+mj-lt"/>
              <a:buAutoNum type="alphaLcParenR"/>
            </a:pPr>
            <a:r>
              <a:rPr lang="de-DE" sz="1200" dirty="0"/>
              <a:t>Kommunikationsebenen und passende Medien</a:t>
            </a:r>
          </a:p>
        </p:txBody>
      </p:sp>
      <p:sp>
        <p:nvSpPr>
          <p:cNvPr id="318" name="Google Shape;318;p43"/>
          <p:cNvSpPr/>
          <p:nvPr/>
        </p:nvSpPr>
        <p:spPr>
          <a:xfrm>
            <a:off x="4447296" y="2430869"/>
            <a:ext cx="3736046" cy="1930266"/>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3"/>
          <p:cNvSpPr/>
          <p:nvPr/>
        </p:nvSpPr>
        <p:spPr>
          <a:xfrm>
            <a:off x="5987569" y="1373675"/>
            <a:ext cx="655500" cy="65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43"/>
          <p:cNvCxnSpPr>
            <a:cxnSpLocks/>
            <a:stCxn id="319" idx="4"/>
            <a:endCxn id="318" idx="0"/>
          </p:cNvCxnSpPr>
          <p:nvPr/>
        </p:nvCxnSpPr>
        <p:spPr>
          <a:xfrm>
            <a:off x="6315319" y="2029175"/>
            <a:ext cx="0" cy="401694"/>
          </a:xfrm>
          <a:prstGeom prst="straightConnector1">
            <a:avLst/>
          </a:prstGeom>
          <a:noFill/>
          <a:ln w="9525" cap="flat" cmpd="sng">
            <a:solidFill>
              <a:schemeClr val="accent1"/>
            </a:solidFill>
            <a:prstDash val="solid"/>
            <a:round/>
            <a:headEnd type="none" w="med" len="med"/>
            <a:tailEnd type="none" w="med" len="med"/>
          </a:ln>
        </p:spPr>
      </p:cxnSp>
      <p:sp>
        <p:nvSpPr>
          <p:cNvPr id="323" name="Google Shape;323;p43"/>
          <p:cNvSpPr txBox="1">
            <a:spLocks noGrp="1"/>
          </p:cNvSpPr>
          <p:nvPr>
            <p:ph type="title"/>
          </p:nvPr>
        </p:nvSpPr>
        <p:spPr>
          <a:xfrm>
            <a:off x="5452820" y="2449157"/>
            <a:ext cx="1724997" cy="3676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300" b="1" dirty="0"/>
              <a:t>Datenauswertung</a:t>
            </a:r>
            <a:endParaRPr sz="1300" b="1" dirty="0"/>
          </a:p>
        </p:txBody>
      </p:sp>
      <p:sp>
        <p:nvSpPr>
          <p:cNvPr id="324" name="Google Shape;324;p43"/>
          <p:cNvSpPr txBox="1">
            <a:spLocks noGrp="1"/>
          </p:cNvSpPr>
          <p:nvPr>
            <p:ph type="subTitle" idx="4294967295"/>
          </p:nvPr>
        </p:nvSpPr>
        <p:spPr>
          <a:xfrm>
            <a:off x="4441902" y="2748743"/>
            <a:ext cx="3743594" cy="1612392"/>
          </a:xfrm>
          <a:prstGeom prst="rect">
            <a:avLst/>
          </a:prstGeom>
        </p:spPr>
        <p:txBody>
          <a:bodyPr spcFirstLastPara="1" wrap="square" lIns="91425" tIns="91425" rIns="91425" bIns="91425" anchor="t" anchorCtr="0">
            <a:noAutofit/>
          </a:bodyPr>
          <a:lstStyle/>
          <a:p>
            <a:pPr marL="228600" lvl="0" indent="-228600" rtl="0">
              <a:lnSpc>
                <a:spcPct val="100000"/>
              </a:lnSpc>
              <a:spcBef>
                <a:spcPts val="0"/>
              </a:spcBef>
              <a:spcAft>
                <a:spcPts val="1600"/>
              </a:spcAft>
              <a:buSzPct val="100000"/>
              <a:buFont typeface="+mj-lt"/>
              <a:buAutoNum type="alphaLcParenR"/>
            </a:pPr>
            <a:r>
              <a:rPr lang="en" sz="1200" dirty="0"/>
              <a:t>Wählerprofile erstellen (Daten aus a)</a:t>
            </a:r>
          </a:p>
          <a:p>
            <a:pPr marL="228600" lvl="0" indent="-228600" rtl="0">
              <a:lnSpc>
                <a:spcPct val="100000"/>
              </a:lnSpc>
              <a:spcBef>
                <a:spcPts val="0"/>
              </a:spcBef>
              <a:spcAft>
                <a:spcPts val="1600"/>
              </a:spcAft>
              <a:buSzPct val="100000"/>
              <a:buFont typeface="+mj-lt"/>
              <a:buAutoNum type="alphaLcParenR"/>
            </a:pPr>
            <a:r>
              <a:rPr lang="en" sz="1200" dirty="0"/>
              <a:t>Themenschwerpunkte für Wählerprofile identifizieren</a:t>
            </a:r>
          </a:p>
          <a:p>
            <a:pPr marL="228600" lvl="0" indent="-228600" rtl="0">
              <a:lnSpc>
                <a:spcPct val="100000"/>
              </a:lnSpc>
              <a:spcBef>
                <a:spcPts val="0"/>
              </a:spcBef>
              <a:spcAft>
                <a:spcPts val="1600"/>
              </a:spcAft>
              <a:buSzPct val="100000"/>
              <a:buFont typeface="+mj-lt"/>
              <a:buAutoNum type="alphaLcParenR"/>
            </a:pPr>
            <a:r>
              <a:rPr lang="de-DE" sz="1200" dirty="0"/>
              <a:t>Vorschläge zur Ausgestaltung der Kommunikationsformen erarbeiten</a:t>
            </a:r>
            <a:endParaRPr sz="1200" dirty="0"/>
          </a:p>
        </p:txBody>
      </p:sp>
      <p:sp>
        <p:nvSpPr>
          <p:cNvPr id="53" name="Google Shape;955;p65">
            <a:extLst>
              <a:ext uri="{FF2B5EF4-FFF2-40B4-BE49-F238E27FC236}">
                <a16:creationId xmlns:a16="http://schemas.microsoft.com/office/drawing/2014/main" id="{03CC78E3-329B-B577-5313-8DE5F40B2F6B}"/>
              </a:ext>
            </a:extLst>
          </p:cNvPr>
          <p:cNvSpPr/>
          <p:nvPr/>
        </p:nvSpPr>
        <p:spPr>
          <a:xfrm>
            <a:off x="3487081" y="3292011"/>
            <a:ext cx="306409" cy="232142"/>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2468;p77">
            <a:extLst>
              <a:ext uri="{FF2B5EF4-FFF2-40B4-BE49-F238E27FC236}">
                <a16:creationId xmlns:a16="http://schemas.microsoft.com/office/drawing/2014/main" id="{EA262862-9CB7-5EA6-C0A0-31D2D988C129}"/>
              </a:ext>
            </a:extLst>
          </p:cNvPr>
          <p:cNvGrpSpPr/>
          <p:nvPr/>
        </p:nvGrpSpPr>
        <p:grpSpPr>
          <a:xfrm>
            <a:off x="1789039" y="1563665"/>
            <a:ext cx="280072" cy="275520"/>
            <a:chOff x="4210933" y="2926777"/>
            <a:chExt cx="280072" cy="275520"/>
          </a:xfrm>
          <a:solidFill>
            <a:srgbClr val="D5B961"/>
          </a:solidFill>
        </p:grpSpPr>
        <p:sp>
          <p:nvSpPr>
            <p:cNvPr id="56" name="Google Shape;12469;p77">
              <a:extLst>
                <a:ext uri="{FF2B5EF4-FFF2-40B4-BE49-F238E27FC236}">
                  <a16:creationId xmlns:a16="http://schemas.microsoft.com/office/drawing/2014/main" id="{BC21661A-1835-0AE9-7BAC-1546486F8B33}"/>
                </a:ext>
              </a:extLst>
            </p:cNvPr>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470;p77">
              <a:extLst>
                <a:ext uri="{FF2B5EF4-FFF2-40B4-BE49-F238E27FC236}">
                  <a16:creationId xmlns:a16="http://schemas.microsoft.com/office/drawing/2014/main" id="{E42D0E63-8C69-9D54-1C65-131F6BB55AB4}"/>
                </a:ext>
              </a:extLst>
            </p:cNvPr>
            <p:cNvSpPr/>
            <p:nvPr/>
          </p:nvSpPr>
          <p:spPr>
            <a:xfrm>
              <a:off x="4489859" y="2969589"/>
              <a:ext cx="32" cy="32"/>
            </a:xfrm>
            <a:custGeom>
              <a:avLst/>
              <a:gdLst/>
              <a:ahLst/>
              <a:cxnLst/>
              <a:rect l="l" t="t" r="r" b="b"/>
              <a:pathLst>
                <a:path w="1" h="1" extrusionOk="0">
                  <a:moveTo>
                    <a:pt x="0" y="1"/>
                  </a:move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471;p77">
              <a:extLst>
                <a:ext uri="{FF2B5EF4-FFF2-40B4-BE49-F238E27FC236}">
                  <a16:creationId xmlns:a16="http://schemas.microsoft.com/office/drawing/2014/main" id="{FE33E3EA-C1EE-C9BC-431E-C3DD4580863B}"/>
                </a:ext>
              </a:extLst>
            </p:cNvPr>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72;p77">
              <a:extLst>
                <a:ext uri="{FF2B5EF4-FFF2-40B4-BE49-F238E27FC236}">
                  <a16:creationId xmlns:a16="http://schemas.microsoft.com/office/drawing/2014/main" id="{C697C7C3-31EC-4249-B111-7FE6FF4A1691}"/>
                </a:ext>
              </a:extLst>
            </p:cNvPr>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473;p77">
              <a:extLst>
                <a:ext uri="{FF2B5EF4-FFF2-40B4-BE49-F238E27FC236}">
                  <a16:creationId xmlns:a16="http://schemas.microsoft.com/office/drawing/2014/main" id="{1F2D5BB9-3B01-16F2-231F-44BB3F3C8914}"/>
                </a:ext>
              </a:extLst>
            </p:cNvPr>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474;p77">
              <a:extLst>
                <a:ext uri="{FF2B5EF4-FFF2-40B4-BE49-F238E27FC236}">
                  <a16:creationId xmlns:a16="http://schemas.microsoft.com/office/drawing/2014/main" id="{A0F7A3C9-314A-2699-7D35-F636D9CB68E9}"/>
                </a:ext>
              </a:extLst>
            </p:cNvPr>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475;p77">
              <a:extLst>
                <a:ext uri="{FF2B5EF4-FFF2-40B4-BE49-F238E27FC236}">
                  <a16:creationId xmlns:a16="http://schemas.microsoft.com/office/drawing/2014/main" id="{ED42290B-3C5E-BC95-6473-BAFE81CEF5FB}"/>
                </a:ext>
              </a:extLst>
            </p:cNvPr>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476;p77">
              <a:extLst>
                <a:ext uri="{FF2B5EF4-FFF2-40B4-BE49-F238E27FC236}">
                  <a16:creationId xmlns:a16="http://schemas.microsoft.com/office/drawing/2014/main" id="{FBD32E00-6CC8-9A17-C30D-0D497FD56B6F}"/>
                </a:ext>
              </a:extLst>
            </p:cNvPr>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477;p77">
              <a:extLst>
                <a:ext uri="{FF2B5EF4-FFF2-40B4-BE49-F238E27FC236}">
                  <a16:creationId xmlns:a16="http://schemas.microsoft.com/office/drawing/2014/main" id="{CFD8A3D9-1249-5219-F58F-1F9BA1968DB1}"/>
                </a:ext>
              </a:extLst>
            </p:cNvPr>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478;p77">
              <a:extLst>
                <a:ext uri="{FF2B5EF4-FFF2-40B4-BE49-F238E27FC236}">
                  <a16:creationId xmlns:a16="http://schemas.microsoft.com/office/drawing/2014/main" id="{5FB514CF-BCCB-263A-540A-42ED8F5C94B3}"/>
                </a:ext>
              </a:extLst>
            </p:cNvPr>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479;p77">
              <a:extLst>
                <a:ext uri="{FF2B5EF4-FFF2-40B4-BE49-F238E27FC236}">
                  <a16:creationId xmlns:a16="http://schemas.microsoft.com/office/drawing/2014/main" id="{A66EDC9F-D74C-A243-4DCA-B55AEF65F407}"/>
                </a:ext>
              </a:extLst>
            </p:cNvPr>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480;p77">
              <a:extLst>
                <a:ext uri="{FF2B5EF4-FFF2-40B4-BE49-F238E27FC236}">
                  <a16:creationId xmlns:a16="http://schemas.microsoft.com/office/drawing/2014/main" id="{A222DEE4-52CE-D841-3C44-2D7E4376327A}"/>
                </a:ext>
              </a:extLst>
            </p:cNvPr>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481;p77">
              <a:extLst>
                <a:ext uri="{FF2B5EF4-FFF2-40B4-BE49-F238E27FC236}">
                  <a16:creationId xmlns:a16="http://schemas.microsoft.com/office/drawing/2014/main" id="{BFA25BD3-1F48-FAC0-B740-50373C72A4F4}"/>
                </a:ext>
              </a:extLst>
            </p:cNvPr>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0483;p73">
            <a:extLst>
              <a:ext uri="{FF2B5EF4-FFF2-40B4-BE49-F238E27FC236}">
                <a16:creationId xmlns:a16="http://schemas.microsoft.com/office/drawing/2014/main" id="{310A7808-3F52-1738-BCED-D093BEECD7F5}"/>
              </a:ext>
            </a:extLst>
          </p:cNvPr>
          <p:cNvGrpSpPr/>
          <p:nvPr/>
        </p:nvGrpSpPr>
        <p:grpSpPr>
          <a:xfrm>
            <a:off x="6138899" y="1517175"/>
            <a:ext cx="352840" cy="354717"/>
            <a:chOff x="3095745" y="3805393"/>
            <a:chExt cx="352840" cy="354717"/>
          </a:xfrm>
          <a:solidFill>
            <a:srgbClr val="D5B961"/>
          </a:solidFill>
        </p:grpSpPr>
        <p:sp>
          <p:nvSpPr>
            <p:cNvPr id="70" name="Google Shape;10484;p73">
              <a:extLst>
                <a:ext uri="{FF2B5EF4-FFF2-40B4-BE49-F238E27FC236}">
                  <a16:creationId xmlns:a16="http://schemas.microsoft.com/office/drawing/2014/main" id="{19F6C640-BF49-BA12-47C3-D2E227B343CA}"/>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85;p73">
              <a:extLst>
                <a:ext uri="{FF2B5EF4-FFF2-40B4-BE49-F238E27FC236}">
                  <a16:creationId xmlns:a16="http://schemas.microsoft.com/office/drawing/2014/main" id="{F2B298B9-1D5B-F85E-3D93-4CCF733CC794}"/>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86;p73">
              <a:extLst>
                <a:ext uri="{FF2B5EF4-FFF2-40B4-BE49-F238E27FC236}">
                  <a16:creationId xmlns:a16="http://schemas.microsoft.com/office/drawing/2014/main" id="{07E6E66B-665E-5F0D-56B1-122D29E1514D}"/>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87;p73">
              <a:extLst>
                <a:ext uri="{FF2B5EF4-FFF2-40B4-BE49-F238E27FC236}">
                  <a16:creationId xmlns:a16="http://schemas.microsoft.com/office/drawing/2014/main" id="{1ED38B4F-B072-DDA1-9E9E-1476C787A3FD}"/>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488;p73">
              <a:extLst>
                <a:ext uri="{FF2B5EF4-FFF2-40B4-BE49-F238E27FC236}">
                  <a16:creationId xmlns:a16="http://schemas.microsoft.com/office/drawing/2014/main" id="{ACD1CAE7-39B1-5788-309B-6D8714C750D2}"/>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489;p73">
              <a:extLst>
                <a:ext uri="{FF2B5EF4-FFF2-40B4-BE49-F238E27FC236}">
                  <a16:creationId xmlns:a16="http://schemas.microsoft.com/office/drawing/2014/main" id="{3551EABB-2BFC-97AA-29D0-EB0A160DA905}"/>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931325" y="2270488"/>
            <a:ext cx="410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Zeitplan</a:t>
            </a:r>
            <a:endParaRPr dirty="0"/>
          </a:p>
        </p:txBody>
      </p:sp>
      <p:sp>
        <p:nvSpPr>
          <p:cNvPr id="206" name="Google Shape;206;p35"/>
          <p:cNvSpPr txBox="1">
            <a:spLocks noGrp="1"/>
          </p:cNvSpPr>
          <p:nvPr>
            <p:ph type="title" idx="2"/>
          </p:nvPr>
        </p:nvSpPr>
        <p:spPr>
          <a:xfrm>
            <a:off x="4931325" y="1075113"/>
            <a:ext cx="3343200" cy="9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207" name="Google Shape;207;p35"/>
          <p:cNvSpPr txBox="1">
            <a:spLocks noGrp="1"/>
          </p:cNvSpPr>
          <p:nvPr>
            <p:ph type="subTitle" idx="1"/>
          </p:nvPr>
        </p:nvSpPr>
        <p:spPr>
          <a:xfrm>
            <a:off x="4931325" y="3275788"/>
            <a:ext cx="3105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sz="1400" dirty="0"/>
              <a:t>Angebot und Zeitplan der </a:t>
            </a:r>
            <a:r>
              <a:rPr lang="de-DE" sz="1400" dirty="0" err="1"/>
              <a:t>Commeatus</a:t>
            </a:r>
            <a:r>
              <a:rPr lang="de-DE" sz="1400" dirty="0"/>
              <a:t> AG</a:t>
            </a:r>
          </a:p>
          <a:p>
            <a:pPr marL="0" lvl="0" indent="0" algn="l" rtl="0">
              <a:spcBef>
                <a:spcPts val="0"/>
              </a:spcBef>
              <a:spcAft>
                <a:spcPts val="0"/>
              </a:spcAft>
              <a:buNone/>
            </a:pPr>
            <a:endParaRPr dirty="0"/>
          </a:p>
        </p:txBody>
      </p:sp>
      <p:sp>
        <p:nvSpPr>
          <p:cNvPr id="9" name="Google Shape;713;p60">
            <a:extLst>
              <a:ext uri="{FF2B5EF4-FFF2-40B4-BE49-F238E27FC236}">
                <a16:creationId xmlns:a16="http://schemas.microsoft.com/office/drawing/2014/main" id="{C964259C-0F62-8F20-460D-78A2F9AD8118}"/>
              </a:ext>
            </a:extLst>
          </p:cNvPr>
          <p:cNvSpPr/>
          <p:nvPr/>
        </p:nvSpPr>
        <p:spPr>
          <a:xfrm>
            <a:off x="0" y="1811125"/>
            <a:ext cx="4117200" cy="265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Google Shape;304;p42">
            <a:extLst>
              <a:ext uri="{FF2B5EF4-FFF2-40B4-BE49-F238E27FC236}">
                <a16:creationId xmlns:a16="http://schemas.microsoft.com/office/drawing/2014/main" id="{7BE44E78-D828-E87E-E753-6B1BF2F3996D}"/>
              </a:ext>
            </a:extLst>
          </p:cNvPr>
          <p:cNvPicPr preferRelativeResize="0"/>
          <p:nvPr/>
        </p:nvPicPr>
        <p:blipFill rotWithShape="1">
          <a:blip r:embed="rId3">
            <a:alphaModFix/>
          </a:blip>
          <a:srcRect l="13222" r="6204"/>
          <a:stretch/>
        </p:blipFill>
        <p:spPr>
          <a:xfrm>
            <a:off x="412720" y="1375437"/>
            <a:ext cx="4258080" cy="3527875"/>
          </a:xfrm>
          <a:prstGeom prst="rect">
            <a:avLst/>
          </a:prstGeom>
          <a:noFill/>
          <a:ln>
            <a:noFill/>
          </a:ln>
        </p:spPr>
      </p:pic>
      <p:sp>
        <p:nvSpPr>
          <p:cNvPr id="15" name="Google Shape;305;p42">
            <a:extLst>
              <a:ext uri="{FF2B5EF4-FFF2-40B4-BE49-F238E27FC236}">
                <a16:creationId xmlns:a16="http://schemas.microsoft.com/office/drawing/2014/main" id="{7E352340-2215-DF2B-B0B0-DCB5942D9E60}"/>
              </a:ext>
            </a:extLst>
          </p:cNvPr>
          <p:cNvSpPr/>
          <p:nvPr/>
        </p:nvSpPr>
        <p:spPr>
          <a:xfrm>
            <a:off x="412600" y="1375312"/>
            <a:ext cx="4258200" cy="35280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52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2122500" y="367600"/>
            <a:ext cx="48990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Zeitplan</a:t>
            </a:r>
            <a:endParaRPr dirty="0"/>
          </a:p>
        </p:txBody>
      </p:sp>
      <p:sp>
        <p:nvSpPr>
          <p:cNvPr id="317" name="Google Shape;317;p43"/>
          <p:cNvSpPr txBox="1">
            <a:spLocks noGrp="1"/>
          </p:cNvSpPr>
          <p:nvPr>
            <p:ph type="subTitle" idx="4294967295"/>
          </p:nvPr>
        </p:nvSpPr>
        <p:spPr>
          <a:xfrm>
            <a:off x="331969" y="875500"/>
            <a:ext cx="8473364" cy="3900400"/>
          </a:xfrm>
          <a:prstGeom prst="rect">
            <a:avLst/>
          </a:prstGeom>
        </p:spPr>
        <p:txBody>
          <a:bodyPr spcFirstLastPara="1" wrap="square" lIns="91425" tIns="91425" rIns="91425" bIns="91425" anchor="t" anchorCtr="0">
            <a:noAutofit/>
          </a:bodyPr>
          <a:lstStyle/>
          <a:p>
            <a:pPr marL="342900" lvl="0" indent="-342900">
              <a:lnSpc>
                <a:spcPct val="107000"/>
              </a:lnSpc>
              <a:buFont typeface="+mj-lt"/>
              <a:buAutoNum type="arabicParenR"/>
            </a:pPr>
            <a:r>
              <a:rPr lang="de-DE" sz="1100" dirty="0">
                <a:effectLst/>
                <a:latin typeface="Calibri" panose="020F0502020204030204" pitchFamily="34" charset="0"/>
                <a:ea typeface="Calibri" panose="020F0502020204030204" pitchFamily="34" charset="0"/>
                <a:cs typeface="Times New Roman" panose="02020603050405020304" pitchFamily="18" charset="0"/>
              </a:rPr>
              <a:t>Datenerfassung a.: 40 PT (PM 3, Senior 12, Junior 25)</a:t>
            </a:r>
          </a:p>
          <a:p>
            <a:pPr marL="742950" lvl="1" indent="-285750">
              <a:lnSpc>
                <a:spcPct val="107000"/>
              </a:lnSpc>
              <a:buFont typeface="+mj-lt"/>
              <a:buAutoNum type="alphaLcPeriod"/>
            </a:pPr>
            <a:r>
              <a:rPr lang="de-DE" sz="1100" dirty="0">
                <a:effectLst/>
                <a:latin typeface="Calibri" panose="020F0502020204030204" pitchFamily="34" charset="0"/>
                <a:ea typeface="Calibri" panose="020F0502020204030204" pitchFamily="34" charset="0"/>
                <a:cs typeface="Times New Roman" panose="02020603050405020304" pitchFamily="18" charset="0"/>
              </a:rPr>
              <a:t>Senior 8, Junior 15</a:t>
            </a:r>
          </a:p>
          <a:p>
            <a:pPr marL="742950" lvl="1" indent="-285750">
              <a:lnSpc>
                <a:spcPct val="107000"/>
              </a:lnSpc>
              <a:buFont typeface="+mj-lt"/>
              <a:buAutoNum type="alphaLcPeriod"/>
            </a:pPr>
            <a:r>
              <a:rPr lang="de-DE" sz="1100" dirty="0">
                <a:effectLst/>
                <a:latin typeface="Calibri" panose="020F0502020204030204" pitchFamily="34" charset="0"/>
                <a:ea typeface="Calibri" panose="020F0502020204030204" pitchFamily="34" charset="0"/>
                <a:cs typeface="Times New Roman" panose="02020603050405020304" pitchFamily="18" charset="0"/>
              </a:rPr>
              <a:t>Senior 4, Junior 10</a:t>
            </a:r>
          </a:p>
          <a:p>
            <a:pPr marL="342900" lvl="0" indent="-342900">
              <a:lnSpc>
                <a:spcPct val="107000"/>
              </a:lnSpc>
              <a:buFont typeface="+mj-lt"/>
              <a:buAutoNum type="arabicParenR"/>
            </a:pPr>
            <a:r>
              <a:rPr lang="de-DE" sz="1100" dirty="0">
                <a:effectLst/>
                <a:latin typeface="Calibri" panose="020F0502020204030204" pitchFamily="34" charset="0"/>
                <a:ea typeface="Calibri" panose="020F0502020204030204" pitchFamily="34" charset="0"/>
                <a:cs typeface="Times New Roman" panose="02020603050405020304" pitchFamily="18" charset="0"/>
              </a:rPr>
              <a:t>Daten auswerten c.: 50 PT (PM 13, Senior 14, Junior 23)</a:t>
            </a:r>
          </a:p>
          <a:p>
            <a:pPr marL="742950" lvl="1" indent="-285750">
              <a:lnSpc>
                <a:spcPct val="107000"/>
              </a:lnSpc>
              <a:buFont typeface="+mj-lt"/>
              <a:buAutoNum type="alphaLcPeriod"/>
            </a:pPr>
            <a:r>
              <a:rPr lang="de-DE" sz="1100" dirty="0">
                <a:effectLst/>
                <a:latin typeface="Calibri" panose="020F0502020204030204" pitchFamily="34" charset="0"/>
                <a:ea typeface="Calibri" panose="020F0502020204030204" pitchFamily="34" charset="0"/>
                <a:cs typeface="Times New Roman" panose="02020603050405020304" pitchFamily="18" charset="0"/>
              </a:rPr>
              <a:t>Senior 6, Junior 9</a:t>
            </a:r>
          </a:p>
          <a:p>
            <a:pPr marL="742950" lvl="1" indent="-285750">
              <a:lnSpc>
                <a:spcPct val="107000"/>
              </a:lnSpc>
              <a:buFont typeface="+mj-lt"/>
              <a:buAutoNum type="alphaLcPeriod"/>
            </a:pPr>
            <a:r>
              <a:rPr lang="de-DE" sz="1100" dirty="0">
                <a:effectLst/>
                <a:latin typeface="Calibri" panose="020F0502020204030204" pitchFamily="34" charset="0"/>
                <a:ea typeface="Calibri" panose="020F0502020204030204" pitchFamily="34" charset="0"/>
                <a:cs typeface="Times New Roman" panose="02020603050405020304" pitchFamily="18" charset="0"/>
              </a:rPr>
              <a:t>Senior 5, Junior 8</a:t>
            </a:r>
          </a:p>
          <a:p>
            <a:pPr marL="742950" lvl="1" indent="-285750">
              <a:lnSpc>
                <a:spcPct val="107000"/>
              </a:lnSpc>
              <a:spcAft>
                <a:spcPts val="800"/>
              </a:spcAft>
              <a:buFont typeface="+mj-lt"/>
              <a:buAutoNum type="alphaLcPeriod"/>
            </a:pPr>
            <a:r>
              <a:rPr lang="de-DE" sz="1100" dirty="0">
                <a:effectLst/>
                <a:latin typeface="Calibri" panose="020F0502020204030204" pitchFamily="34" charset="0"/>
                <a:ea typeface="Calibri" panose="020F0502020204030204" pitchFamily="34" charset="0"/>
                <a:cs typeface="Times New Roman" panose="02020603050405020304" pitchFamily="18" charset="0"/>
              </a:rPr>
              <a:t>Senior 3, Junior 6</a:t>
            </a:r>
          </a:p>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Sensoren</a:t>
            </a:r>
            <a:r>
              <a:rPr lang="en-US" sz="11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Kameras</a:t>
            </a:r>
            <a:r>
              <a:rPr lang="en-US" sz="1100" dirty="0">
                <a:effectLst/>
                <a:latin typeface="Calibri" panose="020F0502020204030204" pitchFamily="34" charset="0"/>
                <a:ea typeface="Calibri" panose="020F0502020204030204" pitchFamily="34" charset="0"/>
                <a:cs typeface="Times New Roman" panose="02020603050405020304" pitchFamily="18" charset="0"/>
              </a:rPr>
              <a:t> (Material): 5.000 €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Project Manager: 2500 € / Tag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Senior Dev: 2000 € /Tag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Junior Dev: 1000 € / Tag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150k gesamt</a:t>
            </a:r>
          </a:p>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90 Personentage</a:t>
            </a:r>
          </a:p>
        </p:txBody>
      </p:sp>
    </p:spTree>
    <p:extLst>
      <p:ext uri="{BB962C8B-B14F-4D97-AF65-F5344CB8AC3E}">
        <p14:creationId xmlns:p14="http://schemas.microsoft.com/office/powerpoint/2010/main" val="60696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idx="2"/>
          </p:nvPr>
        </p:nvSpPr>
        <p:spPr>
          <a:xfrm>
            <a:off x="474293" y="670323"/>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82" name="Google Shape;182;p33"/>
          <p:cNvSpPr txBox="1">
            <a:spLocks noGrp="1"/>
          </p:cNvSpPr>
          <p:nvPr>
            <p:ph type="ctrTitle"/>
          </p:nvPr>
        </p:nvSpPr>
        <p:spPr>
          <a:xfrm>
            <a:off x="2362220" y="697210"/>
            <a:ext cx="2454600" cy="65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
            </a:r>
            <a:endParaRPr dirty="0"/>
          </a:p>
        </p:txBody>
      </p:sp>
      <p:sp>
        <p:nvSpPr>
          <p:cNvPr id="183" name="Google Shape;183;p33"/>
          <p:cNvSpPr txBox="1">
            <a:spLocks noGrp="1"/>
          </p:cNvSpPr>
          <p:nvPr>
            <p:ph type="subTitle" idx="1"/>
          </p:nvPr>
        </p:nvSpPr>
        <p:spPr>
          <a:xfrm>
            <a:off x="2362220" y="1035854"/>
            <a:ext cx="4489055"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Stimmverluste bei Wahlen</a:t>
            </a:r>
            <a:endParaRPr sz="1200" dirty="0"/>
          </a:p>
        </p:txBody>
      </p:sp>
      <p:sp>
        <p:nvSpPr>
          <p:cNvPr id="184" name="Google Shape;184;p33"/>
          <p:cNvSpPr txBox="1">
            <a:spLocks noGrp="1"/>
          </p:cNvSpPr>
          <p:nvPr>
            <p:ph type="ctrTitle" idx="3"/>
          </p:nvPr>
        </p:nvSpPr>
        <p:spPr>
          <a:xfrm>
            <a:off x="2362220" y="1707021"/>
            <a:ext cx="2454600" cy="65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Lösung &amp; Produkt </a:t>
            </a:r>
            <a:endParaRPr dirty="0"/>
          </a:p>
        </p:txBody>
      </p:sp>
      <p:sp>
        <p:nvSpPr>
          <p:cNvPr id="185" name="Google Shape;185;p33"/>
          <p:cNvSpPr txBox="1">
            <a:spLocks noGrp="1"/>
          </p:cNvSpPr>
          <p:nvPr>
            <p:ph type="subTitle" idx="4"/>
          </p:nvPr>
        </p:nvSpPr>
        <p:spPr>
          <a:xfrm>
            <a:off x="2362220" y="2042064"/>
            <a:ext cx="4489053"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Einsatz modernster KI für bahnbrechende Ergebnisse</a:t>
            </a:r>
            <a:endParaRPr sz="1200" dirty="0"/>
          </a:p>
        </p:txBody>
      </p:sp>
      <p:sp>
        <p:nvSpPr>
          <p:cNvPr id="186" name="Google Shape;186;p33"/>
          <p:cNvSpPr txBox="1">
            <a:spLocks noGrp="1"/>
          </p:cNvSpPr>
          <p:nvPr>
            <p:ph type="title" idx="5"/>
          </p:nvPr>
        </p:nvSpPr>
        <p:spPr>
          <a:xfrm>
            <a:off x="474293" y="1682826"/>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87" name="Google Shape;187;p33"/>
          <p:cNvSpPr txBox="1">
            <a:spLocks noGrp="1"/>
          </p:cNvSpPr>
          <p:nvPr>
            <p:ph type="ctrTitle" idx="6"/>
          </p:nvPr>
        </p:nvSpPr>
        <p:spPr>
          <a:xfrm>
            <a:off x="2362220" y="2716832"/>
            <a:ext cx="2454600" cy="65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Vorgehensweise</a:t>
            </a:r>
            <a:endParaRPr dirty="0"/>
          </a:p>
        </p:txBody>
      </p:sp>
      <p:sp>
        <p:nvSpPr>
          <p:cNvPr id="188" name="Google Shape;188;p33"/>
          <p:cNvSpPr txBox="1">
            <a:spLocks noGrp="1"/>
          </p:cNvSpPr>
          <p:nvPr>
            <p:ph type="subTitle" idx="7"/>
          </p:nvPr>
        </p:nvSpPr>
        <p:spPr>
          <a:xfrm>
            <a:off x="2362218" y="3048274"/>
            <a:ext cx="4489052"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Methodik und Vorgehen zur Problemlösung</a:t>
            </a:r>
            <a:endParaRPr sz="1200" dirty="0"/>
          </a:p>
        </p:txBody>
      </p:sp>
      <p:sp>
        <p:nvSpPr>
          <p:cNvPr id="189" name="Google Shape;189;p33"/>
          <p:cNvSpPr txBox="1">
            <a:spLocks noGrp="1"/>
          </p:cNvSpPr>
          <p:nvPr>
            <p:ph type="title" idx="8"/>
          </p:nvPr>
        </p:nvSpPr>
        <p:spPr>
          <a:xfrm>
            <a:off x="474293" y="2713251"/>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90" name="Google Shape;190;p33"/>
          <p:cNvSpPr txBox="1">
            <a:spLocks noGrp="1"/>
          </p:cNvSpPr>
          <p:nvPr>
            <p:ph type="ctrTitle" idx="9"/>
          </p:nvPr>
        </p:nvSpPr>
        <p:spPr>
          <a:xfrm>
            <a:off x="2362220" y="3726643"/>
            <a:ext cx="2454600" cy="65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Zeitplan</a:t>
            </a:r>
            <a:endParaRPr dirty="0"/>
          </a:p>
        </p:txBody>
      </p:sp>
      <p:sp>
        <p:nvSpPr>
          <p:cNvPr id="191" name="Google Shape;191;p33"/>
          <p:cNvSpPr txBox="1">
            <a:spLocks noGrp="1"/>
          </p:cNvSpPr>
          <p:nvPr>
            <p:ph type="subTitle" idx="13"/>
          </p:nvPr>
        </p:nvSpPr>
        <p:spPr>
          <a:xfrm>
            <a:off x="2362220" y="4054484"/>
            <a:ext cx="448905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Angebot und Zeitplan der Commeatus AG</a:t>
            </a:r>
            <a:endParaRPr sz="1200" dirty="0"/>
          </a:p>
        </p:txBody>
      </p:sp>
      <p:sp>
        <p:nvSpPr>
          <p:cNvPr id="192" name="Google Shape;192;p33"/>
          <p:cNvSpPr txBox="1">
            <a:spLocks noGrp="1"/>
          </p:cNvSpPr>
          <p:nvPr>
            <p:ph type="title" idx="14"/>
          </p:nvPr>
        </p:nvSpPr>
        <p:spPr>
          <a:xfrm>
            <a:off x="474293" y="3743676"/>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3" name="Gerader Verbinder 2">
            <a:extLst>
              <a:ext uri="{FF2B5EF4-FFF2-40B4-BE49-F238E27FC236}">
                <a16:creationId xmlns:a16="http://schemas.microsoft.com/office/drawing/2014/main" id="{7A4CF37F-2192-E482-A6E4-04F1404C42B6}"/>
              </a:ext>
            </a:extLst>
          </p:cNvPr>
          <p:cNvCxnSpPr/>
          <p:nvPr/>
        </p:nvCxnSpPr>
        <p:spPr>
          <a:xfrm>
            <a:off x="2191871" y="800100"/>
            <a:ext cx="0" cy="350295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5100750" y="1292375"/>
            <a:ext cx="28080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Einleitung</a:t>
            </a:r>
            <a:endParaRPr dirty="0"/>
          </a:p>
        </p:txBody>
      </p:sp>
      <p:sp>
        <p:nvSpPr>
          <p:cNvPr id="198" name="Google Shape;198;p34"/>
          <p:cNvSpPr txBox="1">
            <a:spLocks noGrp="1"/>
          </p:cNvSpPr>
          <p:nvPr>
            <p:ph type="body" idx="1"/>
          </p:nvPr>
        </p:nvSpPr>
        <p:spPr>
          <a:xfrm>
            <a:off x="5100750" y="1800275"/>
            <a:ext cx="2808000" cy="31019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Sie </a:t>
            </a:r>
            <a:r>
              <a:rPr lang="en-US" dirty="0" err="1"/>
              <a:t>sind</a:t>
            </a:r>
            <a:r>
              <a:rPr lang="en-US" dirty="0"/>
              <a:t> </a:t>
            </a:r>
            <a:r>
              <a:rPr lang="en-US" dirty="0" err="1"/>
              <a:t>nicht</a:t>
            </a:r>
            <a:r>
              <a:rPr lang="en-US" dirty="0"/>
              <a:t> </a:t>
            </a:r>
            <a:r>
              <a:rPr lang="en-US" dirty="0" err="1"/>
              <a:t>zufrieden</a:t>
            </a:r>
            <a:r>
              <a:rPr lang="en-US" dirty="0"/>
              <a:t> </a:t>
            </a:r>
            <a:r>
              <a:rPr lang="en-US" dirty="0" err="1"/>
              <a:t>mit</a:t>
            </a:r>
            <a:r>
              <a:rPr lang="en-US" dirty="0"/>
              <a:t> </a:t>
            </a:r>
            <a:r>
              <a:rPr lang="en-US" dirty="0" err="1"/>
              <a:t>Ihrem</a:t>
            </a:r>
            <a:r>
              <a:rPr lang="en-US" dirty="0"/>
              <a:t> </a:t>
            </a:r>
            <a:r>
              <a:rPr lang="en-US" dirty="0" err="1">
                <a:solidFill>
                  <a:srgbClr val="D5B961"/>
                </a:solidFill>
              </a:rPr>
              <a:t>Wahlergebnis</a:t>
            </a:r>
            <a:r>
              <a:rPr lang="en-US" dirty="0">
                <a:solidFill>
                  <a:schemeClr val="bg1"/>
                </a:solidFill>
              </a:rPr>
              <a:t>?</a:t>
            </a:r>
          </a:p>
          <a:p>
            <a:pPr marL="0" lvl="0" indent="0" algn="l" rtl="0">
              <a:spcBef>
                <a:spcPts val="0"/>
              </a:spcBef>
              <a:spcAft>
                <a:spcPts val="1600"/>
              </a:spcAft>
              <a:buNone/>
            </a:pPr>
            <a:r>
              <a:rPr lang="en-US" dirty="0"/>
              <a:t>Dann </a:t>
            </a:r>
            <a:r>
              <a:rPr lang="en-US" dirty="0" err="1"/>
              <a:t>sollten</a:t>
            </a:r>
            <a:r>
              <a:rPr lang="en-US" dirty="0"/>
              <a:t> Sie </a:t>
            </a:r>
            <a:r>
              <a:rPr lang="en-US" dirty="0" err="1"/>
              <a:t>Ihre</a:t>
            </a:r>
            <a:r>
              <a:rPr lang="en-US" dirty="0"/>
              <a:t> </a:t>
            </a:r>
            <a:r>
              <a:rPr lang="en-US" dirty="0" err="1">
                <a:solidFill>
                  <a:srgbClr val="D5B961"/>
                </a:solidFill>
              </a:rPr>
              <a:t>Kommunikationskanäle</a:t>
            </a:r>
            <a:r>
              <a:rPr lang="en-US" dirty="0"/>
              <a:t> </a:t>
            </a:r>
            <a:r>
              <a:rPr lang="en-US" dirty="0" err="1"/>
              <a:t>ausweiten</a:t>
            </a:r>
            <a:r>
              <a:rPr lang="en-US" dirty="0"/>
              <a:t>.</a:t>
            </a:r>
          </a:p>
          <a:p>
            <a:pPr marL="0" lvl="0" indent="0" algn="l" rtl="0">
              <a:spcBef>
                <a:spcPts val="0"/>
              </a:spcBef>
              <a:spcAft>
                <a:spcPts val="1600"/>
              </a:spcAft>
              <a:buNone/>
            </a:pPr>
            <a:r>
              <a:rPr lang="en-US" dirty="0" err="1"/>
              <a:t>Doch</a:t>
            </a:r>
            <a:r>
              <a:rPr lang="en-US" dirty="0"/>
              <a:t> </a:t>
            </a:r>
            <a:r>
              <a:rPr lang="en-US" dirty="0" err="1"/>
              <a:t>welche</a:t>
            </a:r>
            <a:r>
              <a:rPr lang="en-US" dirty="0"/>
              <a:t> </a:t>
            </a:r>
            <a:r>
              <a:rPr lang="en-US" dirty="0" err="1"/>
              <a:t>gibt</a:t>
            </a:r>
            <a:r>
              <a:rPr lang="en-US" dirty="0"/>
              <a:t> es und </a:t>
            </a:r>
            <a:r>
              <a:rPr lang="en-US" dirty="0" err="1"/>
              <a:t>wie</a:t>
            </a:r>
            <a:r>
              <a:rPr lang="en-US" dirty="0"/>
              <a:t> und </a:t>
            </a:r>
            <a:r>
              <a:rPr lang="en-US" dirty="0" err="1"/>
              <a:t>womit</a:t>
            </a:r>
            <a:r>
              <a:rPr lang="en-US" dirty="0"/>
              <a:t> </a:t>
            </a:r>
            <a:r>
              <a:rPr lang="en-US" dirty="0" err="1"/>
              <a:t>können</a:t>
            </a:r>
            <a:r>
              <a:rPr lang="en-US" dirty="0"/>
              <a:t> Sie die </a:t>
            </a:r>
            <a:r>
              <a:rPr lang="en-US" dirty="0" err="1">
                <a:solidFill>
                  <a:srgbClr val="D5B961"/>
                </a:solidFill>
              </a:rPr>
              <a:t>Zielgruppen</a:t>
            </a:r>
            <a:r>
              <a:rPr lang="en-US" dirty="0"/>
              <a:t> am </a:t>
            </a:r>
            <a:r>
              <a:rPr lang="en-US" dirty="0" err="1"/>
              <a:t>besten</a:t>
            </a:r>
            <a:r>
              <a:rPr lang="en-US" dirty="0"/>
              <a:t> </a:t>
            </a:r>
            <a:r>
              <a:rPr lang="en-US" dirty="0" err="1"/>
              <a:t>ansprechen</a:t>
            </a:r>
            <a:r>
              <a:rPr lang="en-US" dirty="0"/>
              <a:t>?</a:t>
            </a:r>
          </a:p>
          <a:p>
            <a:pPr marL="0" lvl="0" indent="0" algn="l" rtl="0">
              <a:spcBef>
                <a:spcPts val="0"/>
              </a:spcBef>
              <a:spcAft>
                <a:spcPts val="1600"/>
              </a:spcAft>
              <a:buNone/>
            </a:pPr>
            <a:r>
              <a:rPr lang="en-US" dirty="0"/>
              <a:t>Die </a:t>
            </a:r>
            <a:r>
              <a:rPr lang="en-US" dirty="0" err="1">
                <a:solidFill>
                  <a:srgbClr val="D5B961"/>
                </a:solidFill>
              </a:rPr>
              <a:t>Commeatus</a:t>
            </a:r>
            <a:r>
              <a:rPr lang="en-US" dirty="0">
                <a:solidFill>
                  <a:srgbClr val="D5B961"/>
                </a:solidFill>
              </a:rPr>
              <a:t> AG </a:t>
            </a:r>
            <a:r>
              <a:rPr lang="en-US" dirty="0" err="1"/>
              <a:t>hilft</a:t>
            </a:r>
            <a:r>
              <a:rPr lang="en-US" dirty="0"/>
              <a:t> </a:t>
            </a:r>
            <a:r>
              <a:rPr lang="en-US" dirty="0" err="1"/>
              <a:t>Ihnen</a:t>
            </a:r>
            <a:r>
              <a:rPr lang="en-US" dirty="0"/>
              <a:t> </a:t>
            </a:r>
            <a:r>
              <a:rPr lang="en-US" dirty="0" err="1"/>
              <a:t>dabei</a:t>
            </a:r>
            <a:r>
              <a:rPr lang="en-US" dirty="0"/>
              <a:t>!</a:t>
            </a:r>
          </a:p>
          <a:p>
            <a:pPr marL="0" lvl="0" indent="0" algn="l" rtl="0">
              <a:spcBef>
                <a:spcPts val="0"/>
              </a:spcBef>
              <a:spcAft>
                <a:spcPts val="1600"/>
              </a:spcAft>
              <a:buNone/>
            </a:pPr>
            <a:endParaRPr lang="en-US" dirty="0"/>
          </a:p>
        </p:txBody>
      </p:sp>
      <p:pic>
        <p:nvPicPr>
          <p:cNvPr id="1026" name="Picture 2" descr="Wahlergebnis zur Wahl des Hauptpersonalrats (HPR) beim Bayerischen  Staatsministerium für Wissenschaft und Kunst am 26. Februar 2019 ›  Personalrat der FAU">
            <a:extLst>
              <a:ext uri="{FF2B5EF4-FFF2-40B4-BE49-F238E27FC236}">
                <a16:creationId xmlns:a16="http://schemas.microsoft.com/office/drawing/2014/main" id="{E4948181-8024-4EEB-88A9-421D936B7B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8" t="-3782" r="50949" b="-1"/>
          <a:stretch/>
        </p:blipFill>
        <p:spPr bwMode="auto">
          <a:xfrm>
            <a:off x="-105263" y="-358182"/>
            <a:ext cx="3878366" cy="53476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txBox="1">
            <a:spLocks noGrp="1"/>
          </p:cNvSpPr>
          <p:nvPr>
            <p:ph type="title"/>
          </p:nvPr>
        </p:nvSpPr>
        <p:spPr>
          <a:xfrm>
            <a:off x="311700" y="1309036"/>
            <a:ext cx="8520600" cy="17934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de-DE" sz="8000" dirty="0"/>
            </a:br>
            <a:br>
              <a:rPr lang="de-DE" sz="8000" dirty="0"/>
            </a:br>
            <a:r>
              <a:rPr lang="de-DE" sz="8000" dirty="0"/>
              <a:t>23,4%</a:t>
            </a:r>
            <a:endParaRPr lang="en" sz="8000" dirty="0"/>
          </a:p>
        </p:txBody>
      </p:sp>
      <p:sp>
        <p:nvSpPr>
          <p:cNvPr id="457" name="Google Shape;457;p50"/>
          <p:cNvSpPr txBox="1">
            <a:spLocks noGrp="1"/>
          </p:cNvSpPr>
          <p:nvPr>
            <p:ph type="body" idx="1"/>
          </p:nvPr>
        </p:nvSpPr>
        <p:spPr>
          <a:xfrm>
            <a:off x="311700" y="3102530"/>
            <a:ext cx="8520600" cy="69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Haben sich 2021 nicht an der Bundestagswahl beteiligt</a:t>
            </a:r>
            <a:endParaRPr dirty="0"/>
          </a:p>
        </p:txBody>
      </p:sp>
      <p:cxnSp>
        <p:nvCxnSpPr>
          <p:cNvPr id="458" name="Google Shape;458;p50"/>
          <p:cNvCxnSpPr>
            <a:cxnSpLocks/>
            <a:stCxn id="456" idx="0"/>
          </p:cNvCxnSpPr>
          <p:nvPr/>
        </p:nvCxnSpPr>
        <p:spPr>
          <a:xfrm flipV="1">
            <a:off x="4572000" y="-12970"/>
            <a:ext cx="0" cy="1322006"/>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50"/>
          <p:cNvCxnSpPr>
            <a:stCxn id="457" idx="2"/>
          </p:cNvCxnSpPr>
          <p:nvPr/>
        </p:nvCxnSpPr>
        <p:spPr>
          <a:xfrm>
            <a:off x="4572000" y="3798230"/>
            <a:ext cx="0" cy="15186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931325" y="2270488"/>
            <a:ext cx="410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vs. Lösung</a:t>
            </a:r>
            <a:endParaRPr dirty="0"/>
          </a:p>
        </p:txBody>
      </p:sp>
      <p:sp>
        <p:nvSpPr>
          <p:cNvPr id="206" name="Google Shape;206;p35"/>
          <p:cNvSpPr txBox="1">
            <a:spLocks noGrp="1"/>
          </p:cNvSpPr>
          <p:nvPr>
            <p:ph type="title" idx="2"/>
          </p:nvPr>
        </p:nvSpPr>
        <p:spPr>
          <a:xfrm>
            <a:off x="4931325" y="1075113"/>
            <a:ext cx="3343200" cy="9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07" name="Google Shape;207;p35"/>
          <p:cNvSpPr txBox="1">
            <a:spLocks noGrp="1"/>
          </p:cNvSpPr>
          <p:nvPr>
            <p:ph type="subTitle" idx="1"/>
          </p:nvPr>
        </p:nvSpPr>
        <p:spPr>
          <a:xfrm>
            <a:off x="4931325" y="3275788"/>
            <a:ext cx="3105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Problemstellung &amp; Lösungsansätze der </a:t>
            </a:r>
            <a:r>
              <a:rPr lang="de-DE" dirty="0" err="1"/>
              <a:t>Commeatus</a:t>
            </a:r>
            <a:r>
              <a:rPr lang="de-DE" dirty="0"/>
              <a:t> AG</a:t>
            </a:r>
          </a:p>
          <a:p>
            <a:pPr marL="0" lvl="0" indent="0" algn="l" rtl="0">
              <a:spcBef>
                <a:spcPts val="0"/>
              </a:spcBef>
              <a:spcAft>
                <a:spcPts val="0"/>
              </a:spcAft>
              <a:buNone/>
            </a:pPr>
            <a:endParaRPr dirty="0"/>
          </a:p>
        </p:txBody>
      </p:sp>
      <p:pic>
        <p:nvPicPr>
          <p:cNvPr id="2050" name="Picture 2" descr="Bürgermeister- und Landratswahlen in Sachsen-Anhalt: Die Ergebnisse im  Überblick | MDR.DE">
            <a:extLst>
              <a:ext uri="{FF2B5EF4-FFF2-40B4-BE49-F238E27FC236}">
                <a16:creationId xmlns:a16="http://schemas.microsoft.com/office/drawing/2014/main" id="{6B78E317-4801-47ED-A911-A5C0CF7EFD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5" r="24715"/>
          <a:stretch/>
        </p:blipFill>
        <p:spPr bwMode="auto">
          <a:xfrm>
            <a:off x="-850988" y="620829"/>
            <a:ext cx="5189998" cy="3901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1214550" y="1292375"/>
            <a:ext cx="28080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Commeatus AG</a:t>
            </a:r>
            <a:endParaRPr dirty="0"/>
          </a:p>
        </p:txBody>
      </p:sp>
      <p:sp>
        <p:nvSpPr>
          <p:cNvPr id="215" name="Google Shape;215;p36"/>
          <p:cNvSpPr txBox="1">
            <a:spLocks noGrp="1"/>
          </p:cNvSpPr>
          <p:nvPr>
            <p:ph type="body" idx="1"/>
          </p:nvPr>
        </p:nvSpPr>
        <p:spPr>
          <a:xfrm>
            <a:off x="1214549" y="1887470"/>
            <a:ext cx="2967485" cy="2385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sz="1600" dirty="0"/>
              <a:t>Wahlergebnis hin, Wahlergebnis her – mit </a:t>
            </a:r>
            <a:r>
              <a:rPr lang="de-DE" sz="1600" dirty="0">
                <a:solidFill>
                  <a:srgbClr val="D5B961"/>
                </a:solidFill>
              </a:rPr>
              <a:t>uns</a:t>
            </a:r>
            <a:r>
              <a:rPr lang="de-DE" sz="1600" dirty="0"/>
              <a:t> können Sie </a:t>
            </a:r>
            <a:r>
              <a:rPr lang="de-DE" sz="1600" dirty="0">
                <a:solidFill>
                  <a:srgbClr val="D5B961"/>
                </a:solidFill>
              </a:rPr>
              <a:t>mehr</a:t>
            </a:r>
            <a:r>
              <a:rPr lang="de-DE" sz="1600" dirty="0"/>
              <a:t>!</a:t>
            </a:r>
          </a:p>
          <a:p>
            <a:pPr marL="0" lvl="0" indent="0" algn="l" rtl="0">
              <a:spcBef>
                <a:spcPts val="0"/>
              </a:spcBef>
              <a:spcAft>
                <a:spcPts val="0"/>
              </a:spcAft>
              <a:buClr>
                <a:schemeClr val="dk1"/>
              </a:buClr>
              <a:buSzPts val="1100"/>
              <a:buFont typeface="Arial"/>
              <a:buNone/>
            </a:pPr>
            <a:endParaRPr lang="de-DE" sz="1600" dirty="0"/>
          </a:p>
          <a:p>
            <a:pPr marL="0" lvl="0" indent="0" algn="l" rtl="0">
              <a:spcBef>
                <a:spcPts val="0"/>
              </a:spcBef>
              <a:spcAft>
                <a:spcPts val="0"/>
              </a:spcAft>
              <a:buClr>
                <a:schemeClr val="dk1"/>
              </a:buClr>
              <a:buSzPts val="1100"/>
              <a:buFont typeface="Arial"/>
              <a:buNone/>
            </a:pPr>
            <a:r>
              <a:rPr lang="de-DE" dirty="0"/>
              <a:t>Seit der Gründung im Jahr </a:t>
            </a:r>
            <a:r>
              <a:rPr lang="de-DE" b="1" dirty="0">
                <a:solidFill>
                  <a:srgbClr val="D5B961"/>
                </a:solidFill>
              </a:rPr>
              <a:t>2022</a:t>
            </a:r>
            <a:r>
              <a:rPr lang="de-DE" dirty="0"/>
              <a:t> konnte die </a:t>
            </a:r>
            <a:r>
              <a:rPr lang="de-DE" dirty="0" err="1"/>
              <a:t>Commeatus</a:t>
            </a:r>
            <a:r>
              <a:rPr lang="de-DE" dirty="0"/>
              <a:t> AG ihr Portfolio in den Bereichen </a:t>
            </a:r>
            <a:r>
              <a:rPr lang="de-DE" dirty="0">
                <a:solidFill>
                  <a:srgbClr val="D5B961"/>
                </a:solidFill>
              </a:rPr>
              <a:t>Datenakquise</a:t>
            </a:r>
            <a:r>
              <a:rPr lang="de-DE" dirty="0"/>
              <a:t>, </a:t>
            </a:r>
            <a:r>
              <a:rPr lang="de-DE" dirty="0">
                <a:solidFill>
                  <a:srgbClr val="D5B961"/>
                </a:solidFill>
              </a:rPr>
              <a:t>Datenauswertung</a:t>
            </a:r>
            <a:r>
              <a:rPr lang="de-DE" dirty="0"/>
              <a:t> und </a:t>
            </a:r>
            <a:r>
              <a:rPr lang="de-DE" dirty="0">
                <a:solidFill>
                  <a:srgbClr val="D5B961"/>
                </a:solidFill>
              </a:rPr>
              <a:t>Beratung</a:t>
            </a:r>
            <a:endParaRPr sz="1600" dirty="0">
              <a:solidFill>
                <a:srgbClr val="D5B961"/>
              </a:solidFill>
            </a:endParaRPr>
          </a:p>
        </p:txBody>
      </p:sp>
      <p:sp>
        <p:nvSpPr>
          <p:cNvPr id="216" name="Google Shape;216;p36"/>
          <p:cNvSpPr txBox="1">
            <a:spLocks noGrp="1"/>
          </p:cNvSpPr>
          <p:nvPr>
            <p:ph type="ctrTitle" idx="4294967295"/>
          </p:nvPr>
        </p:nvSpPr>
        <p:spPr>
          <a:xfrm>
            <a:off x="5260874" y="2711550"/>
            <a:ext cx="2535000" cy="6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rPr>
              <a:t>Commeatus AG</a:t>
            </a:r>
            <a:endParaRPr sz="1800" dirty="0">
              <a:solidFill>
                <a:schemeClr val="lt1"/>
              </a:solidFill>
            </a:endParaRPr>
          </a:p>
        </p:txBody>
      </p:sp>
      <p:grpSp>
        <p:nvGrpSpPr>
          <p:cNvPr id="217" name="Google Shape;217;p36"/>
          <p:cNvGrpSpPr/>
          <p:nvPr/>
        </p:nvGrpSpPr>
        <p:grpSpPr>
          <a:xfrm>
            <a:off x="6108180" y="1758795"/>
            <a:ext cx="840385" cy="836425"/>
            <a:chOff x="1178525" y="238125"/>
            <a:chExt cx="5262275" cy="5237475"/>
          </a:xfrm>
        </p:grpSpPr>
        <p:sp>
          <p:nvSpPr>
            <p:cNvPr id="218" name="Google Shape;218;p36"/>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6"/>
            <p:cNvSpPr/>
            <p:nvPr/>
          </p:nvSpPr>
          <p:spPr>
            <a:xfrm>
              <a:off x="2037350" y="1096875"/>
              <a:ext cx="3519825" cy="3519975"/>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hteck 1">
            <a:extLst>
              <a:ext uri="{FF2B5EF4-FFF2-40B4-BE49-F238E27FC236}">
                <a16:creationId xmlns:a16="http://schemas.microsoft.com/office/drawing/2014/main" id="{EF075EBA-7FD4-A22C-6592-CA49F5191470}"/>
              </a:ext>
            </a:extLst>
          </p:cNvPr>
          <p:cNvSpPr/>
          <p:nvPr/>
        </p:nvSpPr>
        <p:spPr>
          <a:xfrm>
            <a:off x="5511452" y="1381562"/>
            <a:ext cx="2100775" cy="2100775"/>
          </a:xfrm>
          <a:prstGeom prst="rect">
            <a:avLst/>
          </a:prstGeom>
          <a:noFill/>
          <a:ln>
            <a:solidFill>
              <a:srgbClr val="D5B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Google Shape;378;p41">
            <a:extLst>
              <a:ext uri="{FF2B5EF4-FFF2-40B4-BE49-F238E27FC236}">
                <a16:creationId xmlns:a16="http://schemas.microsoft.com/office/drawing/2014/main" id="{A4C820E4-9068-CB19-A545-EAFE37ADE5AD}"/>
              </a:ext>
            </a:extLst>
          </p:cNvPr>
          <p:cNvSpPr txBox="1">
            <a:spLocks/>
          </p:cNvSpPr>
          <p:nvPr/>
        </p:nvSpPr>
        <p:spPr>
          <a:xfrm>
            <a:off x="713075" y="4616554"/>
            <a:ext cx="455700" cy="30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900" smtClean="0">
                <a:solidFill>
                  <a:srgbClr val="D5B961"/>
                </a:solidFill>
              </a:rPr>
              <a:pPr/>
              <a:t>6</a:t>
            </a:fld>
            <a:endParaRPr lang="en" sz="900" dirty="0">
              <a:solidFill>
                <a:srgbClr val="D5B961"/>
              </a:solidFill>
            </a:endParaRPr>
          </a:p>
        </p:txBody>
      </p:sp>
      <p:sp>
        <p:nvSpPr>
          <p:cNvPr id="10" name="Google Shape;379;p41">
            <a:extLst>
              <a:ext uri="{FF2B5EF4-FFF2-40B4-BE49-F238E27FC236}">
                <a16:creationId xmlns:a16="http://schemas.microsoft.com/office/drawing/2014/main" id="{EDC3B332-A101-8A0A-3445-A72C0749C389}"/>
              </a:ext>
            </a:extLst>
          </p:cNvPr>
          <p:cNvSpPr txBox="1">
            <a:spLocks/>
          </p:cNvSpPr>
          <p:nvPr/>
        </p:nvSpPr>
        <p:spPr>
          <a:xfrm>
            <a:off x="3168001" y="4623854"/>
            <a:ext cx="2807999" cy="30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lgn="ctr">
              <a:buFont typeface="Montserrat"/>
              <a:buNone/>
            </a:pPr>
            <a:r>
              <a:rPr lang="de-DE" sz="900" dirty="0" err="1">
                <a:solidFill>
                  <a:srgbClr val="D5B961"/>
                </a:solidFill>
              </a:rPr>
              <a:t>Commeatus</a:t>
            </a:r>
            <a:r>
              <a:rPr lang="de-DE" sz="900" dirty="0">
                <a:solidFill>
                  <a:srgbClr val="D5B961"/>
                </a:solidFill>
              </a:rPr>
              <a:t> AG| Pitch Präsentation</a:t>
            </a:r>
          </a:p>
        </p:txBody>
      </p:sp>
      <p:sp>
        <p:nvSpPr>
          <p:cNvPr id="11" name="Google Shape;381;p41">
            <a:extLst>
              <a:ext uri="{FF2B5EF4-FFF2-40B4-BE49-F238E27FC236}">
                <a16:creationId xmlns:a16="http://schemas.microsoft.com/office/drawing/2014/main" id="{8F85168E-3F82-4419-53FF-AEC8390D7C07}"/>
              </a:ext>
            </a:extLst>
          </p:cNvPr>
          <p:cNvSpPr txBox="1">
            <a:spLocks/>
          </p:cNvSpPr>
          <p:nvPr/>
        </p:nvSpPr>
        <p:spPr>
          <a:xfrm>
            <a:off x="7332925" y="4623854"/>
            <a:ext cx="1098000" cy="30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00" dirty="0">
                <a:solidFill>
                  <a:srgbClr val="D5B961"/>
                </a:solidFill>
              </a:rPr>
              <a:t>2022</a:t>
            </a:r>
          </a:p>
        </p:txBody>
      </p:sp>
      <p:cxnSp>
        <p:nvCxnSpPr>
          <p:cNvPr id="4" name="Gerader Verbinder 3">
            <a:extLst>
              <a:ext uri="{FF2B5EF4-FFF2-40B4-BE49-F238E27FC236}">
                <a16:creationId xmlns:a16="http://schemas.microsoft.com/office/drawing/2014/main" id="{C15F76B0-9B21-30E8-340B-C764EBCE5713}"/>
              </a:ext>
            </a:extLst>
          </p:cNvPr>
          <p:cNvCxnSpPr>
            <a:cxnSpLocks/>
          </p:cNvCxnSpPr>
          <p:nvPr/>
        </p:nvCxnSpPr>
        <p:spPr>
          <a:xfrm>
            <a:off x="796738" y="4592179"/>
            <a:ext cx="7550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4F6B37D-4DF9-DB98-5254-7770FBF3CBDF}"/>
              </a:ext>
            </a:extLst>
          </p:cNvPr>
          <p:cNvCxnSpPr>
            <a:cxnSpLocks/>
          </p:cNvCxnSpPr>
          <p:nvPr/>
        </p:nvCxnSpPr>
        <p:spPr>
          <a:xfrm>
            <a:off x="1284338" y="2849383"/>
            <a:ext cx="27382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2093850" y="1635111"/>
            <a:ext cx="4956300" cy="2567700"/>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sp>
        <p:nvSpPr>
          <p:cNvPr id="241" name="Google Shape;241;p38"/>
          <p:cNvSpPr txBox="1">
            <a:spLocks noGrp="1"/>
          </p:cNvSpPr>
          <p:nvPr>
            <p:ph type="subTitle" idx="1"/>
          </p:nvPr>
        </p:nvSpPr>
        <p:spPr>
          <a:xfrm>
            <a:off x="2609400" y="2079057"/>
            <a:ext cx="3925200" cy="18425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Viele </a:t>
            </a:r>
            <a:r>
              <a:rPr lang="de-DE" dirty="0">
                <a:solidFill>
                  <a:srgbClr val="D5B961"/>
                </a:solidFill>
              </a:rPr>
              <a:t>Bürger</a:t>
            </a:r>
            <a:r>
              <a:rPr lang="de-DE" dirty="0"/>
              <a:t> setzen sich </a:t>
            </a:r>
            <a:r>
              <a:rPr lang="de-DE" dirty="0">
                <a:solidFill>
                  <a:srgbClr val="D5B961"/>
                </a:solidFill>
              </a:rPr>
              <a:t>nicht</a:t>
            </a:r>
            <a:r>
              <a:rPr lang="de-DE" dirty="0"/>
              <a:t> </a:t>
            </a:r>
            <a:r>
              <a:rPr lang="de-DE" dirty="0">
                <a:solidFill>
                  <a:srgbClr val="D5B961"/>
                </a:solidFill>
              </a:rPr>
              <a:t>aktiv</a:t>
            </a:r>
            <a:r>
              <a:rPr lang="de-DE" dirty="0"/>
              <a:t> mit den verschiedenen </a:t>
            </a:r>
            <a:r>
              <a:rPr lang="de-DE" dirty="0">
                <a:solidFill>
                  <a:srgbClr val="D5B961"/>
                </a:solidFill>
              </a:rPr>
              <a:t>Wahlprogrammen</a:t>
            </a:r>
            <a:r>
              <a:rPr lang="de-DE" dirty="0"/>
              <a:t> </a:t>
            </a:r>
            <a:r>
              <a:rPr lang="de-DE" dirty="0">
                <a:solidFill>
                  <a:srgbClr val="D5B961"/>
                </a:solidFill>
              </a:rPr>
              <a:t>auseinander</a:t>
            </a:r>
            <a:r>
              <a:rPr lang="de-DE" dirty="0"/>
              <a:t>.</a:t>
            </a:r>
          </a:p>
          <a:p>
            <a:pPr marL="0" lvl="0" indent="0" algn="ctr" rtl="0">
              <a:spcBef>
                <a:spcPts val="0"/>
              </a:spcBef>
              <a:spcAft>
                <a:spcPts val="0"/>
              </a:spcAft>
              <a:buNone/>
            </a:pPr>
            <a:endParaRPr lang="de-DE" dirty="0"/>
          </a:p>
          <a:p>
            <a:pPr marL="0" lvl="0" indent="0" algn="ctr" rtl="0">
              <a:spcBef>
                <a:spcPts val="0"/>
              </a:spcBef>
              <a:spcAft>
                <a:spcPts val="0"/>
              </a:spcAft>
              <a:buNone/>
            </a:pPr>
            <a:r>
              <a:rPr lang="de-DE" dirty="0"/>
              <a:t>Dies führt zu einer </a:t>
            </a:r>
            <a:r>
              <a:rPr lang="de-DE" dirty="0">
                <a:solidFill>
                  <a:srgbClr val="D5B961"/>
                </a:solidFill>
              </a:rPr>
              <a:t>Unsicherheit</a:t>
            </a:r>
            <a:r>
              <a:rPr lang="de-DE" dirty="0"/>
              <a:t>, was zu einer Nichtbeteiligung und somit dem </a:t>
            </a:r>
            <a:r>
              <a:rPr lang="de-DE" dirty="0">
                <a:solidFill>
                  <a:srgbClr val="D5B961"/>
                </a:solidFill>
              </a:rPr>
              <a:t>Verlust</a:t>
            </a:r>
            <a:r>
              <a:rPr lang="de-DE" dirty="0"/>
              <a:t> von </a:t>
            </a:r>
            <a:r>
              <a:rPr lang="de-DE" dirty="0">
                <a:solidFill>
                  <a:srgbClr val="D5B961"/>
                </a:solidFill>
              </a:rPr>
              <a:t>essenziellen</a:t>
            </a:r>
            <a:r>
              <a:rPr lang="de-DE" dirty="0"/>
              <a:t> </a:t>
            </a:r>
            <a:r>
              <a:rPr lang="de-DE" dirty="0">
                <a:solidFill>
                  <a:srgbClr val="D5B961"/>
                </a:solidFill>
              </a:rPr>
              <a:t>Stimmen</a:t>
            </a:r>
            <a:r>
              <a:rPr lang="de-DE" dirty="0"/>
              <a:t> führen kann. </a:t>
            </a:r>
          </a:p>
        </p:txBody>
      </p:sp>
      <p:cxnSp>
        <p:nvCxnSpPr>
          <p:cNvPr id="5" name="Gerader Verbinder 4">
            <a:extLst>
              <a:ext uri="{FF2B5EF4-FFF2-40B4-BE49-F238E27FC236}">
                <a16:creationId xmlns:a16="http://schemas.microsoft.com/office/drawing/2014/main" id="{397F9FFB-0907-65A5-FCDE-3A5E27D8C33F}"/>
              </a:ext>
            </a:extLst>
          </p:cNvPr>
          <p:cNvCxnSpPr>
            <a:cxnSpLocks/>
          </p:cNvCxnSpPr>
          <p:nvPr/>
        </p:nvCxnSpPr>
        <p:spPr>
          <a:xfrm>
            <a:off x="2715572" y="2918961"/>
            <a:ext cx="37150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931325" y="2270488"/>
            <a:ext cx="410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Lösung &amp; Produkt</a:t>
            </a:r>
            <a:endParaRPr dirty="0"/>
          </a:p>
        </p:txBody>
      </p:sp>
      <p:sp>
        <p:nvSpPr>
          <p:cNvPr id="206" name="Google Shape;206;p35"/>
          <p:cNvSpPr txBox="1">
            <a:spLocks noGrp="1"/>
          </p:cNvSpPr>
          <p:nvPr>
            <p:ph type="title" idx="2"/>
          </p:nvPr>
        </p:nvSpPr>
        <p:spPr>
          <a:xfrm>
            <a:off x="4931325" y="1075113"/>
            <a:ext cx="3343200" cy="9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07" name="Google Shape;207;p35"/>
          <p:cNvSpPr txBox="1">
            <a:spLocks noGrp="1"/>
          </p:cNvSpPr>
          <p:nvPr>
            <p:ph type="subTitle" idx="1"/>
          </p:nvPr>
        </p:nvSpPr>
        <p:spPr>
          <a:xfrm>
            <a:off x="4931324" y="3275788"/>
            <a:ext cx="3423403"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sz="1400" dirty="0"/>
              <a:t>Zielgruppenspezifische </a:t>
            </a:r>
          </a:p>
          <a:p>
            <a:pPr marL="0" lvl="0" indent="0" algn="l" rtl="0">
              <a:spcBef>
                <a:spcPts val="0"/>
              </a:spcBef>
              <a:spcAft>
                <a:spcPts val="0"/>
              </a:spcAft>
              <a:buClr>
                <a:schemeClr val="dk1"/>
              </a:buClr>
              <a:buSzPts val="1100"/>
              <a:buFont typeface="Arial"/>
              <a:buNone/>
            </a:pPr>
            <a:r>
              <a:rPr lang="de-DE" sz="1400" dirty="0"/>
              <a:t>Wahlkämpfe</a:t>
            </a:r>
          </a:p>
        </p:txBody>
      </p:sp>
      <p:sp>
        <p:nvSpPr>
          <p:cNvPr id="9" name="Google Shape;713;p60">
            <a:extLst>
              <a:ext uri="{FF2B5EF4-FFF2-40B4-BE49-F238E27FC236}">
                <a16:creationId xmlns:a16="http://schemas.microsoft.com/office/drawing/2014/main" id="{C964259C-0F62-8F20-460D-78A2F9AD8118}"/>
              </a:ext>
            </a:extLst>
          </p:cNvPr>
          <p:cNvSpPr/>
          <p:nvPr/>
        </p:nvSpPr>
        <p:spPr>
          <a:xfrm>
            <a:off x="0" y="1811125"/>
            <a:ext cx="4117200" cy="265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13;p60">
            <a:extLst>
              <a:ext uri="{FF2B5EF4-FFF2-40B4-BE49-F238E27FC236}">
                <a16:creationId xmlns:a16="http://schemas.microsoft.com/office/drawing/2014/main" id="{BFA95020-DDA3-08F5-A615-F616A852E0B6}"/>
              </a:ext>
            </a:extLst>
          </p:cNvPr>
          <p:cNvSpPr/>
          <p:nvPr/>
        </p:nvSpPr>
        <p:spPr>
          <a:xfrm>
            <a:off x="152400" y="1963525"/>
            <a:ext cx="4117200" cy="265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074" name="Picture 2" descr="28,676 Wahlurne Lizenzfreie Bilder und Fotos Kaufen - 123RF">
            <a:extLst>
              <a:ext uri="{FF2B5EF4-FFF2-40B4-BE49-F238E27FC236}">
                <a16:creationId xmlns:a16="http://schemas.microsoft.com/office/drawing/2014/main" id="{5B24ECC9-79A9-40F3-B670-2C6C95F8BA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934"/>
          <a:stretch/>
        </p:blipFill>
        <p:spPr bwMode="auto">
          <a:xfrm>
            <a:off x="-814125" y="0"/>
            <a:ext cx="4437204" cy="515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09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p:nvPr/>
        </p:nvSpPr>
        <p:spPr>
          <a:xfrm>
            <a:off x="3098575" y="1345513"/>
            <a:ext cx="5604000" cy="3192300"/>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Lösung</a:t>
            </a:r>
            <a:endParaRPr dirty="0"/>
          </a:p>
        </p:txBody>
      </p:sp>
      <p:sp>
        <p:nvSpPr>
          <p:cNvPr id="257" name="Google Shape;257;p40"/>
          <p:cNvSpPr txBox="1">
            <a:spLocks noGrp="1"/>
          </p:cNvSpPr>
          <p:nvPr>
            <p:ph type="subTitle" idx="1"/>
          </p:nvPr>
        </p:nvSpPr>
        <p:spPr>
          <a:xfrm>
            <a:off x="5191275" y="1765349"/>
            <a:ext cx="2808000" cy="2397519"/>
          </a:xfrm>
          <a:prstGeom prst="rect">
            <a:avLst/>
          </a:prstGeom>
        </p:spPr>
        <p:txBody>
          <a:bodyPr spcFirstLastPara="1" wrap="square" lIns="91425" tIns="91425" rIns="91425" bIns="91425" anchor="ctr" anchorCtr="0">
            <a:noAutofit/>
          </a:bodyPr>
          <a:lstStyle/>
          <a:p>
            <a:pPr marL="0" indent="0"/>
            <a:r>
              <a:rPr lang="de-DE" sz="1400" dirty="0"/>
              <a:t>Identifizierung von </a:t>
            </a:r>
            <a:r>
              <a:rPr lang="de-DE" sz="1400" dirty="0">
                <a:solidFill>
                  <a:srgbClr val="D5B961"/>
                </a:solidFill>
              </a:rPr>
              <a:t>Wählergruppenprofile</a:t>
            </a:r>
            <a:r>
              <a:rPr lang="de-DE" sz="1400" dirty="0"/>
              <a:t> und Zuordnung zu </a:t>
            </a:r>
            <a:r>
              <a:rPr lang="de-DE" sz="1400" dirty="0">
                <a:solidFill>
                  <a:srgbClr val="D5B961"/>
                </a:solidFill>
              </a:rPr>
              <a:t>Kommunikationskanälen</a:t>
            </a:r>
          </a:p>
          <a:p>
            <a:pPr marL="0" indent="0"/>
            <a:endParaRPr lang="de-DE" dirty="0"/>
          </a:p>
          <a:p>
            <a:pPr marL="0" indent="0"/>
            <a:r>
              <a:rPr lang="de-DE" sz="1400" dirty="0"/>
              <a:t>Auf Basis von </a:t>
            </a:r>
            <a:r>
              <a:rPr lang="de-DE" sz="1400" dirty="0">
                <a:solidFill>
                  <a:srgbClr val="D5B961"/>
                </a:solidFill>
              </a:rPr>
              <a:t>historischen Daten</a:t>
            </a:r>
            <a:r>
              <a:rPr lang="de-DE" sz="1400" dirty="0"/>
              <a:t>, </a:t>
            </a:r>
            <a:r>
              <a:rPr lang="de-DE" sz="1400" dirty="0">
                <a:solidFill>
                  <a:srgbClr val="D5B961"/>
                </a:solidFill>
              </a:rPr>
              <a:t>Umfragen</a:t>
            </a:r>
            <a:r>
              <a:rPr lang="de-DE" sz="1400" dirty="0"/>
              <a:t> und </a:t>
            </a:r>
            <a:r>
              <a:rPr lang="de-DE" sz="1400" dirty="0" err="1">
                <a:solidFill>
                  <a:srgbClr val="D5B961"/>
                </a:solidFill>
              </a:rPr>
              <a:t>Social</a:t>
            </a:r>
            <a:r>
              <a:rPr lang="de-DE" sz="1400" dirty="0">
                <a:solidFill>
                  <a:srgbClr val="D5B961"/>
                </a:solidFill>
              </a:rPr>
              <a:t> Media</a:t>
            </a:r>
            <a:r>
              <a:rPr lang="de-DE" sz="1400" dirty="0"/>
              <a:t> Postings</a:t>
            </a:r>
          </a:p>
        </p:txBody>
      </p:sp>
      <p:pic>
        <p:nvPicPr>
          <p:cNvPr id="4098" name="Picture 2" descr="action plan, Antenne, Agenda, Amerika, amerikanisch, Analyse, Analytik, Schwarz und weiß, Geschäft, Geschäftsleute, Geschäftsplan, Kalender, kaukasisch, Diagramm, Kaffeetasse, Unternehmen, Computer, Daten, data analysis, data management, Entwicklung, Unternehmer, Erweiterung, Flach, Tore, Graph, Graustufen, Wachstum, Hände, Information, Investition, Laptop, Mann, Marketing, Treffen, Notizbuch, Performance, Planung, Fortschritt, Bericht, Forschung, Ergebnisse, Anfang, Weiß, schwarz, Fotografie, Entwurf, Monochrome fotografie, einfarbig, Technologie, Schriftart, Hand, Winkel, Muster">
            <a:extLst>
              <a:ext uri="{FF2B5EF4-FFF2-40B4-BE49-F238E27FC236}">
                <a16:creationId xmlns:a16="http://schemas.microsoft.com/office/drawing/2014/main" id="{B907A3EC-7B29-4943-A99F-C97C16B56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0456"/>
            <a:ext cx="4014906" cy="2442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ransport App Pitch Deck by Slidesgo">
  <a:themeElements>
    <a:clrScheme name="Simple Light">
      <a:dk1>
        <a:srgbClr val="000000"/>
      </a:dk1>
      <a:lt1>
        <a:srgbClr val="FFFFFF"/>
      </a:lt1>
      <a:dk2>
        <a:srgbClr val="595959"/>
      </a:dk2>
      <a:lt2>
        <a:srgbClr val="EEEEEE"/>
      </a:lt2>
      <a:accent1>
        <a:srgbClr val="D5B961"/>
      </a:accent1>
      <a:accent2>
        <a:srgbClr val="D7D7D7"/>
      </a:accent2>
      <a:accent3>
        <a:srgbClr val="BF9000"/>
      </a:accent3>
      <a:accent4>
        <a:srgbClr val="FFE599"/>
      </a:accent4>
      <a:accent5>
        <a:srgbClr val="999999"/>
      </a:accent5>
      <a:accent6>
        <a:srgbClr val="666666"/>
      </a:accent6>
      <a:hlink>
        <a:srgbClr val="F8FA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Montserrat</vt:lpstr>
      <vt:lpstr>Montserrat Black</vt:lpstr>
      <vt:lpstr>Montserrat ExtraLight</vt:lpstr>
      <vt:lpstr>Montserrat Thin</vt:lpstr>
      <vt:lpstr>Transport App Pitch Deck by Slidesgo</vt:lpstr>
      <vt:lpstr>Wahlkampfkommunikation</vt:lpstr>
      <vt:lpstr>01</vt:lpstr>
      <vt:lpstr>Einleitung</vt:lpstr>
      <vt:lpstr>  23,4%</vt:lpstr>
      <vt:lpstr>Problem vs. Lösung</vt:lpstr>
      <vt:lpstr>Commeatus AG</vt:lpstr>
      <vt:lpstr>PROBLEM</vt:lpstr>
      <vt:lpstr>Lösung &amp; Produkt</vt:lpstr>
      <vt:lpstr>Lösung</vt:lpstr>
      <vt:lpstr>Vorgehensweise</vt:lpstr>
      <vt:lpstr>Methodik</vt:lpstr>
      <vt:lpstr>Zeitplan</vt:lpstr>
      <vt:lpstr>Zeitplan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APP</dc:title>
  <cp:lastModifiedBy>Dichter, Andreas (DualStudy)</cp:lastModifiedBy>
  <cp:revision>24</cp:revision>
  <dcterms:modified xsi:type="dcterms:W3CDTF">2022-05-19T19:56:36Z</dcterms:modified>
</cp:coreProperties>
</file>