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35" r:id="rId3"/>
    <p:sldId id="310" r:id="rId4"/>
    <p:sldId id="321" r:id="rId5"/>
    <p:sldId id="259" r:id="rId6"/>
    <p:sldId id="261" r:id="rId7"/>
    <p:sldId id="260" r:id="rId8"/>
    <p:sldId id="320" r:id="rId9"/>
    <p:sldId id="305" r:id="rId10"/>
    <p:sldId id="314" r:id="rId11"/>
    <p:sldId id="273" r:id="rId12"/>
    <p:sldId id="315" r:id="rId13"/>
    <p:sldId id="316" r:id="rId14"/>
    <p:sldId id="319" r:id="rId15"/>
    <p:sldId id="318" r:id="rId16"/>
    <p:sldId id="332" r:id="rId17"/>
    <p:sldId id="322" r:id="rId18"/>
    <p:sldId id="323" r:id="rId19"/>
    <p:sldId id="324" r:id="rId20"/>
    <p:sldId id="331" r:id="rId21"/>
    <p:sldId id="341" r:id="rId22"/>
    <p:sldId id="327" r:id="rId23"/>
    <p:sldId id="328" r:id="rId24"/>
    <p:sldId id="336" r:id="rId25"/>
    <p:sldId id="333" r:id="rId26"/>
    <p:sldId id="337" r:id="rId27"/>
    <p:sldId id="338" r:id="rId28"/>
    <p:sldId id="340" r:id="rId29"/>
    <p:sldId id="342" r:id="rId30"/>
    <p:sldId id="343" r:id="rId31"/>
    <p:sldId id="330" r:id="rId32"/>
    <p:sldId id="347" r:id="rId33"/>
    <p:sldId id="346" r:id="rId34"/>
    <p:sldId id="34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E52"/>
    <a:srgbClr val="E9E2C9"/>
    <a:srgbClr val="292C3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CF8DC-50ED-9243-BCD3-FAEE81F8FC9B}" v="2" dt="2022-07-15T09:01:40.584"/>
  </p1510:revLst>
</p1510:revInfo>
</file>

<file path=ppt/tableStyles.xml><?xml version="1.0" encoding="utf-8"?>
<a:tblStyleLst xmlns:a="http://schemas.openxmlformats.org/drawingml/2006/main" def="{102E0520-08AB-4B47-9831-26CB105A5FE7}">
  <a:tblStyle styleId="{102E0520-08AB-4B47-9831-26CB105A5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 Berkil" userId="d4ba157e37e13158" providerId="LiveId" clId="{21F5AB97-887E-44CA-95A0-23C703AB068D}"/>
    <pc:docChg chg="undo custSel addSld delSld modSld sldOrd">
      <pc:chgData name="Can Berkil" userId="d4ba157e37e13158" providerId="LiveId" clId="{21F5AB97-887E-44CA-95A0-23C703AB068D}" dt="2022-07-14T09:21:00.717" v="327" actId="403"/>
      <pc:docMkLst>
        <pc:docMk/>
      </pc:docMkLst>
      <pc:sldChg chg="modSp mod ord">
        <pc:chgData name="Can Berkil" userId="d4ba157e37e13158" providerId="LiveId" clId="{21F5AB97-887E-44CA-95A0-23C703AB068D}" dt="2022-07-14T09:20:54.580" v="325" actId="113"/>
        <pc:sldMkLst>
          <pc:docMk/>
          <pc:sldMk cId="0" sldId="260"/>
        </pc:sldMkLst>
        <pc:spChg chg="mod">
          <ac:chgData name="Can Berkil" userId="d4ba157e37e13158" providerId="LiveId" clId="{21F5AB97-887E-44CA-95A0-23C703AB068D}" dt="2022-07-14T09:20:54.580" v="325" actId="113"/>
          <ac:spMkLst>
            <pc:docMk/>
            <pc:sldMk cId="0" sldId="260"/>
            <ac:spMk id="371" creationId="{00000000-0000-0000-0000-000000000000}"/>
          </ac:spMkLst>
        </pc:spChg>
      </pc:sldChg>
      <pc:sldChg chg="modSp mod">
        <pc:chgData name="Can Berkil" userId="d4ba157e37e13158" providerId="LiveId" clId="{21F5AB97-887E-44CA-95A0-23C703AB068D}" dt="2022-07-14T09:20:52.017" v="324" actId="113"/>
        <pc:sldMkLst>
          <pc:docMk/>
          <pc:sldMk cId="0" sldId="261"/>
        </pc:sldMkLst>
        <pc:spChg chg="mod">
          <ac:chgData name="Can Berkil" userId="d4ba157e37e13158" providerId="LiveId" clId="{21F5AB97-887E-44CA-95A0-23C703AB068D}" dt="2022-07-14T09:20:52.017" v="324" actId="113"/>
          <ac:spMkLst>
            <pc:docMk/>
            <pc:sldMk cId="0" sldId="261"/>
            <ac:spMk id="392" creationId="{00000000-0000-0000-0000-000000000000}"/>
          </ac:spMkLst>
        </pc:spChg>
      </pc:sldChg>
      <pc:sldChg chg="del">
        <pc:chgData name="Can Berkil" userId="d4ba157e37e13158" providerId="LiveId" clId="{21F5AB97-887E-44CA-95A0-23C703AB068D}" dt="2022-07-13T13:50:15.821" v="0" actId="47"/>
        <pc:sldMkLst>
          <pc:docMk/>
          <pc:sldMk cId="2696453812" sldId="303"/>
        </pc:sldMkLst>
      </pc:sldChg>
      <pc:sldChg chg="del">
        <pc:chgData name="Can Berkil" userId="d4ba157e37e13158" providerId="LiveId" clId="{21F5AB97-887E-44CA-95A0-23C703AB068D}" dt="2022-07-13T13:50:16.804" v="1" actId="47"/>
        <pc:sldMkLst>
          <pc:docMk/>
          <pc:sldMk cId="27999873" sldId="304"/>
        </pc:sldMkLst>
      </pc:sldChg>
      <pc:sldChg chg="addSp delSp modSp mod">
        <pc:chgData name="Can Berkil" userId="d4ba157e37e13158" providerId="LiveId" clId="{21F5AB97-887E-44CA-95A0-23C703AB068D}" dt="2022-07-13T13:59:50.265" v="177" actId="20577"/>
        <pc:sldMkLst>
          <pc:docMk/>
          <pc:sldMk cId="4162759810" sldId="316"/>
        </pc:sldMkLst>
        <pc:spChg chg="add mod">
          <ac:chgData name="Can Berkil" userId="d4ba157e37e13158" providerId="LiveId" clId="{21F5AB97-887E-44CA-95A0-23C703AB068D}" dt="2022-07-13T13:55:17.322" v="81" actId="208"/>
          <ac:spMkLst>
            <pc:docMk/>
            <pc:sldMk cId="4162759810" sldId="316"/>
            <ac:spMk id="5" creationId="{EF8D653D-9B3E-CC2F-1AAA-7ED9D9CB8400}"/>
          </ac:spMkLst>
        </pc:spChg>
        <pc:spChg chg="del">
          <ac:chgData name="Can Berkil" userId="d4ba157e37e13158" providerId="LiveId" clId="{21F5AB97-887E-44CA-95A0-23C703AB068D}" dt="2022-07-13T13:54:59.877" v="76" actId="478"/>
          <ac:spMkLst>
            <pc:docMk/>
            <pc:sldMk cId="4162759810" sldId="316"/>
            <ac:spMk id="9" creationId="{03145424-B5CC-E851-A643-C674A595B8F4}"/>
          </ac:spMkLst>
        </pc:spChg>
        <pc:spChg chg="mod">
          <ac:chgData name="Can Berkil" userId="d4ba157e37e13158" providerId="LiveId" clId="{21F5AB97-887E-44CA-95A0-23C703AB068D}" dt="2022-07-13T13:59:50.265" v="177" actId="20577"/>
          <ac:spMkLst>
            <pc:docMk/>
            <pc:sldMk cId="4162759810" sldId="316"/>
            <ac:spMk id="12" creationId="{96BFC843-771D-03BE-17DF-DD39A43CACBB}"/>
          </ac:spMkLst>
        </pc:spChg>
        <pc:picChg chg="add mod">
          <ac:chgData name="Can Berkil" userId="d4ba157e37e13158" providerId="LiveId" clId="{21F5AB97-887E-44CA-95A0-23C703AB068D}" dt="2022-07-13T13:54:40.597" v="74" actId="1076"/>
          <ac:picMkLst>
            <pc:docMk/>
            <pc:sldMk cId="4162759810" sldId="316"/>
            <ac:picMk id="4" creationId="{DA0B5F04-6586-13FA-AA49-62FD6D86362A}"/>
          </ac:picMkLst>
        </pc:picChg>
        <pc:picChg chg="del">
          <ac:chgData name="Can Berkil" userId="d4ba157e37e13158" providerId="LiveId" clId="{21F5AB97-887E-44CA-95A0-23C703AB068D}" dt="2022-07-13T13:53:42.149" v="66" actId="478"/>
          <ac:picMkLst>
            <pc:docMk/>
            <pc:sldMk cId="4162759810" sldId="316"/>
            <ac:picMk id="7" creationId="{912B325D-50AC-56D4-DEDD-31178883609D}"/>
          </ac:picMkLst>
        </pc:picChg>
      </pc:sldChg>
      <pc:sldChg chg="addSp delSp modSp add mod">
        <pc:chgData name="Can Berkil" userId="d4ba157e37e13158" providerId="LiveId" clId="{21F5AB97-887E-44CA-95A0-23C703AB068D}" dt="2022-07-14T09:21:00.717" v="327" actId="403"/>
        <pc:sldMkLst>
          <pc:docMk/>
          <pc:sldMk cId="2177515472" sldId="320"/>
        </pc:sldMkLst>
        <pc:spChg chg="mod">
          <ac:chgData name="Can Berkil" userId="d4ba157e37e13158" providerId="LiveId" clId="{21F5AB97-887E-44CA-95A0-23C703AB068D}" dt="2022-07-14T09:21:00.717" v="327" actId="403"/>
          <ac:spMkLst>
            <pc:docMk/>
            <pc:sldMk cId="2177515472" sldId="320"/>
            <ac:spMk id="4" creationId="{761476D9-27A8-BE25-7079-9F5CE70B6C3E}"/>
          </ac:spMkLst>
        </pc:spChg>
        <pc:spChg chg="mod">
          <ac:chgData name="Can Berkil" userId="d4ba157e37e13158" providerId="LiveId" clId="{21F5AB97-887E-44CA-95A0-23C703AB068D}" dt="2022-07-13T13:56:39.843" v="99" actId="1038"/>
          <ac:spMkLst>
            <pc:docMk/>
            <pc:sldMk cId="2177515472" sldId="320"/>
            <ac:spMk id="7" creationId="{DE4EA1CE-04BF-132B-01B5-35A68B9A8663}"/>
          </ac:spMkLst>
        </pc:spChg>
        <pc:spChg chg="mod">
          <ac:chgData name="Can Berkil" userId="d4ba157e37e13158" providerId="LiveId" clId="{21F5AB97-887E-44CA-95A0-23C703AB068D}" dt="2022-07-13T13:56:26.692" v="85" actId="1076"/>
          <ac:spMkLst>
            <pc:docMk/>
            <pc:sldMk cId="2177515472" sldId="320"/>
            <ac:spMk id="8" creationId="{D65C02E1-304E-9857-F9BA-7CADF7675C67}"/>
          </ac:spMkLst>
        </pc:spChg>
        <pc:spChg chg="mod">
          <ac:chgData name="Can Berkil" userId="d4ba157e37e13158" providerId="LiveId" clId="{21F5AB97-887E-44CA-95A0-23C703AB068D}" dt="2022-07-13T13:58:42.619" v="149" actId="403"/>
          <ac:spMkLst>
            <pc:docMk/>
            <pc:sldMk cId="2177515472" sldId="320"/>
            <ac:spMk id="13" creationId="{D2A96322-0C25-9B6C-0335-B6B30ED3F4B0}"/>
          </ac:spMkLst>
        </pc:spChg>
        <pc:spChg chg="mod">
          <ac:chgData name="Can Berkil" userId="d4ba157e37e13158" providerId="LiveId" clId="{21F5AB97-887E-44CA-95A0-23C703AB068D}" dt="2022-07-13T13:58:39.993" v="148" actId="404"/>
          <ac:spMkLst>
            <pc:docMk/>
            <pc:sldMk cId="2177515472" sldId="320"/>
            <ac:spMk id="14" creationId="{16EE7039-1830-9368-E6F8-6AB9DA11D33C}"/>
          </ac:spMkLst>
        </pc:spChg>
        <pc:spChg chg="add mod">
          <ac:chgData name="Can Berkil" userId="d4ba157e37e13158" providerId="LiveId" clId="{21F5AB97-887E-44CA-95A0-23C703AB068D}" dt="2022-07-13T13:57:37" v="131" actId="1076"/>
          <ac:spMkLst>
            <pc:docMk/>
            <pc:sldMk cId="2177515472" sldId="320"/>
            <ac:spMk id="32" creationId="{722513FF-B7D2-9DDF-5A43-85FD1867B260}"/>
          </ac:spMkLst>
        </pc:spChg>
        <pc:spChg chg="mod">
          <ac:chgData name="Can Berkil" userId="d4ba157e37e13158" providerId="LiveId" clId="{21F5AB97-887E-44CA-95A0-23C703AB068D}" dt="2022-07-13T13:58:11.914" v="138" actId="1076"/>
          <ac:spMkLst>
            <pc:docMk/>
            <pc:sldMk cId="2177515472" sldId="320"/>
            <ac:spMk id="45" creationId="{BBDF9156-BCB7-DC85-0971-024905F0576A}"/>
          </ac:spMkLst>
        </pc:spChg>
        <pc:spChg chg="mod">
          <ac:chgData name="Can Berkil" userId="d4ba157e37e13158" providerId="LiveId" clId="{21F5AB97-887E-44CA-95A0-23C703AB068D}" dt="2022-07-13T13:58:22.421" v="142" actId="1076"/>
          <ac:spMkLst>
            <pc:docMk/>
            <pc:sldMk cId="2177515472" sldId="320"/>
            <ac:spMk id="46" creationId="{B46401D3-338B-B816-CF3B-C8B3CFA192A2}"/>
          </ac:spMkLst>
        </pc:spChg>
        <pc:spChg chg="mod">
          <ac:chgData name="Can Berkil" userId="d4ba157e37e13158" providerId="LiveId" clId="{21F5AB97-887E-44CA-95A0-23C703AB068D}" dt="2022-07-13T13:58:13.608" v="139" actId="1076"/>
          <ac:spMkLst>
            <pc:docMk/>
            <pc:sldMk cId="2177515472" sldId="320"/>
            <ac:spMk id="47" creationId="{696553AA-0C5E-84DD-5824-0F1921DF0A3D}"/>
          </ac:spMkLst>
        </pc:spChg>
        <pc:spChg chg="mod">
          <ac:chgData name="Can Berkil" userId="d4ba157e37e13158" providerId="LiveId" clId="{21F5AB97-887E-44CA-95A0-23C703AB068D}" dt="2022-07-13T13:59:27.809" v="152" actId="1076"/>
          <ac:spMkLst>
            <pc:docMk/>
            <pc:sldMk cId="2177515472" sldId="320"/>
            <ac:spMk id="48" creationId="{E73CEC80-E019-1974-3587-F5D030D62F5D}"/>
          </ac:spMkLst>
        </pc:spChg>
        <pc:spChg chg="del mod">
          <ac:chgData name="Can Berkil" userId="d4ba157e37e13158" providerId="LiveId" clId="{21F5AB97-887E-44CA-95A0-23C703AB068D}" dt="2022-07-13T13:57:25.246" v="120"/>
          <ac:spMkLst>
            <pc:docMk/>
            <pc:sldMk cId="2177515472" sldId="320"/>
            <ac:spMk id="49" creationId="{D9EC8C81-0EE8-8F1F-E1E8-C9CAC1761426}"/>
          </ac:spMkLst>
        </pc:spChg>
        <pc:spChg chg="mod">
          <ac:chgData name="Can Berkil" userId="d4ba157e37e13158" providerId="LiveId" clId="{21F5AB97-887E-44CA-95A0-23C703AB068D}" dt="2022-07-13T13:57:51.947" v="133" actId="1076"/>
          <ac:spMkLst>
            <pc:docMk/>
            <pc:sldMk cId="2177515472" sldId="320"/>
            <ac:spMk id="50" creationId="{166EE7BD-50AF-4C58-CD0E-BB09D15B8B43}"/>
          </ac:spMkLst>
        </pc:spChg>
        <pc:spChg chg="mod">
          <ac:chgData name="Can Berkil" userId="d4ba157e37e13158" providerId="LiveId" clId="{21F5AB97-887E-44CA-95A0-23C703AB068D}" dt="2022-07-13T13:58:57.976" v="150" actId="1076"/>
          <ac:spMkLst>
            <pc:docMk/>
            <pc:sldMk cId="2177515472" sldId="320"/>
            <ac:spMk id="51" creationId="{B63DD8BB-0108-7E43-2410-012B9AF65F60}"/>
          </ac:spMkLst>
        </pc:spChg>
        <pc:spChg chg="mod">
          <ac:chgData name="Can Berkil" userId="d4ba157e37e13158" providerId="LiveId" clId="{21F5AB97-887E-44CA-95A0-23C703AB068D}" dt="2022-07-13T13:57:46.035" v="132" actId="1076"/>
          <ac:spMkLst>
            <pc:docMk/>
            <pc:sldMk cId="2177515472" sldId="320"/>
            <ac:spMk id="52" creationId="{DC48CD56-F5F5-3426-38C3-EB704F29A963}"/>
          </ac:spMkLst>
        </pc:spChg>
      </pc:sldChg>
      <pc:sldChg chg="addSp delSp modSp new mod modAnim">
        <pc:chgData name="Can Berkil" userId="d4ba157e37e13158" providerId="LiveId" clId="{21F5AB97-887E-44CA-95A0-23C703AB068D}" dt="2022-07-13T14:20:17.718" v="320" actId="1582"/>
        <pc:sldMkLst>
          <pc:docMk/>
          <pc:sldMk cId="2887920441" sldId="321"/>
        </pc:sldMkLst>
        <pc:spChg chg="del">
          <ac:chgData name="Can Berkil" userId="d4ba157e37e13158" providerId="LiveId" clId="{21F5AB97-887E-44CA-95A0-23C703AB068D}" dt="2022-07-13T13:50:57.086" v="4" actId="478"/>
          <ac:spMkLst>
            <pc:docMk/>
            <pc:sldMk cId="2887920441" sldId="321"/>
            <ac:spMk id="2" creationId="{C716AB81-01FD-1458-055D-E76F7C199215}"/>
          </ac:spMkLst>
        </pc:spChg>
        <pc:spChg chg="del">
          <ac:chgData name="Can Berkil" userId="d4ba157e37e13158" providerId="LiveId" clId="{21F5AB97-887E-44CA-95A0-23C703AB068D}" dt="2022-07-13T13:50:57.086" v="4" actId="478"/>
          <ac:spMkLst>
            <pc:docMk/>
            <pc:sldMk cId="2887920441" sldId="321"/>
            <ac:spMk id="3" creationId="{C43CF94B-DAD3-B5DC-1525-FD3C6199D688}"/>
          </ac:spMkLst>
        </pc:spChg>
        <pc:spChg chg="del">
          <ac:chgData name="Can Berkil" userId="d4ba157e37e13158" providerId="LiveId" clId="{21F5AB97-887E-44CA-95A0-23C703AB068D}" dt="2022-07-13T13:50:57.086" v="4" actId="478"/>
          <ac:spMkLst>
            <pc:docMk/>
            <pc:sldMk cId="2887920441" sldId="321"/>
            <ac:spMk id="4" creationId="{EF2DA164-492E-7886-E6B6-A9F362515DD5}"/>
          </ac:spMkLst>
        </pc:spChg>
        <pc:spChg chg="add del mod">
          <ac:chgData name="Can Berkil" userId="d4ba157e37e13158" providerId="LiveId" clId="{21F5AB97-887E-44CA-95A0-23C703AB068D}" dt="2022-07-13T13:51:34.432" v="7" actId="478"/>
          <ac:spMkLst>
            <pc:docMk/>
            <pc:sldMk cId="2887920441" sldId="321"/>
            <ac:spMk id="5" creationId="{A01F7903-7561-4119-F91D-277E4B9C5A38}"/>
          </ac:spMkLst>
        </pc:spChg>
        <pc:spChg chg="add del mod">
          <ac:chgData name="Can Berkil" userId="d4ba157e37e13158" providerId="LiveId" clId="{21F5AB97-887E-44CA-95A0-23C703AB068D}" dt="2022-07-13T13:52:07.877" v="25" actId="478"/>
          <ac:spMkLst>
            <pc:docMk/>
            <pc:sldMk cId="2887920441" sldId="321"/>
            <ac:spMk id="6" creationId="{8B9571D7-201A-A278-FCA2-A5713B74DD0A}"/>
          </ac:spMkLst>
        </pc:spChg>
        <pc:spChg chg="add mod">
          <ac:chgData name="Can Berkil" userId="d4ba157e37e13158" providerId="LiveId" clId="{21F5AB97-887E-44CA-95A0-23C703AB068D}" dt="2022-07-13T13:52:23.605" v="49" actId="1076"/>
          <ac:spMkLst>
            <pc:docMk/>
            <pc:sldMk cId="2887920441" sldId="321"/>
            <ac:spMk id="7" creationId="{43BF2ACE-329F-5FA0-B31F-EF078208B08C}"/>
          </ac:spMkLst>
        </pc:spChg>
        <pc:spChg chg="add mod">
          <ac:chgData name="Can Berkil" userId="d4ba157e37e13158" providerId="LiveId" clId="{21F5AB97-887E-44CA-95A0-23C703AB068D}" dt="2022-07-13T14:01:48.307" v="208" actId="1076"/>
          <ac:spMkLst>
            <pc:docMk/>
            <pc:sldMk cId="2887920441" sldId="321"/>
            <ac:spMk id="10" creationId="{73D78888-812C-E1E8-0A0F-4FA7CF8F28A4}"/>
          </ac:spMkLst>
        </pc:spChg>
        <pc:spChg chg="add mod">
          <ac:chgData name="Can Berkil" userId="d4ba157e37e13158" providerId="LiveId" clId="{21F5AB97-887E-44CA-95A0-23C703AB068D}" dt="2022-07-13T14:02:49.406" v="232" actId="1076"/>
          <ac:spMkLst>
            <pc:docMk/>
            <pc:sldMk cId="2887920441" sldId="321"/>
            <ac:spMk id="13" creationId="{67C1726A-1C86-A671-79DB-A61385BB50E3}"/>
          </ac:spMkLst>
        </pc:spChg>
        <pc:spChg chg="add mod ord">
          <ac:chgData name="Can Berkil" userId="d4ba157e37e13158" providerId="LiveId" clId="{21F5AB97-887E-44CA-95A0-23C703AB068D}" dt="2022-07-13T14:08:52.968" v="277" actId="167"/>
          <ac:spMkLst>
            <pc:docMk/>
            <pc:sldMk cId="2887920441" sldId="321"/>
            <ac:spMk id="28" creationId="{41ABBC73-33BE-03AF-8698-EF082B024DA3}"/>
          </ac:spMkLst>
        </pc:spChg>
        <pc:spChg chg="add mod">
          <ac:chgData name="Can Berkil" userId="d4ba157e37e13158" providerId="LiveId" clId="{21F5AB97-887E-44CA-95A0-23C703AB068D}" dt="2022-07-13T14:14:13.737" v="309" actId="1076"/>
          <ac:spMkLst>
            <pc:docMk/>
            <pc:sldMk cId="2887920441" sldId="321"/>
            <ac:spMk id="33" creationId="{A2517079-0AA6-722C-FD93-048BFD9523AE}"/>
          </ac:spMkLst>
        </pc:spChg>
        <pc:picChg chg="add mod">
          <ac:chgData name="Can Berkil" userId="d4ba157e37e13158" providerId="LiveId" clId="{21F5AB97-887E-44CA-95A0-23C703AB068D}" dt="2022-07-13T14:01:19.330" v="190" actId="1076"/>
          <ac:picMkLst>
            <pc:docMk/>
            <pc:sldMk cId="2887920441" sldId="321"/>
            <ac:picMk id="9" creationId="{EB988D62-AA85-F10E-62F0-0BBD8B9F7D0E}"/>
          </ac:picMkLst>
        </pc:picChg>
        <pc:picChg chg="add mod">
          <ac:chgData name="Can Berkil" userId="d4ba157e37e13158" providerId="LiveId" clId="{21F5AB97-887E-44CA-95A0-23C703AB068D}" dt="2022-07-13T14:04:18.196" v="246" actId="1036"/>
          <ac:picMkLst>
            <pc:docMk/>
            <pc:sldMk cId="2887920441" sldId="321"/>
            <ac:picMk id="12" creationId="{95F05059-5B93-117D-173C-5D0918806781}"/>
          </ac:picMkLst>
        </pc:picChg>
        <pc:picChg chg="add mod ord">
          <ac:chgData name="Can Berkil" userId="d4ba157e37e13158" providerId="LiveId" clId="{21F5AB97-887E-44CA-95A0-23C703AB068D}" dt="2022-07-13T14:08:13.541" v="275" actId="167"/>
          <ac:picMkLst>
            <pc:docMk/>
            <pc:sldMk cId="2887920441" sldId="321"/>
            <ac:picMk id="15" creationId="{6F1B06C7-FCFB-8A4D-7A57-4B6A22663252}"/>
          </ac:picMkLst>
        </pc:picChg>
        <pc:picChg chg="add mod">
          <ac:chgData name="Can Berkil" userId="d4ba157e37e13158" providerId="LiveId" clId="{21F5AB97-887E-44CA-95A0-23C703AB068D}" dt="2022-07-13T14:06:38.744" v="267" actId="1076"/>
          <ac:picMkLst>
            <pc:docMk/>
            <pc:sldMk cId="2887920441" sldId="321"/>
            <ac:picMk id="27" creationId="{281CBA0C-B9B8-5417-B6B9-192C8B4C28E5}"/>
          </ac:picMkLst>
        </pc:picChg>
        <pc:picChg chg="add mod">
          <ac:chgData name="Can Berkil" userId="d4ba157e37e13158" providerId="LiveId" clId="{21F5AB97-887E-44CA-95A0-23C703AB068D}" dt="2022-07-13T14:11:25.835" v="283" actId="1076"/>
          <ac:picMkLst>
            <pc:docMk/>
            <pc:sldMk cId="2887920441" sldId="321"/>
            <ac:picMk id="29" creationId="{42F73656-62CC-9450-B6CE-FCA931A172B7}"/>
          </ac:picMkLst>
        </pc:picChg>
        <pc:picChg chg="add mod">
          <ac:chgData name="Can Berkil" userId="d4ba157e37e13158" providerId="LiveId" clId="{21F5AB97-887E-44CA-95A0-23C703AB068D}" dt="2022-07-13T14:12:00.838" v="288" actId="1076"/>
          <ac:picMkLst>
            <pc:docMk/>
            <pc:sldMk cId="2887920441" sldId="321"/>
            <ac:picMk id="30" creationId="{FA84642A-8B1D-F591-F2DB-9BD663FC04EF}"/>
          </ac:picMkLst>
        </pc:picChg>
        <pc:picChg chg="add del mod">
          <ac:chgData name="Can Berkil" userId="d4ba157e37e13158" providerId="LiveId" clId="{21F5AB97-887E-44CA-95A0-23C703AB068D}" dt="2022-07-13T14:18:48.330" v="319" actId="478"/>
          <ac:picMkLst>
            <pc:docMk/>
            <pc:sldMk cId="2887920441" sldId="321"/>
            <ac:picMk id="35" creationId="{9CDB5462-56A1-6F0A-1F3C-F3DCE3F11889}"/>
          </ac:picMkLst>
        </pc:picChg>
        <pc:cxnChg chg="add mod ord">
          <ac:chgData name="Can Berkil" userId="d4ba157e37e13158" providerId="LiveId" clId="{21F5AB97-887E-44CA-95A0-23C703AB068D}" dt="2022-07-13T14:04:08.316" v="244" actId="1036"/>
          <ac:cxnSpMkLst>
            <pc:docMk/>
            <pc:sldMk cId="2887920441" sldId="321"/>
            <ac:cxnSpMk id="17" creationId="{0BD6BB23-43C4-CA6E-3F59-A4B69676DF3F}"/>
          </ac:cxnSpMkLst>
        </pc:cxnChg>
        <pc:cxnChg chg="add mod">
          <ac:chgData name="Can Berkil" userId="d4ba157e37e13158" providerId="LiveId" clId="{21F5AB97-887E-44CA-95A0-23C703AB068D}" dt="2022-07-13T14:20:17.718" v="320" actId="1582"/>
          <ac:cxnSpMkLst>
            <pc:docMk/>
            <pc:sldMk cId="2887920441" sldId="321"/>
            <ac:cxnSpMk id="19" creationId="{9D43399E-26CB-5519-7481-F0F95CD83963}"/>
          </ac:cxnSpMkLst>
        </pc:cxnChg>
        <pc:cxnChg chg="add mod">
          <ac:chgData name="Can Berkil" userId="d4ba157e37e13158" providerId="LiveId" clId="{21F5AB97-887E-44CA-95A0-23C703AB068D}" dt="2022-07-13T14:14:09.085" v="308" actId="1038"/>
          <ac:cxnSpMkLst>
            <pc:docMk/>
            <pc:sldMk cId="2887920441" sldId="321"/>
            <ac:cxnSpMk id="32" creationId="{9EE40729-3B2E-0B7D-AD4E-743D46392955}"/>
          </ac:cxnSpMkLst>
        </pc:cxnChg>
      </pc:sldChg>
      <pc:sldChg chg="add del">
        <pc:chgData name="Can Berkil" userId="d4ba157e37e13158" providerId="LiveId" clId="{21F5AB97-887E-44CA-95A0-23C703AB068D}" dt="2022-07-13T14:11:14.307" v="279" actId="2696"/>
        <pc:sldMkLst>
          <pc:docMk/>
          <pc:sldMk cId="609001186" sldId="322"/>
        </pc:sldMkLst>
      </pc:sldChg>
      <pc:sldMasterChg chg="delSldLayout">
        <pc:chgData name="Can Berkil" userId="d4ba157e37e13158" providerId="LiveId" clId="{21F5AB97-887E-44CA-95A0-23C703AB068D}" dt="2022-07-13T13:50:16.804" v="1" actId="47"/>
        <pc:sldMasterMkLst>
          <pc:docMk/>
          <pc:sldMasterMk cId="0" sldId="2147483674"/>
        </pc:sldMasterMkLst>
        <pc:sldLayoutChg chg="del">
          <pc:chgData name="Can Berkil" userId="d4ba157e37e13158" providerId="LiveId" clId="{21F5AB97-887E-44CA-95A0-23C703AB068D}" dt="2022-07-13T13:50:16.804" v="1" actId="47"/>
          <pc:sldLayoutMkLst>
            <pc:docMk/>
            <pc:sldMasterMk cId="0" sldId="2147483674"/>
            <pc:sldLayoutMk cId="0" sldId="2147483663"/>
          </pc:sldLayoutMkLst>
        </pc:sldLayoutChg>
      </pc:sldMasterChg>
    </pc:docChg>
  </pc:docChgLst>
  <pc:docChgLst>
    <pc:chgData name="Can Berkil" userId="d4ba157e37e13158" providerId="LiveId" clId="{CBF7D4EB-8854-2940-B6A2-96641CFC58CE}"/>
    <pc:docChg chg="delSld">
      <pc:chgData name="Can Berkil" userId="d4ba157e37e13158" providerId="LiveId" clId="{CBF7D4EB-8854-2940-B6A2-96641CFC58CE}" dt="2022-07-14T13:33:50.104" v="0" actId="2696"/>
      <pc:docMkLst>
        <pc:docMk/>
      </pc:docMkLst>
      <pc:sldChg chg="del">
        <pc:chgData name="Can Berkil" userId="d4ba157e37e13158" providerId="LiveId" clId="{CBF7D4EB-8854-2940-B6A2-96641CFC58CE}" dt="2022-07-14T13:33:50.104" v="0" actId="2696"/>
        <pc:sldMkLst>
          <pc:docMk/>
          <pc:sldMk cId="2066281318" sldId="318"/>
        </pc:sldMkLst>
      </pc:sldChg>
      <pc:sldMasterChg chg="delSldLayout">
        <pc:chgData name="Can Berkil" userId="d4ba157e37e13158" providerId="LiveId" clId="{CBF7D4EB-8854-2940-B6A2-96641CFC58CE}" dt="2022-07-14T13:33:50.104" v="0" actId="2696"/>
        <pc:sldMasterMkLst>
          <pc:docMk/>
          <pc:sldMasterMk cId="0" sldId="2147483674"/>
        </pc:sldMasterMkLst>
        <pc:sldLayoutChg chg="del">
          <pc:chgData name="Can Berkil" userId="d4ba157e37e13158" providerId="LiveId" clId="{CBF7D4EB-8854-2940-B6A2-96641CFC58CE}" dt="2022-07-14T13:33:50.104" v="0" actId="2696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Simon Schmid" userId="10b49e1c997d5a44" providerId="LiveId" clId="{ADECF8DC-50ED-9243-BCD3-FAEE81F8FC9B}"/>
    <pc:docChg chg="delSld">
      <pc:chgData name="Simon Schmid" userId="10b49e1c997d5a44" providerId="LiveId" clId="{ADECF8DC-50ED-9243-BCD3-FAEE81F8FC9B}" dt="2022-07-29T09:46:34.921" v="1" actId="2696"/>
      <pc:docMkLst>
        <pc:docMk/>
      </pc:docMkLst>
      <pc:sldChg chg="del">
        <pc:chgData name="Simon Schmid" userId="10b49e1c997d5a44" providerId="LiveId" clId="{ADECF8DC-50ED-9243-BCD3-FAEE81F8FC9B}" dt="2022-07-29T09:46:34.921" v="1" actId="2696"/>
        <pc:sldMkLst>
          <pc:docMk/>
          <pc:sldMk cId="0" sldId="267"/>
        </pc:sldMkLst>
      </pc:sldChg>
      <pc:sldChg chg="del">
        <pc:chgData name="Simon Schmid" userId="10b49e1c997d5a44" providerId="LiveId" clId="{ADECF8DC-50ED-9243-BCD3-FAEE81F8FC9B}" dt="2022-07-29T09:46:31.823" v="0" actId="2696"/>
        <pc:sldMkLst>
          <pc:docMk/>
          <pc:sldMk cId="3866430127" sldId="325"/>
        </pc:sldMkLst>
      </pc:sldChg>
    </pc:docChg>
  </pc:docChgLst>
  <pc:docChgLst>
    <pc:chgData name="Simon Schmid" userId="10b49e1c997d5a44" providerId="LiveId" clId="{0566AB87-B987-014B-B065-40B15E3959B3}"/>
    <pc:docChg chg="undo custSel addSld delSld modSld">
      <pc:chgData name="Simon Schmid" userId="10b49e1c997d5a44" providerId="LiveId" clId="{0566AB87-B987-014B-B065-40B15E3959B3}" dt="2022-07-14T22:04:26.368" v="1370" actId="207"/>
      <pc:docMkLst>
        <pc:docMk/>
      </pc:docMkLst>
      <pc:sldChg chg="addSp modSp mod">
        <pc:chgData name="Simon Schmid" userId="10b49e1c997d5a44" providerId="LiveId" clId="{0566AB87-B987-014B-B065-40B15E3959B3}" dt="2022-07-14T21:58:21.746" v="1326" actId="20577"/>
        <pc:sldMkLst>
          <pc:docMk/>
          <pc:sldMk cId="0" sldId="256"/>
        </pc:sldMkLst>
        <pc:spChg chg="add mod">
          <ac:chgData name="Simon Schmid" userId="10b49e1c997d5a44" providerId="LiveId" clId="{0566AB87-B987-014B-B065-40B15E3959B3}" dt="2022-07-14T21:58:21.746" v="1326" actId="20577"/>
          <ac:spMkLst>
            <pc:docMk/>
            <pc:sldMk cId="0" sldId="256"/>
            <ac:spMk id="4" creationId="{9CC347DF-B7A3-F5A8-8B5E-8DBC1AB1EDC4}"/>
          </ac:spMkLst>
        </pc:spChg>
        <pc:spChg chg="mod">
          <ac:chgData name="Simon Schmid" userId="10b49e1c997d5a44" providerId="LiveId" clId="{0566AB87-B987-014B-B065-40B15E3959B3}" dt="2022-07-13T12:47:36.031" v="19" actId="20577"/>
          <ac:spMkLst>
            <pc:docMk/>
            <pc:sldMk cId="0" sldId="256"/>
            <ac:spMk id="328" creationId="{00000000-0000-0000-0000-000000000000}"/>
          </ac:spMkLst>
        </pc:spChg>
      </pc:sldChg>
      <pc:sldChg chg="delSp del mod">
        <pc:chgData name="Simon Schmid" userId="10b49e1c997d5a44" providerId="LiveId" clId="{0566AB87-B987-014B-B065-40B15E3959B3}" dt="2022-07-14T21:51:33.559" v="1149" actId="2696"/>
        <pc:sldMkLst>
          <pc:docMk/>
          <pc:sldMk cId="0" sldId="277"/>
        </pc:sldMkLst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2" creationId="{A4D9DEB0-A75C-0960-F3B4-BFA8871710C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3" creationId="{30707E22-0DE6-AE34-A710-71E03152A28F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4" creationId="{87FE5748-577B-ED37-9852-69AF8EF65974}"/>
          </ac:spMkLst>
        </pc:spChg>
        <pc:spChg chg="del">
          <ac:chgData name="Simon Schmid" userId="10b49e1c997d5a44" providerId="LiveId" clId="{0566AB87-B987-014B-B065-40B15E3959B3}" dt="2022-07-14T21:50:43.523" v="1135" actId="478"/>
          <ac:spMkLst>
            <pc:docMk/>
            <pc:sldMk cId="0" sldId="277"/>
            <ac:spMk id="30" creationId="{F5D37FB8-0E99-474F-9896-806E5DB9FF7C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32" creationId="{18A1273A-1CC0-AFAE-4497-15268599A437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33" creationId="{613DD48A-51D4-26D0-9C86-3E440A77C0A7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693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694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695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696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699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700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701" creationId="{00000000-0000-0000-0000-000000000000}"/>
          </ac:spMkLst>
        </pc:spChg>
        <pc:spChg chg="del">
          <ac:chgData name="Simon Schmid" userId="10b49e1c997d5a44" providerId="LiveId" clId="{0566AB87-B987-014B-B065-40B15E3959B3}" dt="2022-07-14T21:50:49.934" v="1137" actId="478"/>
          <ac:spMkLst>
            <pc:docMk/>
            <pc:sldMk cId="0" sldId="277"/>
            <ac:spMk id="702" creationId="{00000000-0000-0000-0000-000000000000}"/>
          </ac:spMkLst>
        </pc:spChg>
        <pc:grpChg chg="del">
          <ac:chgData name="Simon Schmid" userId="10b49e1c997d5a44" providerId="LiveId" clId="{0566AB87-B987-014B-B065-40B15E3959B3}" dt="2022-07-14T21:50:46.377" v="1136" actId="478"/>
          <ac:grpSpMkLst>
            <pc:docMk/>
            <pc:sldMk cId="0" sldId="277"/>
            <ac:grpSpMk id="675" creationId="{00000000-0000-0000-0000-000000000000}"/>
          </ac:grpSpMkLst>
        </pc:grpChg>
      </pc:sldChg>
      <pc:sldChg chg="modSp mod">
        <pc:chgData name="Simon Schmid" userId="10b49e1c997d5a44" providerId="LiveId" clId="{0566AB87-B987-014B-B065-40B15E3959B3}" dt="2022-07-14T14:58:03.224" v="20" actId="20577"/>
        <pc:sldMkLst>
          <pc:docMk/>
          <pc:sldMk cId="310208651" sldId="310"/>
        </pc:sldMkLst>
        <pc:spChg chg="mod">
          <ac:chgData name="Simon Schmid" userId="10b49e1c997d5a44" providerId="LiveId" clId="{0566AB87-B987-014B-B065-40B15E3959B3}" dt="2022-07-14T14:58:03.224" v="20" actId="20577"/>
          <ac:spMkLst>
            <pc:docMk/>
            <pc:sldMk cId="310208651" sldId="310"/>
            <ac:spMk id="426" creationId="{00000000-0000-0000-0000-000000000000}"/>
          </ac:spMkLst>
        </pc:spChg>
      </pc:sldChg>
      <pc:sldChg chg="modSp mod">
        <pc:chgData name="Simon Schmid" userId="10b49e1c997d5a44" providerId="LiveId" clId="{0566AB87-B987-014B-B065-40B15E3959B3}" dt="2022-07-14T21:59:37.665" v="1327" actId="1036"/>
        <pc:sldMkLst>
          <pc:docMk/>
          <pc:sldMk cId="2887920441" sldId="321"/>
        </pc:sldMkLst>
        <pc:picChg chg="mod">
          <ac:chgData name="Simon Schmid" userId="10b49e1c997d5a44" providerId="LiveId" clId="{0566AB87-B987-014B-B065-40B15E3959B3}" dt="2022-07-14T21:59:37.665" v="1327" actId="1036"/>
          <ac:picMkLst>
            <pc:docMk/>
            <pc:sldMk cId="2887920441" sldId="321"/>
            <ac:picMk id="9" creationId="{EB988D62-AA85-F10E-62F0-0BBD8B9F7D0E}"/>
          </ac:picMkLst>
        </pc:picChg>
      </pc:sldChg>
      <pc:sldChg chg="mod modShow">
        <pc:chgData name="Simon Schmid" userId="10b49e1c997d5a44" providerId="LiveId" clId="{0566AB87-B987-014B-B065-40B15E3959B3}" dt="2022-07-14T16:04:10.179" v="1056" actId="729"/>
        <pc:sldMkLst>
          <pc:docMk/>
          <pc:sldMk cId="3866430127" sldId="325"/>
        </pc:sldMkLst>
      </pc:sldChg>
      <pc:sldChg chg="addSp delSp modSp mod modShow">
        <pc:chgData name="Simon Schmid" userId="10b49e1c997d5a44" providerId="LiveId" clId="{0566AB87-B987-014B-B065-40B15E3959B3}" dt="2022-07-14T16:04:07.844" v="1055" actId="729"/>
        <pc:sldMkLst>
          <pc:docMk/>
          <pc:sldMk cId="3130589095" sldId="326"/>
        </pc:sldMkLst>
        <pc:spChg chg="add del mod">
          <ac:chgData name="Simon Schmid" userId="10b49e1c997d5a44" providerId="LiveId" clId="{0566AB87-B987-014B-B065-40B15E3959B3}" dt="2022-07-14T15:46:14.804" v="922" actId="478"/>
          <ac:spMkLst>
            <pc:docMk/>
            <pc:sldMk cId="3130589095" sldId="326"/>
            <ac:spMk id="3" creationId="{56E29C51-7C6D-B1B4-88FA-FF6DE87D0294}"/>
          </ac:spMkLst>
        </pc:spChg>
      </pc:sldChg>
      <pc:sldChg chg="addSp delSp modSp mod modAnim">
        <pc:chgData name="Simon Schmid" userId="10b49e1c997d5a44" providerId="LiveId" clId="{0566AB87-B987-014B-B065-40B15E3959B3}" dt="2022-07-14T15:42:18.529" v="919" actId="14100"/>
        <pc:sldMkLst>
          <pc:docMk/>
          <pc:sldMk cId="1866979472" sldId="327"/>
        </pc:sldMkLst>
        <pc:spChg chg="add mod">
          <ac:chgData name="Simon Schmid" userId="10b49e1c997d5a44" providerId="LiveId" clId="{0566AB87-B987-014B-B065-40B15E3959B3}" dt="2022-07-14T15:10:07.875" v="156" actId="113"/>
          <ac:spMkLst>
            <pc:docMk/>
            <pc:sldMk cId="1866979472" sldId="327"/>
            <ac:spMk id="3" creationId="{036D56E6-A5BE-8C52-6DC8-C5EAB8C0B9B6}"/>
          </ac:spMkLst>
        </pc:spChg>
        <pc:spChg chg="add mod">
          <ac:chgData name="Simon Schmid" userId="10b49e1c997d5a44" providerId="LiveId" clId="{0566AB87-B987-014B-B065-40B15E3959B3}" dt="2022-07-14T15:11:07.002" v="166" actId="1076"/>
          <ac:spMkLst>
            <pc:docMk/>
            <pc:sldMk cId="1866979472" sldId="327"/>
            <ac:spMk id="15" creationId="{EEBC2E19-8662-D14B-EFCB-4104E6714195}"/>
          </ac:spMkLst>
        </pc:spChg>
        <pc:spChg chg="add mod">
          <ac:chgData name="Simon Schmid" userId="10b49e1c997d5a44" providerId="LiveId" clId="{0566AB87-B987-014B-B065-40B15E3959B3}" dt="2022-07-14T15:11:18.426" v="168" actId="1076"/>
          <ac:spMkLst>
            <pc:docMk/>
            <pc:sldMk cId="1866979472" sldId="327"/>
            <ac:spMk id="16" creationId="{1D483F98-B768-51C6-8D1E-A5FD9709DDD0}"/>
          </ac:spMkLst>
        </pc:spChg>
        <pc:spChg chg="add mod">
          <ac:chgData name="Simon Schmid" userId="10b49e1c997d5a44" providerId="LiveId" clId="{0566AB87-B987-014B-B065-40B15E3959B3}" dt="2022-07-14T15:17:39.852" v="244" actId="1076"/>
          <ac:spMkLst>
            <pc:docMk/>
            <pc:sldMk cId="1866979472" sldId="327"/>
            <ac:spMk id="35" creationId="{DD80EBAF-B20A-6725-DEB2-0BDF00D607F0}"/>
          </ac:spMkLst>
        </pc:spChg>
        <pc:spChg chg="add del mod">
          <ac:chgData name="Simon Schmid" userId="10b49e1c997d5a44" providerId="LiveId" clId="{0566AB87-B987-014B-B065-40B15E3959B3}" dt="2022-07-14T15:16:53.091" v="240" actId="478"/>
          <ac:spMkLst>
            <pc:docMk/>
            <pc:sldMk cId="1866979472" sldId="327"/>
            <ac:spMk id="38" creationId="{C9389B78-5229-9180-E4CC-4CFA494EEE2A}"/>
          </ac:spMkLst>
        </pc:spChg>
        <pc:spChg chg="add mod">
          <ac:chgData name="Simon Schmid" userId="10b49e1c997d5a44" providerId="LiveId" clId="{0566AB87-B987-014B-B065-40B15E3959B3}" dt="2022-07-14T15:20:07.237" v="271" actId="1076"/>
          <ac:spMkLst>
            <pc:docMk/>
            <pc:sldMk cId="1866979472" sldId="327"/>
            <ac:spMk id="39" creationId="{1F5D4A41-3190-C824-B43E-635B701DA778}"/>
          </ac:spMkLst>
        </pc:spChg>
        <pc:spChg chg="add mod">
          <ac:chgData name="Simon Schmid" userId="10b49e1c997d5a44" providerId="LiveId" clId="{0566AB87-B987-014B-B065-40B15E3959B3}" dt="2022-07-14T15:40:12.308" v="893" actId="20577"/>
          <ac:spMkLst>
            <pc:docMk/>
            <pc:sldMk cId="1866979472" sldId="327"/>
            <ac:spMk id="41" creationId="{19C1C0D3-942D-E52C-3CB1-AE80D7236195}"/>
          </ac:spMkLst>
        </pc:spChg>
        <pc:spChg chg="add mod">
          <ac:chgData name="Simon Schmid" userId="10b49e1c997d5a44" providerId="LiveId" clId="{0566AB87-B987-014B-B065-40B15E3959B3}" dt="2022-07-14T15:40:37.692" v="908" actId="20577"/>
          <ac:spMkLst>
            <pc:docMk/>
            <pc:sldMk cId="1866979472" sldId="327"/>
            <ac:spMk id="42" creationId="{07411095-8C27-C6D4-BA4E-77CD0F9163CA}"/>
          </ac:spMkLst>
        </pc:spChg>
        <pc:spChg chg="add mod">
          <ac:chgData name="Simon Schmid" userId="10b49e1c997d5a44" providerId="LiveId" clId="{0566AB87-B987-014B-B065-40B15E3959B3}" dt="2022-07-14T15:42:18.529" v="919" actId="14100"/>
          <ac:spMkLst>
            <pc:docMk/>
            <pc:sldMk cId="1866979472" sldId="327"/>
            <ac:spMk id="43" creationId="{665872C2-09C8-BC9A-7065-CAABCDE148C8}"/>
          </ac:spMkLst>
        </pc:spChg>
        <pc:spChg chg="add mod">
          <ac:chgData name="Simon Schmid" userId="10b49e1c997d5a44" providerId="LiveId" clId="{0566AB87-B987-014B-B065-40B15E3959B3}" dt="2022-07-14T15:40:45.474" v="916" actId="20577"/>
          <ac:spMkLst>
            <pc:docMk/>
            <pc:sldMk cId="1866979472" sldId="327"/>
            <ac:spMk id="53" creationId="{052FFDFA-9960-AC40-2B18-A55AD034018B}"/>
          </ac:spMkLst>
        </pc:spChg>
        <pc:picChg chg="add mod">
          <ac:chgData name="Simon Schmid" userId="10b49e1c997d5a44" providerId="LiveId" clId="{0566AB87-B987-014B-B065-40B15E3959B3}" dt="2022-07-14T15:06:27.195" v="51" actId="207"/>
          <ac:picMkLst>
            <pc:docMk/>
            <pc:sldMk cId="1866979472" sldId="327"/>
            <ac:picMk id="4" creationId="{ABBB12D9-6B29-4066-B620-FC77A7083462}"/>
          </ac:picMkLst>
        </pc:picChg>
        <pc:cxnChg chg="add mod">
          <ac:chgData name="Simon Schmid" userId="10b49e1c997d5a44" providerId="LiveId" clId="{0566AB87-B987-014B-B065-40B15E3959B3}" dt="2022-07-14T15:09:10.717" v="111" actId="14100"/>
          <ac:cxnSpMkLst>
            <pc:docMk/>
            <pc:sldMk cId="1866979472" sldId="327"/>
            <ac:cxnSpMk id="6" creationId="{AC21459F-51D6-E348-73D1-D98F71BD21E2}"/>
          </ac:cxnSpMkLst>
        </pc:cxnChg>
        <pc:cxnChg chg="add del mod">
          <ac:chgData name="Simon Schmid" userId="10b49e1c997d5a44" providerId="LiveId" clId="{0566AB87-B987-014B-B065-40B15E3959B3}" dt="2022-07-14T15:09:16.283" v="113" actId="478"/>
          <ac:cxnSpMkLst>
            <pc:docMk/>
            <pc:sldMk cId="1866979472" sldId="327"/>
            <ac:cxnSpMk id="9" creationId="{9ADE755D-F3CC-5E87-A79A-424B6A4F393D}"/>
          </ac:cxnSpMkLst>
        </pc:cxnChg>
        <pc:cxnChg chg="add del mod">
          <ac:chgData name="Simon Schmid" userId="10b49e1c997d5a44" providerId="LiveId" clId="{0566AB87-B987-014B-B065-40B15E3959B3}" dt="2022-07-14T15:09:02.050" v="109" actId="478"/>
          <ac:cxnSpMkLst>
            <pc:docMk/>
            <pc:sldMk cId="1866979472" sldId="327"/>
            <ac:cxnSpMk id="10" creationId="{B0AD645C-AE1A-531F-2C43-1CB66CC4F2AF}"/>
          </ac:cxnSpMkLst>
        </pc:cxnChg>
        <pc:cxnChg chg="add del mod">
          <ac:chgData name="Simon Schmid" userId="10b49e1c997d5a44" providerId="LiveId" clId="{0566AB87-B987-014B-B065-40B15E3959B3}" dt="2022-07-14T15:09:03.373" v="110" actId="478"/>
          <ac:cxnSpMkLst>
            <pc:docMk/>
            <pc:sldMk cId="1866979472" sldId="327"/>
            <ac:cxnSpMk id="14" creationId="{8CEBF37A-7C97-1282-3558-7AAE9D4A4D5D}"/>
          </ac:cxnSpMkLst>
        </pc:cxnChg>
        <pc:cxnChg chg="add mod">
          <ac:chgData name="Simon Schmid" userId="10b49e1c997d5a44" providerId="LiveId" clId="{0566AB87-B987-014B-B065-40B15E3959B3}" dt="2022-07-14T15:09:26.718" v="115" actId="1076"/>
          <ac:cxnSpMkLst>
            <pc:docMk/>
            <pc:sldMk cId="1866979472" sldId="327"/>
            <ac:cxnSpMk id="18" creationId="{6CA7BD1B-0DEE-6BE2-390D-247BBD6EEB04}"/>
          </ac:cxnSpMkLst>
        </pc:cxnChg>
        <pc:cxnChg chg="add del mod">
          <ac:chgData name="Simon Schmid" userId="10b49e1c997d5a44" providerId="LiveId" clId="{0566AB87-B987-014B-B065-40B15E3959B3}" dt="2022-07-14T15:14:16.613" v="183" actId="478"/>
          <ac:cxnSpMkLst>
            <pc:docMk/>
            <pc:sldMk cId="1866979472" sldId="327"/>
            <ac:cxnSpMk id="20" creationId="{A1E6DE5B-5EAF-BA7D-540E-39CD90F6BFBD}"/>
          </ac:cxnSpMkLst>
        </pc:cxnChg>
        <pc:cxnChg chg="add del mod">
          <ac:chgData name="Simon Schmid" userId="10b49e1c997d5a44" providerId="LiveId" clId="{0566AB87-B987-014B-B065-40B15E3959B3}" dt="2022-07-14T15:14:17.777" v="184" actId="478"/>
          <ac:cxnSpMkLst>
            <pc:docMk/>
            <pc:sldMk cId="1866979472" sldId="327"/>
            <ac:cxnSpMk id="23" creationId="{0D3F3101-4F42-5BC2-4D5E-8C0708B1E094}"/>
          </ac:cxnSpMkLst>
        </pc:cxnChg>
        <pc:cxnChg chg="add mod">
          <ac:chgData name="Simon Schmid" userId="10b49e1c997d5a44" providerId="LiveId" clId="{0566AB87-B987-014B-B065-40B15E3959B3}" dt="2022-07-14T15:21:17.630" v="322" actId="208"/>
          <ac:cxnSpMkLst>
            <pc:docMk/>
            <pc:sldMk cId="1866979472" sldId="327"/>
            <ac:cxnSpMk id="29" creationId="{47D52DCC-FC88-2E03-F749-E2DFD0F81641}"/>
          </ac:cxnSpMkLst>
        </pc:cxnChg>
        <pc:cxnChg chg="add mod">
          <ac:chgData name="Simon Schmid" userId="10b49e1c997d5a44" providerId="LiveId" clId="{0566AB87-B987-014B-B065-40B15E3959B3}" dt="2022-07-14T15:21:31.650" v="325" actId="14100"/>
          <ac:cxnSpMkLst>
            <pc:docMk/>
            <pc:sldMk cId="1866979472" sldId="327"/>
            <ac:cxnSpMk id="44" creationId="{3E37112A-A10F-1773-738E-87286F0B6377}"/>
          </ac:cxnSpMkLst>
        </pc:cxnChg>
        <pc:cxnChg chg="add mod">
          <ac:chgData name="Simon Schmid" userId="10b49e1c997d5a44" providerId="LiveId" clId="{0566AB87-B987-014B-B065-40B15E3959B3}" dt="2022-07-14T15:21:45.478" v="328" actId="14100"/>
          <ac:cxnSpMkLst>
            <pc:docMk/>
            <pc:sldMk cId="1866979472" sldId="327"/>
            <ac:cxnSpMk id="47" creationId="{4BCAD1AF-C112-A71D-037C-EC84D7960B40}"/>
          </ac:cxnSpMkLst>
        </pc:cxnChg>
        <pc:cxnChg chg="add mod">
          <ac:chgData name="Simon Schmid" userId="10b49e1c997d5a44" providerId="LiveId" clId="{0566AB87-B987-014B-B065-40B15E3959B3}" dt="2022-07-14T15:22:03.744" v="331" actId="14100"/>
          <ac:cxnSpMkLst>
            <pc:docMk/>
            <pc:sldMk cId="1866979472" sldId="327"/>
            <ac:cxnSpMk id="50" creationId="{DC0AC504-4399-218A-7A56-FE958D21DBA7}"/>
          </ac:cxnSpMkLst>
        </pc:cxnChg>
        <pc:cxnChg chg="add del mod">
          <ac:chgData name="Simon Schmid" userId="10b49e1c997d5a44" providerId="LiveId" clId="{0566AB87-B987-014B-B065-40B15E3959B3}" dt="2022-07-14T15:22:15.066" v="334" actId="478"/>
          <ac:cxnSpMkLst>
            <pc:docMk/>
            <pc:sldMk cId="1866979472" sldId="327"/>
            <ac:cxnSpMk id="52" creationId="{7C3C61DF-3D6A-13C9-22E0-5D8F75063A51}"/>
          </ac:cxnSpMkLst>
        </pc:cxnChg>
        <pc:cxnChg chg="add mod">
          <ac:chgData name="Simon Schmid" userId="10b49e1c997d5a44" providerId="LiveId" clId="{0566AB87-B987-014B-B065-40B15E3959B3}" dt="2022-07-14T15:39:50.349" v="861" actId="1076"/>
          <ac:cxnSpMkLst>
            <pc:docMk/>
            <pc:sldMk cId="1866979472" sldId="327"/>
            <ac:cxnSpMk id="54" creationId="{C1AFF368-371D-772B-B599-623A21467D31}"/>
          </ac:cxnSpMkLst>
        </pc:cxnChg>
      </pc:sldChg>
      <pc:sldChg chg="addSp modSp mod modAnim modNotesTx">
        <pc:chgData name="Simon Schmid" userId="10b49e1c997d5a44" providerId="LiveId" clId="{0566AB87-B987-014B-B065-40B15E3959B3}" dt="2022-07-14T22:03:57.200" v="1366" actId="12"/>
        <pc:sldMkLst>
          <pc:docMk/>
          <pc:sldMk cId="2703321258" sldId="328"/>
        </pc:sldMkLst>
        <pc:spChg chg="add mod">
          <ac:chgData name="Simon Schmid" userId="10b49e1c997d5a44" providerId="LiveId" clId="{0566AB87-B987-014B-B065-40B15E3959B3}" dt="2022-07-14T22:03:43.303" v="1364" actId="20577"/>
          <ac:spMkLst>
            <pc:docMk/>
            <pc:sldMk cId="2703321258" sldId="328"/>
            <ac:spMk id="3" creationId="{0203C64A-C430-499B-5286-56C16051E677}"/>
          </ac:spMkLst>
        </pc:spChg>
        <pc:spChg chg="add mod">
          <ac:chgData name="Simon Schmid" userId="10b49e1c997d5a44" providerId="LiveId" clId="{0566AB87-B987-014B-B065-40B15E3959B3}" dt="2022-07-14T15:42:34.617" v="920" actId="1076"/>
          <ac:spMkLst>
            <pc:docMk/>
            <pc:sldMk cId="2703321258" sldId="328"/>
            <ac:spMk id="4" creationId="{41148684-46E5-13BF-6209-CDDD1DA33F42}"/>
          </ac:spMkLst>
        </pc:spChg>
        <pc:spChg chg="add mod">
          <ac:chgData name="Simon Schmid" userId="10b49e1c997d5a44" providerId="LiveId" clId="{0566AB87-B987-014B-B065-40B15E3959B3}" dt="2022-07-14T15:42:34.617" v="920" actId="1076"/>
          <ac:spMkLst>
            <pc:docMk/>
            <pc:sldMk cId="2703321258" sldId="328"/>
            <ac:spMk id="5" creationId="{6AAD059B-32D8-D261-8DD6-B04A95510FA2}"/>
          </ac:spMkLst>
        </pc:spChg>
        <pc:spChg chg="add mod">
          <ac:chgData name="Simon Schmid" userId="10b49e1c997d5a44" providerId="LiveId" clId="{0566AB87-B987-014B-B065-40B15E3959B3}" dt="2022-07-14T15:42:34.617" v="920" actId="1076"/>
          <ac:spMkLst>
            <pc:docMk/>
            <pc:sldMk cId="2703321258" sldId="328"/>
            <ac:spMk id="6" creationId="{752228BD-62DA-14DB-A638-4E753F8A12B5}"/>
          </ac:spMkLst>
        </pc:spChg>
        <pc:spChg chg="add mod">
          <ac:chgData name="Simon Schmid" userId="10b49e1c997d5a44" providerId="LiveId" clId="{0566AB87-B987-014B-B065-40B15E3959B3}" dt="2022-07-14T15:42:34.617" v="920" actId="1076"/>
          <ac:spMkLst>
            <pc:docMk/>
            <pc:sldMk cId="2703321258" sldId="328"/>
            <ac:spMk id="7" creationId="{AB3A6C3D-E0E1-959E-4AA8-2BBEDC7C14E9}"/>
          </ac:spMkLst>
        </pc:spChg>
        <pc:spChg chg="mod">
          <ac:chgData name="Simon Schmid" userId="10b49e1c997d5a44" providerId="LiveId" clId="{0566AB87-B987-014B-B065-40B15E3959B3}" dt="2022-07-14T22:02:45.590" v="1344" actId="20577"/>
          <ac:spMkLst>
            <pc:docMk/>
            <pc:sldMk cId="2703321258" sldId="328"/>
            <ac:spMk id="8" creationId="{C92ED17D-E7C6-4534-BBA5-9640922944E1}"/>
          </ac:spMkLst>
        </pc:spChg>
        <pc:spChg chg="add mod">
          <ac:chgData name="Simon Schmid" userId="10b49e1c997d5a44" providerId="LiveId" clId="{0566AB87-B987-014B-B065-40B15E3959B3}" dt="2022-07-14T15:42:34.617" v="920" actId="1076"/>
          <ac:spMkLst>
            <pc:docMk/>
            <pc:sldMk cId="2703321258" sldId="328"/>
            <ac:spMk id="9" creationId="{D814E557-1EA8-EE06-3D7D-B69BCC8CE6E7}"/>
          </ac:spMkLst>
        </pc:spChg>
      </pc:sldChg>
      <pc:sldChg chg="addSp delSp modSp del mod">
        <pc:chgData name="Simon Schmid" userId="10b49e1c997d5a44" providerId="LiveId" clId="{0566AB87-B987-014B-B065-40B15E3959B3}" dt="2022-07-14T15:57:59.067" v="1003" actId="2696"/>
        <pc:sldMkLst>
          <pc:docMk/>
          <pc:sldMk cId="2873314150" sldId="329"/>
        </pc:sldMkLst>
        <pc:spChg chg="add del mod">
          <ac:chgData name="Simon Schmid" userId="10b49e1c997d5a44" providerId="LiveId" clId="{0566AB87-B987-014B-B065-40B15E3959B3}" dt="2022-07-14T15:50:18.740" v="963" actId="478"/>
          <ac:spMkLst>
            <pc:docMk/>
            <pc:sldMk cId="2873314150" sldId="329"/>
            <ac:spMk id="3" creationId="{32A7ABC0-F124-F662-ACB2-2B76C1037D06}"/>
          </ac:spMkLst>
        </pc:spChg>
        <pc:spChg chg="add del mod">
          <ac:chgData name="Simon Schmid" userId="10b49e1c997d5a44" providerId="LiveId" clId="{0566AB87-B987-014B-B065-40B15E3959B3}" dt="2022-07-14T15:46:53.230" v="926" actId="478"/>
          <ac:spMkLst>
            <pc:docMk/>
            <pc:sldMk cId="2873314150" sldId="329"/>
            <ac:spMk id="4" creationId="{7D58262A-6224-04AB-9F33-DAF721B80CC0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" creationId="{D2F85D20-97C4-0D00-7968-3A7A6300391E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" creationId="{AD849FCA-C7AA-A0EC-FC4A-EE064DB9B89D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0" creationId="{F6DD2150-182F-D74D-6296-292708F15BD0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1" creationId="{2849167D-250B-6C37-FB5B-9A9B637F557E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3" creationId="{4E26D75D-D574-9078-AD99-A091423EE933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4" creationId="{BD48A0F9-900B-713A-DF6F-4FC27622855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6" creationId="{D2033B5A-BD63-7CBC-C5C6-81275C560D9A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7" creationId="{2AA5DA65-D476-3F30-1FAF-EF21CD0652BB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9" creationId="{024F705F-5263-494B-6EE0-4B9CCD10086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0" creationId="{7072441A-3BE0-50BE-F794-F803DC30D68D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2" creationId="{C1A7AF8C-7093-B5B7-8A67-996532CBF2E3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3" creationId="{0EAB6207-E355-01B5-6025-10378F4A527C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5" creationId="{FE255A56-070B-3F9A-38B9-54592FCF992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6" creationId="{62124647-0EE3-269A-B6D8-1D7ED05BFB2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8" creationId="{96FA8E7E-CE74-E6D4-D771-9ACE0F36189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29" creationId="{CDFA8A2E-CA69-B4C1-C165-FBADFD8CC55B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31" creationId="{958430F1-41E4-C194-B26C-249B1E45BF47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32" creationId="{F416DA93-D379-9044-87EB-C4456830C03E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34" creationId="{294BA6DF-66A2-BDE2-6FE7-D543A2F175ED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35" creationId="{6FA20FE4-DCFC-4633-C630-349C96E9BCA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37" creationId="{DC9949EC-0354-A584-0200-FBA374993F95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38" creationId="{CEED5875-1009-611B-3D25-F7B757375245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0" creationId="{18BEEEBE-9C92-99AD-FDD7-D0CECB62FBCF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1" creationId="{92EAE70E-540D-C2FC-7E02-FB1DC85E6D87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3" creationId="{3ECE00B9-D47E-98C6-BD05-B4A0050806F0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4" creationId="{00C7288F-2244-1805-A860-1E28EEACF57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6" creationId="{9B44F70D-1C87-0E4C-11C0-4AA656B8B191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7" creationId="{DB5857C6-0C8B-9DB8-ED3D-D3929C2BD3DC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49" creationId="{03FC43B2-5A93-9CC7-8F1E-D994FE6A8F75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0" creationId="{8B312E00-2D69-D33F-FA89-1753B22F2F50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2" creationId="{F065BAAD-E67D-9C1D-B9E9-3344C4A27C18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3" creationId="{72FE194A-9CA0-AB37-EDEE-2C3D04FA109E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5" creationId="{ABA03720-4BFF-4231-7F93-A0FBB0E16C7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6" creationId="{AAAF4DC3-D07F-1B55-CBCF-9E2D91A107C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8" creationId="{7101C5BA-6075-A334-8B9E-581696CC73A7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59" creationId="{3673F0AC-E6D0-E153-3F26-3FF3F8E2821D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1" creationId="{EEEAF757-63F7-27A9-97CB-5D5242256E38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2" creationId="{6A67C233-CFC9-BFB8-A4BD-9C7CF22E02A2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4" creationId="{D14A08E9-CEC9-2F3D-8159-27F8570182F2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5" creationId="{99EB421C-35C1-AB4A-D907-EC35C415C82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7" creationId="{7BCB57E8-5BDB-AC27-A7B8-2799B21676E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68" creationId="{DBEB664D-1158-CBCE-C708-25F384B8F657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0" creationId="{BBA6A145-AF7F-995F-775B-ED820982C38F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1" creationId="{E7A5B479-553F-1B80-0A52-B32D5575584F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3" creationId="{6CD2FBCC-FC21-48A0-B6AC-3D26F795DEAD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4" creationId="{7ED0FBAD-E255-59E5-EAE1-EDEE5D25FA40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6" creationId="{1129799D-8FF7-63AF-C9DB-E1211E62672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7" creationId="{FA071EB2-A3F0-6074-5D9A-D1968C0329F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79" creationId="{3BD12B1F-6C56-F5A6-9A9A-1702AA53121D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80" creationId="{ECC28BA3-6014-848B-068A-9503E263D10F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82" creationId="{E8640E43-1B74-1DF3-6BAA-408B1BDF5007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83" creationId="{F73718DC-B22C-ED0D-F7A5-F95B27536366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85" creationId="{CE189EE0-D02A-5BAB-8143-217CB20223A3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86" creationId="{4D434828-448B-124A-2164-620435A4566F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14" creationId="{F07C205C-B397-5ABD-9CAC-08192CAEFC04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15" creationId="{D100D6C0-A831-BD89-3A34-E5D592C7CF20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16" creationId="{B81BDA18-7C29-8569-18C8-5B67B1EA6A15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17" creationId="{C2CF2ABF-B2EA-2A1D-BDB2-414D08169E0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18" creationId="{FD4CA57D-E16E-2591-2F9B-75ED3B3CD33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19" creationId="{EF9F7317-18F8-EA87-0E85-9774D9E1E5E1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0" creationId="{FDF71607-6A16-D415-4DBD-574A8E58A582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1" creationId="{3A8C0BC5-8208-62B0-1E6D-C0988E8F58DC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2" creationId="{47BD59F8-A6F7-0340-FC13-740057A32A90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3" creationId="{39E0DA5C-0F19-7944-E006-01025CAFC7F4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4" creationId="{DEEBC3DA-D0D6-3ECE-B3FB-2867D6FCB74F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5" creationId="{B341116B-7575-FF42-A865-69CD997E7D6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6" creationId="{36603C4F-DCB0-E923-EA58-0D14F915FFD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7" creationId="{318C6E31-19A1-75B4-B830-5DB175507855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8" creationId="{6851DDE2-D651-A70F-B940-B3C76FDB3C38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29" creationId="{3B94954B-0C94-6A47-F308-E6893BE053E3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0" creationId="{376F159A-9F90-5060-B273-C5EA1EA88A1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1" creationId="{FCBC1E72-E24E-DFA2-6497-3FDFDA0D7164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2" creationId="{9956FA25-3D55-9CFB-B771-3F6FCEE7D3A7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3" creationId="{ED17BA5D-B849-EBB7-BE96-76CAA9A9B302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4" creationId="{D03D013B-4995-B8CC-7196-7124E586277B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5" creationId="{2B23E43E-ACF9-DBE6-591D-62247719E631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37" creationId="{4A72EF78-0C65-1A73-C005-A17199972B94}"/>
          </ac:spMkLst>
        </pc:spChg>
        <pc:spChg chg="mod">
          <ac:chgData name="Simon Schmid" userId="10b49e1c997d5a44" providerId="LiveId" clId="{0566AB87-B987-014B-B065-40B15E3959B3}" dt="2022-07-14T15:46:33.900" v="923"/>
          <ac:spMkLst>
            <pc:docMk/>
            <pc:sldMk cId="2873314150" sldId="329"/>
            <ac:spMk id="138" creationId="{6F389DEA-3958-A8DD-723A-1C4DBF667E2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39" creationId="{1AA6431C-5AC3-81A8-47E7-4C50242A68E1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1" creationId="{46A77CC8-8CAE-ED40-27CA-C87C0F76B3A5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2" creationId="{8488CCFF-97F6-334D-4CF6-2337D067720A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3" creationId="{FC6B60CF-706F-A108-5570-28BA700DA29F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4" creationId="{88D2D331-8FC4-D59E-820F-320481F8DC7E}"/>
          </ac:spMkLst>
        </pc:spChg>
        <pc:spChg chg="add del mod">
          <ac:chgData name="Simon Schmid" userId="10b49e1c997d5a44" providerId="LiveId" clId="{0566AB87-B987-014B-B065-40B15E3959B3}" dt="2022-07-14T15:47:56.206" v="934" actId="478"/>
          <ac:spMkLst>
            <pc:docMk/>
            <pc:sldMk cId="2873314150" sldId="329"/>
            <ac:spMk id="146" creationId="{34DCE07A-8284-83C7-37BD-0C054DB4CEA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7" creationId="{89720961-984E-88B4-E90D-69FA56796CE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8" creationId="{437C6D8B-2F1E-E2A3-92A6-5276DF58D0F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49" creationId="{E244BFDB-D4FD-84C4-FDC1-596CB67D46C4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0" creationId="{E46364DA-2D49-CF9A-91DC-1E248303677A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1" creationId="{D0AD0871-B979-C340-7E36-F4B8A6C962D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2" creationId="{0F9BA456-D5D4-98E2-E70F-4E49ECAE2637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3" creationId="{D490BE1A-3796-90A9-A3AD-D9D02D9BA9B0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4" creationId="{913AA986-3255-56F1-68B2-23691B6112D3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5" creationId="{D2B62A3B-BB4C-89F9-A897-E97016BC7804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6" creationId="{52B68B2E-1D9F-C5BB-DEF6-72BA54D9A0A2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7" creationId="{B9D99286-F967-8676-82C7-FCA65DB8EBD7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8" creationId="{66890275-35C4-0764-37A2-ECD7C2472288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59" creationId="{C053E372-194C-2DBD-BAB2-EF3345DAA8BF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0" creationId="{23A42FDA-19B6-5AEA-5773-E4E1CBFFF90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1" creationId="{9FDE299D-AA7F-2F40-19E3-0892AD7401D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2" creationId="{3BAC5024-7C31-2304-EA8C-C4ACBDA3BF08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3" creationId="{CEA18EF5-2623-722A-8C3D-8DD30C6651D8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4" creationId="{E8AD7AAD-6726-3A3D-EFDB-B7619287F4C6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5" creationId="{8B5804C4-319E-FFFD-15EB-62BC6FC3028C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6" creationId="{693DA820-F0D7-2A39-99CA-2325681D4529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7" creationId="{7C37B4DB-4D74-A7D0-7E66-5DE92E925FC5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8" creationId="{F067F617-3575-1A9C-3E62-DF2AE01FFFEF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69" creationId="{5E1E1266-E1FE-ED22-8430-D9B509986629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70" creationId="{F9B23E4A-6DCF-018C-7AB7-FF32CBE7EF4D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71" creationId="{6D67D892-4613-4F12-2481-0ED708E54ED2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72" creationId="{2D154E93-D3EC-40B2-FC0D-464D2A9F0254}"/>
          </ac:spMkLst>
        </pc:spChg>
        <pc:spChg chg="add mod">
          <ac:chgData name="Simon Schmid" userId="10b49e1c997d5a44" providerId="LiveId" clId="{0566AB87-B987-014B-B065-40B15E3959B3}" dt="2022-07-14T15:46:47.592" v="925" actId="14100"/>
          <ac:spMkLst>
            <pc:docMk/>
            <pc:sldMk cId="2873314150" sldId="329"/>
            <ac:spMk id="173" creationId="{B91E120E-F4D9-7F15-F0A1-EFDA65FE26C1}"/>
          </ac:spMkLst>
        </pc:spChg>
        <pc:spChg chg="add del mod">
          <ac:chgData name="Simon Schmid" userId="10b49e1c997d5a44" providerId="LiveId" clId="{0566AB87-B987-014B-B065-40B15E3959B3}" dt="2022-07-14T15:47:59.134" v="935" actId="478"/>
          <ac:spMkLst>
            <pc:docMk/>
            <pc:sldMk cId="2873314150" sldId="329"/>
            <ac:spMk id="174" creationId="{7C13540E-20AA-3567-B6AD-75171B99246B}"/>
          </ac:spMkLst>
        </pc:spChg>
        <pc:spChg chg="add del mod">
          <ac:chgData name="Simon Schmid" userId="10b49e1c997d5a44" providerId="LiveId" clId="{0566AB87-B987-014B-B065-40B15E3959B3}" dt="2022-07-14T15:47:00.033" v="928" actId="478"/>
          <ac:spMkLst>
            <pc:docMk/>
            <pc:sldMk cId="2873314150" sldId="329"/>
            <ac:spMk id="175" creationId="{54F0AE68-B5A9-D309-4C9E-6BD771F6F5DB}"/>
          </ac:spMkLst>
        </pc:spChg>
        <pc:spChg chg="add del mod">
          <ac:chgData name="Simon Schmid" userId="10b49e1c997d5a44" providerId="LiveId" clId="{0566AB87-B987-014B-B065-40B15E3959B3}" dt="2022-07-14T15:46:58.061" v="927" actId="478"/>
          <ac:spMkLst>
            <pc:docMk/>
            <pc:sldMk cId="2873314150" sldId="329"/>
            <ac:spMk id="176" creationId="{8373A5CA-A92A-76E7-90DA-06673C55717C}"/>
          </ac:spMkLst>
        </pc:s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5" creationId="{50707676-B834-8DBD-50DD-2F8BFBECC307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9" creationId="{E17B7171-E175-DC4B-99E9-648EA9801EC9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12" creationId="{071F743C-10B6-7AAE-A6D6-10CA50260FAE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15" creationId="{94CE8CB4-6B91-1A89-1462-C330659092C6}"/>
          </ac:grpSpMkLst>
        </pc:grpChg>
        <pc:grpChg chg="add del mod">
          <ac:chgData name="Simon Schmid" userId="10b49e1c997d5a44" providerId="LiveId" clId="{0566AB87-B987-014B-B065-40B15E3959B3}" dt="2022-07-14T15:47:54.101" v="933" actId="478"/>
          <ac:grpSpMkLst>
            <pc:docMk/>
            <pc:sldMk cId="2873314150" sldId="329"/>
            <ac:grpSpMk id="18" creationId="{77D54CEA-69F2-E1E0-5AC9-FF185AED4453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21" creationId="{2D9C1A5C-4647-B798-FFA4-4691E3BDD1A2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24" creationId="{BDD67E1A-9A1A-69F6-DCA8-05A6CD1BBC11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27" creationId="{B84E60C0-699F-04E8-2E8D-660742D36F33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30" creationId="{A7B91335-2560-4697-6E91-47B010151510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33" creationId="{19A36B68-0C12-D9A1-EF63-0AD29FE0F259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36" creationId="{E64BA1A5-03E0-B7BE-125F-CA7F241A6B35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39" creationId="{E71B5553-630A-7F35-50E3-F16BAB1DDFBC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42" creationId="{DDF35C5E-699D-532F-06FF-16519987262F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45" creationId="{BB5E359A-3E7C-CEF1-A824-329422B03D86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48" creationId="{259A66A6-9271-3A79-AA5E-591B791F1391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51" creationId="{CDA4B090-104D-79E4-18F1-414D7A222244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54" creationId="{281BCF6C-FD88-4826-DA9C-126372F37420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57" creationId="{62762B56-4E0C-1A76-4832-19CCAAF3F5E5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60" creationId="{8B100CD0-1301-F5B3-3E5C-9B8034E0DDD5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63" creationId="{36FA0988-216C-A71A-2F7E-43F415876677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66" creationId="{01909605-28B4-4974-3E49-91034F5AF6FA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69" creationId="{331DB26B-1173-C49B-468A-B63F6714E3AB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72" creationId="{7D966D32-E996-D573-E063-A62914240C8C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75" creationId="{68EB4322-FE68-8762-F90F-9A82416CFF0E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78" creationId="{3E711555-F33D-981B-F066-4FEA17E50D3A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81" creationId="{2FC5BE0A-A47B-AE73-497A-35632C2911DF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84" creationId="{F488C6C7-6709-D1D3-E506-B8F80894D9D2}"/>
          </ac:grpSpMkLst>
        </pc:grpChg>
        <pc:grpChg chg="add mod">
          <ac:chgData name="Simon Schmid" userId="10b49e1c997d5a44" providerId="LiveId" clId="{0566AB87-B987-014B-B065-40B15E3959B3}" dt="2022-07-14T15:46:47.592" v="925" actId="14100"/>
          <ac:grpSpMkLst>
            <pc:docMk/>
            <pc:sldMk cId="2873314150" sldId="329"/>
            <ac:grpSpMk id="136" creationId="{6F6DAEF6-03F0-89E6-0F74-0221F062BA81}"/>
          </ac:grpSpMkLst>
        </pc:grpChg>
        <pc:picChg chg="add mod">
          <ac:chgData name="Simon Schmid" userId="10b49e1c997d5a44" providerId="LiveId" clId="{0566AB87-B987-014B-B065-40B15E3959B3}" dt="2022-07-14T15:49:22.142" v="946" actId="207"/>
          <ac:picMkLst>
            <pc:docMk/>
            <pc:sldMk cId="2873314150" sldId="329"/>
            <ac:picMk id="193" creationId="{F06C5234-1E0C-A9D2-23EA-0CA434FC17B2}"/>
          </ac:picMkLst>
        </pc:picChg>
        <pc:picChg chg="add mod">
          <ac:chgData name="Simon Schmid" userId="10b49e1c997d5a44" providerId="LiveId" clId="{0566AB87-B987-014B-B065-40B15E3959B3}" dt="2022-07-14T15:49:24.181" v="947" actId="207"/>
          <ac:picMkLst>
            <pc:docMk/>
            <pc:sldMk cId="2873314150" sldId="329"/>
            <ac:picMk id="194" creationId="{5B254FCB-6BE3-CAA9-8BBA-29BC41445FB7}"/>
          </ac:picMkLst>
        </pc:picChg>
        <pc:picChg chg="add mod">
          <ac:chgData name="Simon Schmid" userId="10b49e1c997d5a44" providerId="LiveId" clId="{0566AB87-B987-014B-B065-40B15E3959B3}" dt="2022-07-14T15:53:57.114" v="982" actId="1076"/>
          <ac:picMkLst>
            <pc:docMk/>
            <pc:sldMk cId="2873314150" sldId="329"/>
            <ac:picMk id="196" creationId="{17F96593-190F-C23E-5227-FB66A2CE1013}"/>
          </ac:picMkLst>
        </pc:picChg>
        <pc:picChg chg="add mod">
          <ac:chgData name="Simon Schmid" userId="10b49e1c997d5a44" providerId="LiveId" clId="{0566AB87-B987-014B-B065-40B15E3959B3}" dt="2022-07-14T15:49:30.457" v="949" actId="207"/>
          <ac:picMkLst>
            <pc:docMk/>
            <pc:sldMk cId="2873314150" sldId="329"/>
            <ac:picMk id="197" creationId="{0A2A997F-4AD8-5AA5-D491-6A8129578C20}"/>
          </ac:picMkLst>
        </pc:picChg>
        <pc:cxnChg chg="add del mod">
          <ac:chgData name="Simon Schmid" userId="10b49e1c997d5a44" providerId="LiveId" clId="{0566AB87-B987-014B-B065-40B15E3959B3}" dt="2022-07-14T15:48:00.352" v="936" actId="478"/>
          <ac:cxnSpMkLst>
            <pc:docMk/>
            <pc:sldMk cId="2873314150" sldId="329"/>
            <ac:cxnSpMk id="87" creationId="{88CF84FF-76E6-3181-8024-812E47A56EC7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88" creationId="{BAC95382-A444-AAFE-D8B2-5943AE42F796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89" creationId="{25270C51-C5C3-22B7-2789-32FA68109285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0" creationId="{EE932696-7285-807A-B659-88E05EDBBC2D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1" creationId="{CB2F66C5-E119-9109-4A4B-4533F168BBB3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2" creationId="{039C4EEA-AF6E-2CB1-E4D9-0F35F7F9F78F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3" creationId="{E3E4D1E8-7580-225B-9DDA-524F2A0E7B99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4" creationId="{F2E81FFE-4EA8-8131-3688-D07D03FBE416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5" creationId="{DA7C56E9-50D5-493A-DD91-E33061413841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6" creationId="{551EF650-C7D4-5C0F-0B42-D8558CD8E926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7" creationId="{C10D2CB7-CC1E-7238-C0DC-6C61B1A848A6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8" creationId="{E08ADA0E-FB29-0A8C-EA0A-4457BC64693C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99" creationId="{6B405FCB-F3E1-8DDD-8535-FD3C69484766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0" creationId="{73521AB2-20C6-E8ED-B40F-2C53FA0D4C43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1" creationId="{8C64BAC6-5D5F-C872-0C64-74013E98533F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2" creationId="{FBF8326E-AA07-F0EA-7480-CB96D6712914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3" creationId="{D811170C-F379-534D-537F-6E7B046DDFED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4" creationId="{2DE47BC4-79EE-E944-B784-409A6B379DFB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5" creationId="{3EFD8CD1-0F5B-6105-5B9A-C29FBFDE3C08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6" creationId="{E322D83A-7EB8-0AAB-7EEF-5B835EF73264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7" creationId="{D61B8197-2D0A-4115-4FD7-37824CD51473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8" creationId="{76DE2623-AF11-C50E-94FA-67A5318A2539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09" creationId="{2541364A-9BEE-F545-7579-7FFEA2EE5913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10" creationId="{62510625-9AC4-9710-194C-B7FDECA61904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11" creationId="{56AFD6A1-89FA-9459-EBA3-DF09481E6036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12" creationId="{8DE900E2-91CE-FA5C-60F2-EA2DE17DCA12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13" creationId="{2018F82C-AFDF-A3E8-4207-47C8F97FBDFF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40" creationId="{66F7CBC8-555C-643B-62F0-0C78C61DB8F7}"/>
          </ac:cxnSpMkLst>
        </pc:cxnChg>
        <pc:cxnChg chg="add mod">
          <ac:chgData name="Simon Schmid" userId="10b49e1c997d5a44" providerId="LiveId" clId="{0566AB87-B987-014B-B065-40B15E3959B3}" dt="2022-07-14T15:46:47.592" v="925" actId="14100"/>
          <ac:cxnSpMkLst>
            <pc:docMk/>
            <pc:sldMk cId="2873314150" sldId="329"/>
            <ac:cxnSpMk id="145" creationId="{1A0F29AD-0AE4-E9F3-5E58-5BDC2E7C1E96}"/>
          </ac:cxnSpMkLst>
        </pc:cxnChg>
      </pc:sldChg>
      <pc:sldChg chg="addSp delSp add del mod">
        <pc:chgData name="Simon Schmid" userId="10b49e1c997d5a44" providerId="LiveId" clId="{0566AB87-B987-014B-B065-40B15E3959B3}" dt="2022-07-14T15:50:17.520" v="962" actId="2890"/>
        <pc:sldMkLst>
          <pc:docMk/>
          <pc:sldMk cId="1544018064" sldId="336"/>
        </pc:sldMkLst>
        <pc:picChg chg="add del">
          <ac:chgData name="Simon Schmid" userId="10b49e1c997d5a44" providerId="LiveId" clId="{0566AB87-B987-014B-B065-40B15E3959B3}" dt="2022-07-14T15:50:16.803" v="961" actId="478"/>
          <ac:picMkLst>
            <pc:docMk/>
            <pc:sldMk cId="1544018064" sldId="336"/>
            <ac:picMk id="193" creationId="{F06C5234-1E0C-A9D2-23EA-0CA434FC17B2}"/>
          </ac:picMkLst>
        </pc:picChg>
        <pc:picChg chg="add del">
          <ac:chgData name="Simon Schmid" userId="10b49e1c997d5a44" providerId="LiveId" clId="{0566AB87-B987-014B-B065-40B15E3959B3}" dt="2022-07-14T15:50:16.527" v="960" actId="478"/>
          <ac:picMkLst>
            <pc:docMk/>
            <pc:sldMk cId="1544018064" sldId="336"/>
            <ac:picMk id="194" creationId="{5B254FCB-6BE3-CAA9-8BBA-29BC41445FB7}"/>
          </ac:picMkLst>
        </pc:picChg>
        <pc:picChg chg="add del">
          <ac:chgData name="Simon Schmid" userId="10b49e1c997d5a44" providerId="LiveId" clId="{0566AB87-B987-014B-B065-40B15E3959B3}" dt="2022-07-14T15:50:16.287" v="959" actId="478"/>
          <ac:picMkLst>
            <pc:docMk/>
            <pc:sldMk cId="1544018064" sldId="336"/>
            <ac:picMk id="196" creationId="{17F96593-190F-C23E-5227-FB66A2CE1013}"/>
          </ac:picMkLst>
        </pc:picChg>
        <pc:picChg chg="add del">
          <ac:chgData name="Simon Schmid" userId="10b49e1c997d5a44" providerId="LiveId" clId="{0566AB87-B987-014B-B065-40B15E3959B3}" dt="2022-07-14T15:50:15.848" v="958" actId="478"/>
          <ac:picMkLst>
            <pc:docMk/>
            <pc:sldMk cId="1544018064" sldId="336"/>
            <ac:picMk id="197" creationId="{0A2A997F-4AD8-5AA5-D491-6A8129578C20}"/>
          </ac:picMkLst>
        </pc:picChg>
      </pc:sldChg>
      <pc:sldChg chg="addSp delSp modSp add mod modAnim modNotes">
        <pc:chgData name="Simon Schmid" userId="10b49e1c997d5a44" providerId="LiveId" clId="{0566AB87-B987-014B-B065-40B15E3959B3}" dt="2022-07-14T22:04:26.368" v="1370" actId="207"/>
        <pc:sldMkLst>
          <pc:docMk/>
          <pc:sldMk cId="3109732479" sldId="336"/>
        </pc:sldMkLst>
        <pc:spChg chg="add del">
          <ac:chgData name="Simon Schmid" userId="10b49e1c997d5a44" providerId="LiveId" clId="{0566AB87-B987-014B-B065-40B15E3959B3}" dt="2022-07-14T15:53:47.514" v="981" actId="478"/>
          <ac:spMkLst>
            <pc:docMk/>
            <pc:sldMk cId="3109732479" sldId="336"/>
            <ac:spMk id="2" creationId="{FE3FC5A9-F8A3-F406-526B-97FE0325A8ED}"/>
          </ac:spMkLst>
        </pc:spChg>
        <pc:spChg chg="add del mod">
          <ac:chgData name="Simon Schmid" userId="10b49e1c997d5a44" providerId="LiveId" clId="{0566AB87-B987-014B-B065-40B15E3959B3}" dt="2022-07-14T15:55:08.745" v="989" actId="478"/>
          <ac:spMkLst>
            <pc:docMk/>
            <pc:sldMk cId="3109732479" sldId="336"/>
            <ac:spMk id="4" creationId="{DFC66BE7-E0AF-174F-2FF4-A0BF988DD1B6}"/>
          </ac:spMkLst>
        </pc:spChg>
        <pc:spChg chg="add mod">
          <ac:chgData name="Simon Schmid" userId="10b49e1c997d5a44" providerId="LiveId" clId="{0566AB87-B987-014B-B065-40B15E3959B3}" dt="2022-07-14T15:58:18.528" v="1004"/>
          <ac:spMkLst>
            <pc:docMk/>
            <pc:sldMk cId="3109732479" sldId="336"/>
            <ac:spMk id="178" creationId="{9DF639D5-CFEA-9E51-2B33-005D777BE049}"/>
          </ac:spMkLst>
        </pc:spChg>
        <pc:picChg chg="add mod">
          <ac:chgData name="Simon Schmid" userId="10b49e1c997d5a44" providerId="LiveId" clId="{0566AB87-B987-014B-B065-40B15E3959B3}" dt="2022-07-14T22:04:17.442" v="1367" actId="207"/>
          <ac:picMkLst>
            <pc:docMk/>
            <pc:sldMk cId="3109732479" sldId="336"/>
            <ac:picMk id="174" creationId="{9A043BED-E12F-7E06-4CBA-C9651099DB4A}"/>
          </ac:picMkLst>
        </pc:picChg>
        <pc:picChg chg="add mod">
          <ac:chgData name="Simon Schmid" userId="10b49e1c997d5a44" providerId="LiveId" clId="{0566AB87-B987-014B-B065-40B15E3959B3}" dt="2022-07-14T22:04:20.276" v="1368" actId="207"/>
          <ac:picMkLst>
            <pc:docMk/>
            <pc:sldMk cId="3109732479" sldId="336"/>
            <ac:picMk id="175" creationId="{A9EC775D-44A7-37ED-72FA-EB409560A8B5}"/>
          </ac:picMkLst>
        </pc:picChg>
        <pc:picChg chg="add mod">
          <ac:chgData name="Simon Schmid" userId="10b49e1c997d5a44" providerId="LiveId" clId="{0566AB87-B987-014B-B065-40B15E3959B3}" dt="2022-07-14T22:04:24.028" v="1369" actId="207"/>
          <ac:picMkLst>
            <pc:docMk/>
            <pc:sldMk cId="3109732479" sldId="336"/>
            <ac:picMk id="176" creationId="{9CD59792-267C-B307-46E1-B5B468CE409B}"/>
          </ac:picMkLst>
        </pc:picChg>
        <pc:picChg chg="add mod">
          <ac:chgData name="Simon Schmid" userId="10b49e1c997d5a44" providerId="LiveId" clId="{0566AB87-B987-014B-B065-40B15E3959B3}" dt="2022-07-14T22:04:26.368" v="1370" actId="207"/>
          <ac:picMkLst>
            <pc:docMk/>
            <pc:sldMk cId="3109732479" sldId="336"/>
            <ac:picMk id="177" creationId="{99FB8F78-738A-D446-D429-D33A00FB4334}"/>
          </ac:picMkLst>
        </pc:picChg>
        <pc:picChg chg="del">
          <ac:chgData name="Simon Schmid" userId="10b49e1c997d5a44" providerId="LiveId" clId="{0566AB87-B987-014B-B065-40B15E3959B3}" dt="2022-07-14T15:50:25.483" v="965" actId="478"/>
          <ac:picMkLst>
            <pc:docMk/>
            <pc:sldMk cId="3109732479" sldId="336"/>
            <ac:picMk id="193" creationId="{F06C5234-1E0C-A9D2-23EA-0CA434FC17B2}"/>
          </ac:picMkLst>
        </pc:picChg>
        <pc:picChg chg="del">
          <ac:chgData name="Simon Schmid" userId="10b49e1c997d5a44" providerId="LiveId" clId="{0566AB87-B987-014B-B065-40B15E3959B3}" dt="2022-07-14T15:50:26.214" v="966" actId="478"/>
          <ac:picMkLst>
            <pc:docMk/>
            <pc:sldMk cId="3109732479" sldId="336"/>
            <ac:picMk id="194" creationId="{5B254FCB-6BE3-CAA9-8BBA-29BC41445FB7}"/>
          </ac:picMkLst>
        </pc:picChg>
        <pc:picChg chg="del">
          <ac:chgData name="Simon Schmid" userId="10b49e1c997d5a44" providerId="LiveId" clId="{0566AB87-B987-014B-B065-40B15E3959B3}" dt="2022-07-14T15:50:27.229" v="967" actId="478"/>
          <ac:picMkLst>
            <pc:docMk/>
            <pc:sldMk cId="3109732479" sldId="336"/>
            <ac:picMk id="196" creationId="{17F96593-190F-C23E-5227-FB66A2CE1013}"/>
          </ac:picMkLst>
        </pc:picChg>
        <pc:picChg chg="del">
          <ac:chgData name="Simon Schmid" userId="10b49e1c997d5a44" providerId="LiveId" clId="{0566AB87-B987-014B-B065-40B15E3959B3}" dt="2022-07-14T15:50:28.753" v="968" actId="478"/>
          <ac:picMkLst>
            <pc:docMk/>
            <pc:sldMk cId="3109732479" sldId="336"/>
            <ac:picMk id="197" creationId="{0A2A997F-4AD8-5AA5-D491-6A8129578C20}"/>
          </ac:picMkLst>
        </pc:picChg>
      </pc:sldChg>
      <pc:sldChg chg="add">
        <pc:chgData name="Simon Schmid" userId="10b49e1c997d5a44" providerId="LiveId" clId="{0566AB87-B987-014B-B065-40B15E3959B3}" dt="2022-07-14T16:04:02.928" v="1054"/>
        <pc:sldMkLst>
          <pc:docMk/>
          <pc:sldMk cId="3098993116" sldId="337"/>
        </pc:sldMkLst>
      </pc:sldChg>
      <pc:sldChg chg="add">
        <pc:chgData name="Simon Schmid" userId="10b49e1c997d5a44" providerId="LiveId" clId="{0566AB87-B987-014B-B065-40B15E3959B3}" dt="2022-07-14T16:04:02.928" v="1054"/>
        <pc:sldMkLst>
          <pc:docMk/>
          <pc:sldMk cId="3749504294" sldId="338"/>
        </pc:sldMkLst>
      </pc:sldChg>
      <pc:sldChg chg="addSp delSp modSp add mod modAnim">
        <pc:chgData name="Simon Schmid" userId="10b49e1c997d5a44" providerId="LiveId" clId="{0566AB87-B987-014B-B065-40B15E3959B3}" dt="2022-07-14T22:02:05.762" v="1341" actId="20577"/>
        <pc:sldMkLst>
          <pc:docMk/>
          <pc:sldMk cId="1420166329" sldId="341"/>
        </pc:sldMkLst>
        <pc:spChg chg="mod">
          <ac:chgData name="Simon Schmid" userId="10b49e1c997d5a44" providerId="LiveId" clId="{0566AB87-B987-014B-B065-40B15E3959B3}" dt="2022-07-14T18:14:03.715" v="1068" actId="20577"/>
          <ac:spMkLst>
            <pc:docMk/>
            <pc:sldMk cId="1420166329" sldId="341"/>
            <ac:spMk id="2" creationId="{93373C69-1A1B-4430-9DAC-EB98BB7FEB07}"/>
          </ac:spMkLst>
        </pc:spChg>
        <pc:spChg chg="add del mod">
          <ac:chgData name="Simon Schmid" userId="10b49e1c997d5a44" providerId="LiveId" clId="{0566AB87-B987-014B-B065-40B15E3959B3}" dt="2022-07-14T18:14:08.658" v="1071"/>
          <ac:spMkLst>
            <pc:docMk/>
            <pc:sldMk cId="1420166329" sldId="341"/>
            <ac:spMk id="3" creationId="{EDD21D5E-50A7-07BB-470E-4C62E7ED3AD0}"/>
          </ac:spMkLst>
        </pc:spChg>
        <pc:spChg chg="mod">
          <ac:chgData name="Simon Schmid" userId="10b49e1c997d5a44" providerId="LiveId" clId="{0566AB87-B987-014B-B065-40B15E3959B3}" dt="2022-07-14T18:15:07.501" v="1131" actId="1076"/>
          <ac:spMkLst>
            <pc:docMk/>
            <pc:sldMk cId="1420166329" sldId="341"/>
            <ac:spMk id="5" creationId="{D39673E4-7D83-4341-9DDA-A6A0EB0B8A67}"/>
          </ac:spMkLst>
        </pc:spChg>
        <pc:spChg chg="add del mod">
          <ac:chgData name="Simon Schmid" userId="10b49e1c997d5a44" providerId="LiveId" clId="{0566AB87-B987-014B-B065-40B15E3959B3}" dt="2022-07-14T18:14:17.838" v="1075" actId="478"/>
          <ac:spMkLst>
            <pc:docMk/>
            <pc:sldMk cId="1420166329" sldId="341"/>
            <ac:spMk id="6" creationId="{A4FAA6AE-8B7E-ED58-2C02-DB1DCB0AE940}"/>
          </ac:spMkLst>
        </pc:spChg>
        <pc:spChg chg="mod">
          <ac:chgData name="Simon Schmid" userId="10b49e1c997d5a44" providerId="LiveId" clId="{0566AB87-B987-014B-B065-40B15E3959B3}" dt="2022-07-14T18:15:07.501" v="1131" actId="1076"/>
          <ac:spMkLst>
            <pc:docMk/>
            <pc:sldMk cId="1420166329" sldId="341"/>
            <ac:spMk id="8" creationId="{59914484-F01E-4608-BFD5-B1406A28B78F}"/>
          </ac:spMkLst>
        </pc:spChg>
        <pc:spChg chg="add del mod">
          <ac:chgData name="Simon Schmid" userId="10b49e1c997d5a44" providerId="LiveId" clId="{0566AB87-B987-014B-B065-40B15E3959B3}" dt="2022-07-14T18:14:16.796" v="1074" actId="478"/>
          <ac:spMkLst>
            <pc:docMk/>
            <pc:sldMk cId="1420166329" sldId="341"/>
            <ac:spMk id="9" creationId="{1930184A-4E57-ED17-30B9-42B340DB35CE}"/>
          </ac:spMkLst>
        </pc:spChg>
        <pc:spChg chg="mod">
          <ac:chgData name="Simon Schmid" userId="10b49e1c997d5a44" providerId="LiveId" clId="{0566AB87-B987-014B-B065-40B15E3959B3}" dt="2022-07-14T18:15:07.501" v="1131" actId="1076"/>
          <ac:spMkLst>
            <pc:docMk/>
            <pc:sldMk cId="1420166329" sldId="341"/>
            <ac:spMk id="11" creationId="{BF389ED0-E196-426F-9BC8-E3C436DD8ED4}"/>
          </ac:spMkLst>
        </pc:spChg>
        <pc:spChg chg="add del mod">
          <ac:chgData name="Simon Schmid" userId="10b49e1c997d5a44" providerId="LiveId" clId="{0566AB87-B987-014B-B065-40B15E3959B3}" dt="2022-07-14T18:14:15.009" v="1073" actId="478"/>
          <ac:spMkLst>
            <pc:docMk/>
            <pc:sldMk cId="1420166329" sldId="341"/>
            <ac:spMk id="12" creationId="{C26C509B-FB25-3F00-94E7-59494E46B96C}"/>
          </ac:spMkLst>
        </pc:spChg>
        <pc:spChg chg="del">
          <ac:chgData name="Simon Schmid" userId="10b49e1c997d5a44" providerId="LiveId" clId="{0566AB87-B987-014B-B065-40B15E3959B3}" dt="2022-07-14T18:14:11.772" v="1072" actId="478"/>
          <ac:spMkLst>
            <pc:docMk/>
            <pc:sldMk cId="1420166329" sldId="341"/>
            <ac:spMk id="14" creationId="{3FA31679-32E9-4BCA-857B-CD19758A0A45}"/>
          </ac:spMkLst>
        </pc:spChg>
        <pc:spChg chg="del">
          <ac:chgData name="Simon Schmid" userId="10b49e1c997d5a44" providerId="LiveId" clId="{0566AB87-B987-014B-B065-40B15E3959B3}" dt="2022-07-14T18:14:11.772" v="1072" actId="478"/>
          <ac:spMkLst>
            <pc:docMk/>
            <pc:sldMk cId="1420166329" sldId="341"/>
            <ac:spMk id="17" creationId="{76C44B88-0880-46D1-8634-501FD1D3C310}"/>
          </ac:spMkLst>
        </pc:spChg>
        <pc:spChg chg="del">
          <ac:chgData name="Simon Schmid" userId="10b49e1c997d5a44" providerId="LiveId" clId="{0566AB87-B987-014B-B065-40B15E3959B3}" dt="2022-07-14T18:14:11.772" v="1072" actId="478"/>
          <ac:spMkLst>
            <pc:docMk/>
            <pc:sldMk cId="1420166329" sldId="341"/>
            <ac:spMk id="20" creationId="{3C35B4DF-AB96-4BC7-B539-12C57D2E54AF}"/>
          </ac:spMkLst>
        </pc:spChg>
        <pc:spChg chg="mod">
          <ac:chgData name="Simon Schmid" userId="10b49e1c997d5a44" providerId="LiveId" clId="{0566AB87-B987-014B-B065-40B15E3959B3}" dt="2022-07-14T18:15:07.501" v="1131" actId="1076"/>
          <ac:spMkLst>
            <pc:docMk/>
            <pc:sldMk cId="1420166329" sldId="341"/>
            <ac:spMk id="26" creationId="{B27AC051-4DAD-40F6-A6C7-6934FFC880E7}"/>
          </ac:spMkLst>
        </pc:spChg>
        <pc:spChg chg="mod">
          <ac:chgData name="Simon Schmid" userId="10b49e1c997d5a44" providerId="LiveId" clId="{0566AB87-B987-014B-B065-40B15E3959B3}" dt="2022-07-14T18:15:07.501" v="1131" actId="1076"/>
          <ac:spMkLst>
            <pc:docMk/>
            <pc:sldMk cId="1420166329" sldId="341"/>
            <ac:spMk id="27" creationId="{A4CBECCE-DD73-4F7E-9F2E-C8EAA84DF0ED}"/>
          </ac:spMkLst>
        </pc:spChg>
        <pc:spChg chg="mod">
          <ac:chgData name="Simon Schmid" userId="10b49e1c997d5a44" providerId="LiveId" clId="{0566AB87-B987-014B-B065-40B15E3959B3}" dt="2022-07-14T22:02:05.762" v="1341" actId="20577"/>
          <ac:spMkLst>
            <pc:docMk/>
            <pc:sldMk cId="1420166329" sldId="341"/>
            <ac:spMk id="28" creationId="{C0CD63A1-4A61-460A-8366-49F00B8B3A68}"/>
          </ac:spMkLst>
        </pc:spChg>
        <pc:spChg chg="del">
          <ac:chgData name="Simon Schmid" userId="10b49e1c997d5a44" providerId="LiveId" clId="{0566AB87-B987-014B-B065-40B15E3959B3}" dt="2022-07-14T18:14:11.772" v="1072" actId="478"/>
          <ac:spMkLst>
            <pc:docMk/>
            <pc:sldMk cId="1420166329" sldId="341"/>
            <ac:spMk id="29" creationId="{68564EDA-27A3-413D-9F0B-41D38EEFA5D1}"/>
          </ac:spMkLst>
        </pc:spChg>
        <pc:spChg chg="del">
          <ac:chgData name="Simon Schmid" userId="10b49e1c997d5a44" providerId="LiveId" clId="{0566AB87-B987-014B-B065-40B15E3959B3}" dt="2022-07-14T18:14:11.772" v="1072" actId="478"/>
          <ac:spMkLst>
            <pc:docMk/>
            <pc:sldMk cId="1420166329" sldId="341"/>
            <ac:spMk id="30" creationId="{31141AC9-2670-4287-908B-439EFB7F7D68}"/>
          </ac:spMkLst>
        </pc:spChg>
        <pc:spChg chg="del">
          <ac:chgData name="Simon Schmid" userId="10b49e1c997d5a44" providerId="LiveId" clId="{0566AB87-B987-014B-B065-40B15E3959B3}" dt="2022-07-14T18:14:11.772" v="1072" actId="478"/>
          <ac:spMkLst>
            <pc:docMk/>
            <pc:sldMk cId="1420166329" sldId="341"/>
            <ac:spMk id="31" creationId="{582A0E8F-0180-4FCC-BFA6-9E90C022708E}"/>
          </ac:spMkLst>
        </pc:spChg>
      </pc:sldChg>
      <pc:sldChg chg="modSp mod modAnim">
        <pc:chgData name="Simon Schmid" userId="10b49e1c997d5a44" providerId="LiveId" clId="{0566AB87-B987-014B-B065-40B15E3959B3}" dt="2022-07-14T21:56:06.615" v="1215" actId="1076"/>
        <pc:sldMkLst>
          <pc:docMk/>
          <pc:sldMk cId="1477617721" sldId="346"/>
        </pc:sldMkLst>
        <pc:spChg chg="mod">
          <ac:chgData name="Simon Schmid" userId="10b49e1c997d5a44" providerId="LiveId" clId="{0566AB87-B987-014B-B065-40B15E3959B3}" dt="2022-07-14T21:56:06.615" v="1215" actId="1076"/>
          <ac:spMkLst>
            <pc:docMk/>
            <pc:sldMk cId="1477617721" sldId="346"/>
            <ac:spMk id="6" creationId="{4CC134D1-D3FF-416F-9FFE-E74D4591DB40}"/>
          </ac:spMkLst>
        </pc:spChg>
      </pc:sldChg>
      <pc:sldChg chg="modSp mod">
        <pc:chgData name="Simon Schmid" userId="10b49e1c997d5a44" providerId="LiveId" clId="{0566AB87-B987-014B-B065-40B15E3959B3}" dt="2022-07-14T21:51:45.135" v="1151" actId="20577"/>
        <pc:sldMkLst>
          <pc:docMk/>
          <pc:sldMk cId="1174109507" sldId="347"/>
        </pc:sldMkLst>
        <pc:spChg chg="mod">
          <ac:chgData name="Simon Schmid" userId="10b49e1c997d5a44" providerId="LiveId" clId="{0566AB87-B987-014B-B065-40B15E3959B3}" dt="2022-07-14T21:51:41.950" v="1150" actId="20577"/>
          <ac:spMkLst>
            <pc:docMk/>
            <pc:sldMk cId="1174109507" sldId="347"/>
            <ac:spMk id="16" creationId="{D2EEEBBF-89AB-4ECE-9161-D19AE30D400B}"/>
          </ac:spMkLst>
        </pc:spChg>
        <pc:spChg chg="mod">
          <ac:chgData name="Simon Schmid" userId="10b49e1c997d5a44" providerId="LiveId" clId="{0566AB87-B987-014B-B065-40B15E3959B3}" dt="2022-07-14T21:51:45.135" v="1151" actId="20577"/>
          <ac:spMkLst>
            <pc:docMk/>
            <pc:sldMk cId="1174109507" sldId="347"/>
            <ac:spMk id="17" creationId="{E806AF52-2361-400E-98BA-0B6D75E48CC5}"/>
          </ac:spMkLst>
        </pc:spChg>
      </pc:sldChg>
      <pc:sldChg chg="add del">
        <pc:chgData name="Simon Schmid" userId="10b49e1c997d5a44" providerId="LiveId" clId="{0566AB87-B987-014B-B065-40B15E3959B3}" dt="2022-07-14T21:54:05.703" v="1189"/>
        <pc:sldMkLst>
          <pc:docMk/>
          <pc:sldMk cId="3270650834" sldId="348"/>
        </pc:sldMkLst>
      </pc:sldChg>
      <pc:sldChg chg="delSp modSp new mod">
        <pc:chgData name="Simon Schmid" userId="10b49e1c997d5a44" providerId="LiveId" clId="{0566AB87-B987-014B-B065-40B15E3959B3}" dt="2022-07-14T21:57:05.023" v="1233" actId="1076"/>
        <pc:sldMkLst>
          <pc:docMk/>
          <pc:sldMk cId="3377565639" sldId="348"/>
        </pc:sldMkLst>
        <pc:spChg chg="mod">
          <ac:chgData name="Simon Schmid" userId="10b49e1c997d5a44" providerId="LiveId" clId="{0566AB87-B987-014B-B065-40B15E3959B3}" dt="2022-07-14T21:57:05.023" v="1233" actId="1076"/>
          <ac:spMkLst>
            <pc:docMk/>
            <pc:sldMk cId="3377565639" sldId="348"/>
            <ac:spMk id="2" creationId="{1B3FC44F-B3D4-9F3C-445B-8C2D1E62124D}"/>
          </ac:spMkLst>
        </pc:spChg>
        <pc:spChg chg="del">
          <ac:chgData name="Simon Schmid" userId="10b49e1c997d5a44" providerId="LiveId" clId="{0566AB87-B987-014B-B065-40B15E3959B3}" dt="2022-07-14T21:56:58.301" v="1231" actId="478"/>
          <ac:spMkLst>
            <pc:docMk/>
            <pc:sldMk cId="3377565639" sldId="348"/>
            <ac:spMk id="3" creationId="{6F4C36DD-0246-798D-0163-13A5762EF7CB}"/>
          </ac:spMkLst>
        </pc:spChg>
        <pc:spChg chg="del">
          <ac:chgData name="Simon Schmid" userId="10b49e1c997d5a44" providerId="LiveId" clId="{0566AB87-B987-014B-B065-40B15E3959B3}" dt="2022-07-14T21:57:00.948" v="1232" actId="478"/>
          <ac:spMkLst>
            <pc:docMk/>
            <pc:sldMk cId="3377565639" sldId="348"/>
            <ac:spMk id="4" creationId="{8278F80E-651E-5C48-CD11-B5CD35AD15F1}"/>
          </ac:spMkLst>
        </pc:spChg>
      </pc:sldChg>
      <pc:sldChg chg="modSp new del mod">
        <pc:chgData name="Simon Schmid" userId="10b49e1c997d5a44" providerId="LiveId" clId="{0566AB87-B987-014B-B065-40B15E3959B3}" dt="2022-07-14T21:51:31.957" v="1148" actId="2696"/>
        <pc:sldMkLst>
          <pc:docMk/>
          <pc:sldMk cId="4145556657" sldId="348"/>
        </pc:sldMkLst>
        <pc:spChg chg="mod">
          <ac:chgData name="Simon Schmid" userId="10b49e1c997d5a44" providerId="LiveId" clId="{0566AB87-B987-014B-B065-40B15E3959B3}" dt="2022-07-14T21:51:10.953" v="1147" actId="20577"/>
          <ac:spMkLst>
            <pc:docMk/>
            <pc:sldMk cId="4145556657" sldId="348"/>
            <ac:spMk id="3" creationId="{814224D9-6252-8A4B-502B-05444B6D2398}"/>
          </ac:spMkLst>
        </pc:spChg>
      </pc:sldChg>
    </pc:docChg>
  </pc:docChgLst>
  <pc:docChgLst>
    <pc:chgData name="Gastbenutzer" providerId="Windows Live" clId="Web-{F8BB3C09-ACED-4BCD-AE38-D821CE867B37}"/>
    <pc:docChg chg="modSld">
      <pc:chgData name="Gastbenutzer" userId="" providerId="Windows Live" clId="Web-{F8BB3C09-ACED-4BCD-AE38-D821CE867B37}" dt="2022-07-13T13:03:32.626" v="4"/>
      <pc:docMkLst>
        <pc:docMk/>
      </pc:docMkLst>
      <pc:sldChg chg="mod modShow">
        <pc:chgData name="Gastbenutzer" userId="" providerId="Windows Live" clId="Web-{F8BB3C09-ACED-4BCD-AE38-D821CE867B37}" dt="2022-07-13T13:03:21.891" v="0"/>
        <pc:sldMkLst>
          <pc:docMk/>
          <pc:sldMk cId="0" sldId="259"/>
        </pc:sldMkLst>
      </pc:sldChg>
      <pc:sldChg chg="mod modShow">
        <pc:chgData name="Gastbenutzer" userId="" providerId="Windows Live" clId="Web-{F8BB3C09-ACED-4BCD-AE38-D821CE867B37}" dt="2022-07-13T13:03:32.626" v="4"/>
        <pc:sldMkLst>
          <pc:docMk/>
          <pc:sldMk cId="0" sldId="260"/>
        </pc:sldMkLst>
      </pc:sldChg>
      <pc:sldChg chg="mod modShow">
        <pc:chgData name="Gastbenutzer" userId="" providerId="Windows Live" clId="Web-{F8BB3C09-ACED-4BCD-AE38-D821CE867B37}" dt="2022-07-13T13:03:28.563" v="3"/>
        <pc:sldMkLst>
          <pc:docMk/>
          <pc:sldMk cId="0" sldId="261"/>
        </pc:sldMkLst>
      </pc:sldChg>
      <pc:sldChg chg="mod modShow">
        <pc:chgData name="Gastbenutzer" userId="" providerId="Windows Live" clId="Web-{F8BB3C09-ACED-4BCD-AE38-D821CE867B37}" dt="2022-07-13T13:03:23.672" v="1"/>
        <pc:sldMkLst>
          <pc:docMk/>
          <pc:sldMk cId="2696453812" sldId="303"/>
        </pc:sldMkLst>
      </pc:sldChg>
      <pc:sldChg chg="mod modShow">
        <pc:chgData name="Gastbenutzer" userId="" providerId="Windows Live" clId="Web-{F8BB3C09-ACED-4BCD-AE38-D821CE867B37}" dt="2022-07-13T13:03:25.376" v="2"/>
        <pc:sldMkLst>
          <pc:docMk/>
          <pc:sldMk cId="27999873" sldId="304"/>
        </pc:sldMkLst>
      </pc:sldChg>
    </pc:docChg>
  </pc:docChgLst>
  <pc:docChgLst>
    <pc:chgData name="Andreas Dichter" userId="dd8f00b85fb962c3" providerId="LiveId" clId="{6E400FCA-0D66-406C-B44C-0EF3C99550A8}"/>
    <pc:docChg chg="undo redo custSel addSld delSld modSld sldOrd">
      <pc:chgData name="Andreas Dichter" userId="dd8f00b85fb962c3" providerId="LiveId" clId="{6E400FCA-0D66-406C-B44C-0EF3C99550A8}" dt="2022-07-14T19:23:01.034" v="2722" actId="113"/>
      <pc:docMkLst>
        <pc:docMk/>
      </pc:docMkLst>
      <pc:sldChg chg="del">
        <pc:chgData name="Andreas Dichter" userId="dd8f00b85fb962c3" providerId="LiveId" clId="{6E400FCA-0D66-406C-B44C-0EF3C99550A8}" dt="2022-07-14T14:15:02.731" v="261" actId="47"/>
        <pc:sldMkLst>
          <pc:docMk/>
          <pc:sldMk cId="0" sldId="258"/>
        </pc:sldMkLst>
      </pc:sldChg>
      <pc:sldChg chg="mod ord modShow">
        <pc:chgData name="Andreas Dichter" userId="dd8f00b85fb962c3" providerId="LiveId" clId="{6E400FCA-0D66-406C-B44C-0EF3C99550A8}" dt="2022-07-14T14:14:52.838" v="260"/>
        <pc:sldMkLst>
          <pc:docMk/>
          <pc:sldMk cId="0" sldId="267"/>
        </pc:sldMkLst>
      </pc:sldChg>
      <pc:sldChg chg="addSp modSp">
        <pc:chgData name="Andreas Dichter" userId="dd8f00b85fb962c3" providerId="LiveId" clId="{6E400FCA-0D66-406C-B44C-0EF3C99550A8}" dt="2022-07-14T14:40:14.637" v="652"/>
        <pc:sldMkLst>
          <pc:docMk/>
          <pc:sldMk cId="0" sldId="277"/>
        </pc:sldMkLst>
        <pc:spChg chg="add mod">
          <ac:chgData name="Andreas Dichter" userId="dd8f00b85fb962c3" providerId="LiveId" clId="{6E400FCA-0D66-406C-B44C-0EF3C99550A8}" dt="2022-07-14T14:40:14.637" v="652"/>
          <ac:spMkLst>
            <pc:docMk/>
            <pc:sldMk cId="0" sldId="277"/>
            <ac:spMk id="30" creationId="{F5D37FB8-0E99-474F-9896-806E5DB9FF7C}"/>
          </ac:spMkLst>
        </pc:spChg>
      </pc:sldChg>
      <pc:sldChg chg="modSp mod modShow">
        <pc:chgData name="Andreas Dichter" userId="dd8f00b85fb962c3" providerId="LiveId" clId="{6E400FCA-0D66-406C-B44C-0EF3C99550A8}" dt="2022-07-14T14:39:35.430" v="650"/>
        <pc:sldMkLst>
          <pc:docMk/>
          <pc:sldMk cId="2715273207" sldId="305"/>
        </pc:sldMkLst>
        <pc:spChg chg="mod">
          <ac:chgData name="Andreas Dichter" userId="dd8f00b85fb962c3" providerId="LiveId" clId="{6E400FCA-0D66-406C-B44C-0EF3C99550A8}" dt="2022-07-14T14:39:35.430" v="650"/>
          <ac:spMkLst>
            <pc:docMk/>
            <pc:sldMk cId="2715273207" sldId="305"/>
            <ac:spMk id="426" creationId="{00000000-0000-0000-0000-000000000000}"/>
          </ac:spMkLst>
        </pc:spChg>
      </pc:sldChg>
      <pc:sldChg chg="modSp del mod">
        <pc:chgData name="Andreas Dichter" userId="dd8f00b85fb962c3" providerId="LiveId" clId="{6E400FCA-0D66-406C-B44C-0EF3C99550A8}" dt="2022-07-14T15:30:42.668" v="768" actId="47"/>
        <pc:sldMkLst>
          <pc:docMk/>
          <pc:sldMk cId="951467575" sldId="309"/>
        </pc:sldMkLst>
        <pc:spChg chg="mod">
          <ac:chgData name="Andreas Dichter" userId="dd8f00b85fb962c3" providerId="LiveId" clId="{6E400FCA-0D66-406C-B44C-0EF3C99550A8}" dt="2022-07-14T14:17:40.411" v="375" actId="20577"/>
          <ac:spMkLst>
            <pc:docMk/>
            <pc:sldMk cId="951467575" sldId="309"/>
            <ac:spMk id="425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4:19:25.364" v="409" actId="20577"/>
          <ac:spMkLst>
            <pc:docMk/>
            <pc:sldMk cId="951467575" sldId="309"/>
            <ac:spMk id="426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4:39:08.418" v="646" actId="20577"/>
          <ac:spMkLst>
            <pc:docMk/>
            <pc:sldMk cId="951467575" sldId="309"/>
            <ac:spMk id="427" creationId="{00000000-0000-0000-0000-000000000000}"/>
          </ac:spMkLst>
        </pc:spChg>
      </pc:sldChg>
      <pc:sldChg chg="modSp mod ord modShow">
        <pc:chgData name="Andreas Dichter" userId="dd8f00b85fb962c3" providerId="LiveId" clId="{6E400FCA-0D66-406C-B44C-0EF3C99550A8}" dt="2022-07-14T15:20:46.966" v="656" actId="20577"/>
        <pc:sldMkLst>
          <pc:docMk/>
          <pc:sldMk cId="310208651" sldId="310"/>
        </pc:sldMkLst>
        <pc:spChg chg="mod">
          <ac:chgData name="Andreas Dichter" userId="dd8f00b85fb962c3" providerId="LiveId" clId="{6E400FCA-0D66-406C-B44C-0EF3C99550A8}" dt="2022-07-14T14:22:35.981" v="448" actId="20577"/>
          <ac:spMkLst>
            <pc:docMk/>
            <pc:sldMk cId="310208651" sldId="310"/>
            <ac:spMk id="425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5:20:46.966" v="656" actId="20577"/>
          <ac:spMkLst>
            <pc:docMk/>
            <pc:sldMk cId="310208651" sldId="310"/>
            <ac:spMk id="426" creationId="{00000000-0000-0000-0000-000000000000}"/>
          </ac:spMkLst>
        </pc:spChg>
      </pc:sldChg>
      <pc:sldChg chg="modSp mod">
        <pc:chgData name="Andreas Dichter" userId="dd8f00b85fb962c3" providerId="LiveId" clId="{6E400FCA-0D66-406C-B44C-0EF3C99550A8}" dt="2022-07-14T14:25:53.262" v="517" actId="208"/>
        <pc:sldMkLst>
          <pc:docMk/>
          <pc:sldMk cId="3155110076" sldId="314"/>
        </pc:sldMkLst>
        <pc:spChg chg="mod">
          <ac:chgData name="Andreas Dichter" userId="dd8f00b85fb962c3" providerId="LiveId" clId="{6E400FCA-0D66-406C-B44C-0EF3C99550A8}" dt="2022-07-14T14:25:53.262" v="517" actId="208"/>
          <ac:spMkLst>
            <pc:docMk/>
            <pc:sldMk cId="3155110076" sldId="314"/>
            <ac:spMk id="36" creationId="{0ED5DBC2-B47F-B140-0437-9A882EEFB327}"/>
          </ac:spMkLst>
        </pc:spChg>
        <pc:spChg chg="mod">
          <ac:chgData name="Andreas Dichter" userId="dd8f00b85fb962c3" providerId="LiveId" clId="{6E400FCA-0D66-406C-B44C-0EF3C99550A8}" dt="2022-07-14T14:25:53.262" v="517" actId="208"/>
          <ac:spMkLst>
            <pc:docMk/>
            <pc:sldMk cId="3155110076" sldId="314"/>
            <ac:spMk id="37" creationId="{952DB7C4-0AE6-5BC9-63AB-9AF52FF676C0}"/>
          </ac:spMkLst>
        </pc:spChg>
        <pc:spChg chg="mod">
          <ac:chgData name="Andreas Dichter" userId="dd8f00b85fb962c3" providerId="LiveId" clId="{6E400FCA-0D66-406C-B44C-0EF3C99550A8}" dt="2022-07-14T14:25:53.262" v="517" actId="208"/>
          <ac:spMkLst>
            <pc:docMk/>
            <pc:sldMk cId="3155110076" sldId="314"/>
            <ac:spMk id="38" creationId="{F3756599-FF6D-2E09-2099-F9E0A7237342}"/>
          </ac:spMkLst>
        </pc:spChg>
        <pc:spChg chg="mod">
          <ac:chgData name="Andreas Dichter" userId="dd8f00b85fb962c3" providerId="LiveId" clId="{6E400FCA-0D66-406C-B44C-0EF3C99550A8}" dt="2022-07-14T14:25:53.262" v="517" actId="208"/>
          <ac:spMkLst>
            <pc:docMk/>
            <pc:sldMk cId="3155110076" sldId="314"/>
            <ac:spMk id="39" creationId="{1CAFA642-9B41-A9BE-C0FD-50F4D3E98499}"/>
          </ac:spMkLst>
        </pc:spChg>
        <pc:spChg chg="mod">
          <ac:chgData name="Andreas Dichter" userId="dd8f00b85fb962c3" providerId="LiveId" clId="{6E400FCA-0D66-406C-B44C-0EF3C99550A8}" dt="2022-07-14T14:25:53.262" v="517" actId="208"/>
          <ac:spMkLst>
            <pc:docMk/>
            <pc:sldMk cId="3155110076" sldId="314"/>
            <ac:spMk id="40" creationId="{4A62235F-6251-88B2-3192-109F95240874}"/>
          </ac:spMkLst>
        </pc:spChg>
      </pc:sldChg>
      <pc:sldChg chg="addSp delSp modSp mod ord">
        <pc:chgData name="Andreas Dichter" userId="dd8f00b85fb962c3" providerId="LiveId" clId="{6E400FCA-0D66-406C-B44C-0EF3C99550A8}" dt="2022-07-14T17:09:32.268" v="1064"/>
        <pc:sldMkLst>
          <pc:docMk/>
          <pc:sldMk cId="1597558382" sldId="315"/>
        </pc:sldMkLst>
        <pc:spChg chg="mod">
          <ac:chgData name="Andreas Dichter" userId="dd8f00b85fb962c3" providerId="LiveId" clId="{6E400FCA-0D66-406C-B44C-0EF3C99550A8}" dt="2022-07-14T15:44:26.505" v="968" actId="20577"/>
          <ac:spMkLst>
            <pc:docMk/>
            <pc:sldMk cId="1597558382" sldId="315"/>
            <ac:spMk id="3" creationId="{21418035-52DD-9971-A025-0818E68B9749}"/>
          </ac:spMkLst>
        </pc:spChg>
        <pc:spChg chg="del mod">
          <ac:chgData name="Andreas Dichter" userId="dd8f00b85fb962c3" providerId="LiveId" clId="{6E400FCA-0D66-406C-B44C-0EF3C99550A8}" dt="2022-07-13T19:50:56.047" v="59" actId="478"/>
          <ac:spMkLst>
            <pc:docMk/>
            <pc:sldMk cId="1597558382" sldId="315"/>
            <ac:spMk id="5" creationId="{AC3448B5-D475-7E85-4A82-F1518540BF4A}"/>
          </ac:spMkLst>
        </pc:spChg>
        <pc:spChg chg="mod">
          <ac:chgData name="Andreas Dichter" userId="dd8f00b85fb962c3" providerId="LiveId" clId="{6E400FCA-0D66-406C-B44C-0EF3C99550A8}" dt="2022-07-14T15:45:53.953" v="984" actId="1076"/>
          <ac:spMkLst>
            <pc:docMk/>
            <pc:sldMk cId="1597558382" sldId="315"/>
            <ac:spMk id="6" creationId="{09DCB99C-F341-5CEF-F3C3-B80B0B7D8C0C}"/>
          </ac:spMkLst>
        </pc:spChg>
        <pc:spChg chg="mod">
          <ac:chgData name="Andreas Dichter" userId="dd8f00b85fb962c3" providerId="LiveId" clId="{6E400FCA-0D66-406C-B44C-0EF3C99550A8}" dt="2022-07-14T15:46:09.052" v="988" actId="122"/>
          <ac:spMkLst>
            <pc:docMk/>
            <pc:sldMk cId="1597558382" sldId="315"/>
            <ac:spMk id="10" creationId="{A13E800C-6161-69F1-5198-B7D6EBA83261}"/>
          </ac:spMkLst>
        </pc:spChg>
        <pc:spChg chg="del mod">
          <ac:chgData name="Andreas Dichter" userId="dd8f00b85fb962c3" providerId="LiveId" clId="{6E400FCA-0D66-406C-B44C-0EF3C99550A8}" dt="2022-07-13T19:51:15.764" v="63" actId="478"/>
          <ac:spMkLst>
            <pc:docMk/>
            <pc:sldMk cId="1597558382" sldId="315"/>
            <ac:spMk id="11" creationId="{10A05BEE-578C-84CE-90A9-5FDEB28A8E15}"/>
          </ac:spMkLst>
        </pc:spChg>
        <pc:spChg chg="mod">
          <ac:chgData name="Andreas Dichter" userId="dd8f00b85fb962c3" providerId="LiveId" clId="{6E400FCA-0D66-406C-B44C-0EF3C99550A8}" dt="2022-07-14T17:09:32.268" v="1064"/>
          <ac:spMkLst>
            <pc:docMk/>
            <pc:sldMk cId="1597558382" sldId="315"/>
            <ac:spMk id="19" creationId="{7B466D77-586C-5184-B134-19CAE04AD241}"/>
          </ac:spMkLst>
        </pc:spChg>
        <pc:spChg chg="mod">
          <ac:chgData name="Andreas Dichter" userId="dd8f00b85fb962c3" providerId="LiveId" clId="{6E400FCA-0D66-406C-B44C-0EF3C99550A8}" dt="2022-07-14T16:51:35.045" v="1039" actId="20577"/>
          <ac:spMkLst>
            <pc:docMk/>
            <pc:sldMk cId="1597558382" sldId="315"/>
            <ac:spMk id="20" creationId="{22D9A2F3-6E2D-8F16-63C0-76E1A061ADB1}"/>
          </ac:spMkLst>
        </pc:spChg>
        <pc:spChg chg="mod">
          <ac:chgData name="Andreas Dichter" userId="dd8f00b85fb962c3" providerId="LiveId" clId="{6E400FCA-0D66-406C-B44C-0EF3C99550A8}" dt="2022-07-14T15:46:21.482" v="991" actId="1037"/>
          <ac:spMkLst>
            <pc:docMk/>
            <pc:sldMk cId="1597558382" sldId="315"/>
            <ac:spMk id="21" creationId="{A6272A50-2B8C-B19E-05FE-924C03EE2D52}"/>
          </ac:spMkLst>
        </pc:spChg>
        <pc:spChg chg="del mod">
          <ac:chgData name="Andreas Dichter" userId="dd8f00b85fb962c3" providerId="LiveId" clId="{6E400FCA-0D66-406C-B44C-0EF3C99550A8}" dt="2022-07-13T19:51:28.976" v="67" actId="478"/>
          <ac:spMkLst>
            <pc:docMk/>
            <pc:sldMk cId="1597558382" sldId="315"/>
            <ac:spMk id="24" creationId="{5C9196DA-2605-260C-68ED-656C34A0A144}"/>
          </ac:spMkLst>
        </pc:spChg>
        <pc:spChg chg="mod ord">
          <ac:chgData name="Andreas Dichter" userId="dd8f00b85fb962c3" providerId="LiveId" clId="{6E400FCA-0D66-406C-B44C-0EF3C99550A8}" dt="2022-07-14T15:44:34.552" v="969" actId="2711"/>
          <ac:spMkLst>
            <pc:docMk/>
            <pc:sldMk cId="1597558382" sldId="315"/>
            <ac:spMk id="25" creationId="{86636F5C-0BBE-AD10-7540-48A2A8378D28}"/>
          </ac:spMkLst>
        </pc:spChg>
        <pc:spChg chg="mod">
          <ac:chgData name="Andreas Dichter" userId="dd8f00b85fb962c3" providerId="LiveId" clId="{6E400FCA-0D66-406C-B44C-0EF3C99550A8}" dt="2022-07-14T15:46:33.474" v="993" actId="1076"/>
          <ac:spMkLst>
            <pc:docMk/>
            <pc:sldMk cId="1597558382" sldId="315"/>
            <ac:spMk id="26" creationId="{89436131-583D-2B09-3FCD-7C041C79C648}"/>
          </ac:spMkLst>
        </pc:spChg>
        <pc:spChg chg="del">
          <ac:chgData name="Andreas Dichter" userId="dd8f00b85fb962c3" providerId="LiveId" clId="{6E400FCA-0D66-406C-B44C-0EF3C99550A8}" dt="2022-07-13T19:51:46.057" v="70" actId="478"/>
          <ac:spMkLst>
            <pc:docMk/>
            <pc:sldMk cId="1597558382" sldId="315"/>
            <ac:spMk id="29" creationId="{8F8DEBE7-4A76-80EE-EE4D-270C4AB72F68}"/>
          </ac:spMkLst>
        </pc:spChg>
        <pc:picChg chg="add del">
          <ac:chgData name="Andreas Dichter" userId="dd8f00b85fb962c3" providerId="LiveId" clId="{6E400FCA-0D66-406C-B44C-0EF3C99550A8}" dt="2022-07-13T19:54:53.064" v="112" actId="478"/>
          <ac:picMkLst>
            <pc:docMk/>
            <pc:sldMk cId="1597558382" sldId="315"/>
            <ac:picMk id="13" creationId="{62E8FDD4-A614-9CF5-F25A-91328476BA34}"/>
          </ac:picMkLst>
        </pc:picChg>
        <pc:picChg chg="add del">
          <ac:chgData name="Andreas Dichter" userId="dd8f00b85fb962c3" providerId="LiveId" clId="{6E400FCA-0D66-406C-B44C-0EF3C99550A8}" dt="2022-07-13T19:54:52.620" v="111" actId="478"/>
          <ac:picMkLst>
            <pc:docMk/>
            <pc:sldMk cId="1597558382" sldId="315"/>
            <ac:picMk id="15" creationId="{BF1BC6C4-934C-2441-86F7-93DAA3B945E2}"/>
          </ac:picMkLst>
        </pc:picChg>
        <pc:picChg chg="add del">
          <ac:chgData name="Andreas Dichter" userId="dd8f00b85fb962c3" providerId="LiveId" clId="{6E400FCA-0D66-406C-B44C-0EF3C99550A8}" dt="2022-07-13T19:54:52.198" v="110" actId="478"/>
          <ac:picMkLst>
            <pc:docMk/>
            <pc:sldMk cId="1597558382" sldId="315"/>
            <ac:picMk id="17" creationId="{CC385AD1-A64A-A9C1-0100-42CBBF547B4E}"/>
          </ac:picMkLst>
        </pc:picChg>
        <pc:picChg chg="add mod">
          <ac:chgData name="Andreas Dichter" userId="dd8f00b85fb962c3" providerId="LiveId" clId="{6E400FCA-0D66-406C-B44C-0EF3C99550A8}" dt="2022-07-13T19:56:42.783" v="130" actId="1582"/>
          <ac:picMkLst>
            <pc:docMk/>
            <pc:sldMk cId="1597558382" sldId="315"/>
            <ac:picMk id="22" creationId="{A5C62D8D-A12E-469E-923E-759287BD5C19}"/>
          </ac:picMkLst>
        </pc:picChg>
        <pc:picChg chg="add mod">
          <ac:chgData name="Andreas Dichter" userId="dd8f00b85fb962c3" providerId="LiveId" clId="{6E400FCA-0D66-406C-B44C-0EF3C99550A8}" dt="2022-07-13T19:56:27.708" v="129" actId="1076"/>
          <ac:picMkLst>
            <pc:docMk/>
            <pc:sldMk cId="1597558382" sldId="315"/>
            <ac:picMk id="27" creationId="{2107C35D-27FE-4364-B584-8323147B8496}"/>
          </ac:picMkLst>
        </pc:picChg>
        <pc:picChg chg="add mod">
          <ac:chgData name="Andreas Dichter" userId="dd8f00b85fb962c3" providerId="LiveId" clId="{6E400FCA-0D66-406C-B44C-0EF3C99550A8}" dt="2022-07-13T19:56:21.264" v="128" actId="1076"/>
          <ac:picMkLst>
            <pc:docMk/>
            <pc:sldMk cId="1597558382" sldId="315"/>
            <ac:picMk id="30" creationId="{3B091808-4817-47DE-AC2C-69BB968E6878}"/>
          </ac:picMkLst>
        </pc:picChg>
      </pc:sldChg>
      <pc:sldChg chg="delSp modSp mod ord">
        <pc:chgData name="Andreas Dichter" userId="dd8f00b85fb962c3" providerId="LiveId" clId="{6E400FCA-0D66-406C-B44C-0EF3C99550A8}" dt="2022-07-14T15:47:05.463" v="997" actId="14100"/>
        <pc:sldMkLst>
          <pc:docMk/>
          <pc:sldMk cId="4162759810" sldId="316"/>
        </pc:sldMkLst>
        <pc:spChg chg="mod">
          <ac:chgData name="Andreas Dichter" userId="dd8f00b85fb962c3" providerId="LiveId" clId="{6E400FCA-0D66-406C-B44C-0EF3C99550A8}" dt="2022-07-14T15:47:05.463" v="997" actId="14100"/>
          <ac:spMkLst>
            <pc:docMk/>
            <pc:sldMk cId="4162759810" sldId="316"/>
            <ac:spMk id="5" creationId="{EF8D653D-9B3E-CC2F-1AAA-7ED9D9CB8400}"/>
          </ac:spMkLst>
        </pc:spChg>
        <pc:spChg chg="del mod">
          <ac:chgData name="Andreas Dichter" userId="dd8f00b85fb962c3" providerId="LiveId" clId="{6E400FCA-0D66-406C-B44C-0EF3C99550A8}" dt="2022-07-14T14:26:35.331" v="553"/>
          <ac:spMkLst>
            <pc:docMk/>
            <pc:sldMk cId="4162759810" sldId="316"/>
            <ac:spMk id="12" creationId="{96BFC843-771D-03BE-17DF-DD39A43CACBB}"/>
          </ac:spMkLst>
        </pc:spChg>
        <pc:picChg chg="mod">
          <ac:chgData name="Andreas Dichter" userId="dd8f00b85fb962c3" providerId="LiveId" clId="{6E400FCA-0D66-406C-B44C-0EF3C99550A8}" dt="2022-07-14T14:28:42.851" v="588" actId="1076"/>
          <ac:picMkLst>
            <pc:docMk/>
            <pc:sldMk cId="4162759810" sldId="316"/>
            <ac:picMk id="4" creationId="{DA0B5F04-6586-13FA-AA49-62FD6D86362A}"/>
          </ac:picMkLst>
        </pc:picChg>
      </pc:sldChg>
      <pc:sldChg chg="addSp modSp del mod ord">
        <pc:chgData name="Andreas Dichter" userId="dd8f00b85fb962c3" providerId="LiveId" clId="{6E400FCA-0D66-406C-B44C-0EF3C99550A8}" dt="2022-07-14T19:20:42.710" v="2708" actId="47"/>
        <pc:sldMkLst>
          <pc:docMk/>
          <pc:sldMk cId="3731180804" sldId="317"/>
        </pc:sldMkLst>
        <pc:spChg chg="add mod">
          <ac:chgData name="Andreas Dichter" userId="dd8f00b85fb962c3" providerId="LiveId" clId="{6E400FCA-0D66-406C-B44C-0EF3C99550A8}" dt="2022-07-14T14:26:27.070" v="550" actId="113"/>
          <ac:spMkLst>
            <pc:docMk/>
            <pc:sldMk cId="3731180804" sldId="317"/>
            <ac:spMk id="2" creationId="{64EBCD28-E440-4EA5-84F0-D0D13424607E}"/>
          </ac:spMkLst>
        </pc:spChg>
      </pc:sldChg>
      <pc:sldChg chg="delSp modSp add mod ord">
        <pc:chgData name="Andreas Dichter" userId="dd8f00b85fb962c3" providerId="LiveId" clId="{6E400FCA-0D66-406C-B44C-0EF3C99550A8}" dt="2022-07-14T19:23:01.034" v="2722" actId="113"/>
        <pc:sldMkLst>
          <pc:docMk/>
          <pc:sldMk cId="1755887483" sldId="318"/>
        </pc:sldMkLst>
        <pc:spChg chg="mod">
          <ac:chgData name="Andreas Dichter" userId="dd8f00b85fb962c3" providerId="LiveId" clId="{6E400FCA-0D66-406C-B44C-0EF3C99550A8}" dt="2022-07-14T19:23:01.034" v="2722" actId="113"/>
          <ac:spMkLst>
            <pc:docMk/>
            <pc:sldMk cId="1755887483" sldId="318"/>
            <ac:spMk id="774" creationId="{00000000-0000-0000-0000-000000000000}"/>
          </ac:spMkLst>
        </pc:spChg>
        <pc:picChg chg="mod modCrop">
          <ac:chgData name="Andreas Dichter" userId="dd8f00b85fb962c3" providerId="LiveId" clId="{6E400FCA-0D66-406C-B44C-0EF3C99550A8}" dt="2022-07-14T19:21:21.941" v="2719" actId="1076"/>
          <ac:picMkLst>
            <pc:docMk/>
            <pc:sldMk cId="1755887483" sldId="318"/>
            <ac:picMk id="3" creationId="{E9AFD12A-D077-E16F-B864-9C9E05C1709D}"/>
          </ac:picMkLst>
        </pc:picChg>
        <pc:picChg chg="del">
          <ac:chgData name="Andreas Dichter" userId="dd8f00b85fb962c3" providerId="LiveId" clId="{6E400FCA-0D66-406C-B44C-0EF3C99550A8}" dt="2022-07-14T19:21:17.968" v="2718" actId="478"/>
          <ac:picMkLst>
            <pc:docMk/>
            <pc:sldMk cId="1755887483" sldId="318"/>
            <ac:picMk id="775" creationId="{00000000-0000-0000-0000-000000000000}"/>
          </ac:picMkLst>
        </pc:picChg>
      </pc:sldChg>
      <pc:sldChg chg="addSp delSp modSp mod ord">
        <pc:chgData name="Andreas Dichter" userId="dd8f00b85fb962c3" providerId="LiveId" clId="{6E400FCA-0D66-406C-B44C-0EF3C99550A8}" dt="2022-07-14T15:47:46.488" v="1003" actId="20577"/>
        <pc:sldMkLst>
          <pc:docMk/>
          <pc:sldMk cId="975121537" sldId="319"/>
        </pc:sldMkLst>
        <pc:spChg chg="add mod">
          <ac:chgData name="Andreas Dichter" userId="dd8f00b85fb962c3" providerId="LiveId" clId="{6E400FCA-0D66-406C-B44C-0EF3C99550A8}" dt="2022-07-14T13:21:03.975" v="200"/>
          <ac:spMkLst>
            <pc:docMk/>
            <pc:sldMk cId="975121537" sldId="319"/>
            <ac:spMk id="7" creationId="{622D60B1-30DF-4750-9492-47AB9B113C79}"/>
          </ac:spMkLst>
        </pc:spChg>
        <pc:spChg chg="del mod">
          <ac:chgData name="Andreas Dichter" userId="dd8f00b85fb962c3" providerId="LiveId" clId="{6E400FCA-0D66-406C-B44C-0EF3C99550A8}" dt="2022-07-14T13:21:02.383" v="199" actId="478"/>
          <ac:spMkLst>
            <pc:docMk/>
            <pc:sldMk cId="975121537" sldId="319"/>
            <ac:spMk id="8" creationId="{B96CA4F5-97E1-C6C3-E6CD-6A774E1D4D77}"/>
          </ac:spMkLst>
        </pc:spChg>
        <pc:spChg chg="mod">
          <ac:chgData name="Andreas Dichter" userId="dd8f00b85fb962c3" providerId="LiveId" clId="{6E400FCA-0D66-406C-B44C-0EF3C99550A8}" dt="2022-07-14T15:47:18.702" v="998" actId="2711"/>
          <ac:spMkLst>
            <pc:docMk/>
            <pc:sldMk cId="975121537" sldId="319"/>
            <ac:spMk id="9" creationId="{B34CAD80-DB27-35FC-1244-66EFD6BD94A5}"/>
          </ac:spMkLst>
        </pc:spChg>
        <pc:spChg chg="mod">
          <ac:chgData name="Andreas Dichter" userId="dd8f00b85fb962c3" providerId="LiveId" clId="{6E400FCA-0D66-406C-B44C-0EF3C99550A8}" dt="2022-07-14T15:47:18.702" v="998" actId="2711"/>
          <ac:spMkLst>
            <pc:docMk/>
            <pc:sldMk cId="975121537" sldId="319"/>
            <ac:spMk id="10" creationId="{115F4095-2240-B932-808D-14432D1F4F64}"/>
          </ac:spMkLst>
        </pc:spChg>
        <pc:spChg chg="mod">
          <ac:chgData name="Andreas Dichter" userId="dd8f00b85fb962c3" providerId="LiveId" clId="{6E400FCA-0D66-406C-B44C-0EF3C99550A8}" dt="2022-07-14T15:47:30.796" v="1001" actId="404"/>
          <ac:spMkLst>
            <pc:docMk/>
            <pc:sldMk cId="975121537" sldId="319"/>
            <ac:spMk id="11" creationId="{6A9B36D6-C53F-541D-0C6D-0AF74C6DDA84}"/>
          </ac:spMkLst>
        </pc:spChg>
        <pc:spChg chg="mod">
          <ac:chgData name="Andreas Dichter" userId="dd8f00b85fb962c3" providerId="LiveId" clId="{6E400FCA-0D66-406C-B44C-0EF3C99550A8}" dt="2022-07-14T15:47:46.488" v="1003" actId="20577"/>
          <ac:spMkLst>
            <pc:docMk/>
            <pc:sldMk cId="975121537" sldId="319"/>
            <ac:spMk id="12" creationId="{39394F1C-4183-2243-9A40-A90CF7BB262D}"/>
          </ac:spMkLst>
        </pc:spChg>
      </pc:sldChg>
      <pc:sldChg chg="modSp mod">
        <pc:chgData name="Andreas Dichter" userId="dd8f00b85fb962c3" providerId="LiveId" clId="{6E400FCA-0D66-406C-B44C-0EF3C99550A8}" dt="2022-07-14T17:06:33.309" v="1060" actId="167"/>
        <pc:sldMkLst>
          <pc:docMk/>
          <pc:sldMk cId="2887920441" sldId="321"/>
        </pc:sldMkLst>
        <pc:spChg chg="mod ord">
          <ac:chgData name="Andreas Dichter" userId="dd8f00b85fb962c3" providerId="LiveId" clId="{6E400FCA-0D66-406C-B44C-0EF3C99550A8}" dt="2022-07-14T17:06:33.309" v="1060" actId="167"/>
          <ac:spMkLst>
            <pc:docMk/>
            <pc:sldMk cId="2887920441" sldId="321"/>
            <ac:spMk id="28" creationId="{41ABBC73-33BE-03AF-8698-EF082B024DA3}"/>
          </ac:spMkLst>
        </pc:spChg>
        <pc:picChg chg="mod ord">
          <ac:chgData name="Andreas Dichter" userId="dd8f00b85fb962c3" providerId="LiveId" clId="{6E400FCA-0D66-406C-B44C-0EF3C99550A8}" dt="2022-07-14T17:06:07.589" v="1052" actId="167"/>
          <ac:picMkLst>
            <pc:docMk/>
            <pc:sldMk cId="2887920441" sldId="321"/>
            <ac:picMk id="15" creationId="{6F1B06C7-FCFB-8A4D-7A57-4B6A22663252}"/>
          </ac:picMkLst>
        </pc:picChg>
      </pc:sldChg>
      <pc:sldChg chg="addSp delSp modSp add mod">
        <pc:chgData name="Andreas Dichter" userId="dd8f00b85fb962c3" providerId="LiveId" clId="{6E400FCA-0D66-406C-B44C-0EF3C99550A8}" dt="2022-07-14T16:23:04.533" v="1033" actId="20577"/>
        <pc:sldMkLst>
          <pc:docMk/>
          <pc:sldMk cId="3960616762" sldId="322"/>
        </pc:sldMkLst>
        <pc:spChg chg="mod">
          <ac:chgData name="Andreas Dichter" userId="dd8f00b85fb962c3" providerId="LiveId" clId="{6E400FCA-0D66-406C-B44C-0EF3C99550A8}" dt="2022-07-14T15:47:56.655" v="1004" actId="2711"/>
          <ac:spMkLst>
            <pc:docMk/>
            <pc:sldMk cId="3960616762" sldId="322"/>
            <ac:spMk id="2" creationId="{5D87FB83-7CBA-42C8-9137-2B387DAEA721}"/>
          </ac:spMkLst>
        </pc:spChg>
        <pc:spChg chg="mod">
          <ac:chgData name="Andreas Dichter" userId="dd8f00b85fb962c3" providerId="LiveId" clId="{6E400FCA-0D66-406C-B44C-0EF3C99550A8}" dt="2022-07-14T16:23:04.533" v="1033" actId="20577"/>
          <ac:spMkLst>
            <pc:docMk/>
            <pc:sldMk cId="3960616762" sldId="322"/>
            <ac:spMk id="3" creationId="{0941F2B2-5806-A73A-0EBB-B7E45BE9F420}"/>
          </ac:spMkLst>
        </pc:spChg>
        <pc:spChg chg="add del mod">
          <ac:chgData name="Andreas Dichter" userId="dd8f00b85fb962c3" providerId="LiveId" clId="{6E400FCA-0D66-406C-B44C-0EF3C99550A8}" dt="2022-07-13T20:08:55.272" v="155" actId="478"/>
          <ac:spMkLst>
            <pc:docMk/>
            <pc:sldMk cId="3960616762" sldId="322"/>
            <ac:spMk id="4" creationId="{2242A1D7-7B19-4911-A7DB-408411F21F80}"/>
          </ac:spMkLst>
        </pc:spChg>
        <pc:spChg chg="del">
          <ac:chgData name="Andreas Dichter" userId="dd8f00b85fb962c3" providerId="LiveId" clId="{6E400FCA-0D66-406C-B44C-0EF3C99550A8}" dt="2022-07-13T20:55:17.655" v="181" actId="21"/>
          <ac:spMkLst>
            <pc:docMk/>
            <pc:sldMk cId="3960616762" sldId="322"/>
            <ac:spMk id="7" creationId="{00AFF1EF-F28E-4CCA-A749-5EFB2D494634}"/>
          </ac:spMkLst>
        </pc:spChg>
        <pc:spChg chg="mod">
          <ac:chgData name="Andreas Dichter" userId="dd8f00b85fb962c3" providerId="LiveId" clId="{6E400FCA-0D66-406C-B44C-0EF3C99550A8}" dt="2022-07-14T15:47:56.655" v="1004" actId="2711"/>
          <ac:spMkLst>
            <pc:docMk/>
            <pc:sldMk cId="3960616762" sldId="322"/>
            <ac:spMk id="11" creationId="{BB879819-05E0-4DE1-8290-9151D86F7107}"/>
          </ac:spMkLst>
        </pc:spChg>
        <pc:spChg chg="mod">
          <ac:chgData name="Andreas Dichter" userId="dd8f00b85fb962c3" providerId="LiveId" clId="{6E400FCA-0D66-406C-B44C-0EF3C99550A8}" dt="2022-07-14T15:47:56.655" v="1004" actId="2711"/>
          <ac:spMkLst>
            <pc:docMk/>
            <pc:sldMk cId="3960616762" sldId="322"/>
            <ac:spMk id="12" creationId="{48160238-FE4F-44C2-AD87-D3AA453F446F}"/>
          </ac:spMkLst>
        </pc:spChg>
        <pc:spChg chg="mod">
          <ac:chgData name="Andreas Dichter" userId="dd8f00b85fb962c3" providerId="LiveId" clId="{6E400FCA-0D66-406C-B44C-0EF3C99550A8}" dt="2022-07-14T15:47:56.655" v="1004" actId="2711"/>
          <ac:spMkLst>
            <pc:docMk/>
            <pc:sldMk cId="3960616762" sldId="322"/>
            <ac:spMk id="13" creationId="{A6C9D801-6A66-4528-AFF1-8E352F76CFA6}"/>
          </ac:spMkLst>
        </pc:spChg>
        <pc:spChg chg="del mod">
          <ac:chgData name="Andreas Dichter" userId="dd8f00b85fb962c3" providerId="LiveId" clId="{6E400FCA-0D66-406C-B44C-0EF3C99550A8}" dt="2022-07-13T20:55:17.655" v="181" actId="21"/>
          <ac:spMkLst>
            <pc:docMk/>
            <pc:sldMk cId="3960616762" sldId="322"/>
            <ac:spMk id="14" creationId="{47D6F530-EAB4-4FDE-9402-05D9814CB187}"/>
          </ac:spMkLst>
        </pc:spChg>
        <pc:spChg chg="del">
          <ac:chgData name="Andreas Dichter" userId="dd8f00b85fb962c3" providerId="LiveId" clId="{6E400FCA-0D66-406C-B44C-0EF3C99550A8}" dt="2022-07-13T20:55:17.655" v="181" actId="21"/>
          <ac:spMkLst>
            <pc:docMk/>
            <pc:sldMk cId="3960616762" sldId="322"/>
            <ac:spMk id="15" creationId="{2F32489E-EA9B-4B81-AC3E-AE7369E38038}"/>
          </ac:spMkLst>
        </pc:spChg>
        <pc:spChg chg="add del mod">
          <ac:chgData name="Andreas Dichter" userId="dd8f00b85fb962c3" providerId="LiveId" clId="{6E400FCA-0D66-406C-B44C-0EF3C99550A8}" dt="2022-07-13T20:08:54.276" v="154" actId="478"/>
          <ac:spMkLst>
            <pc:docMk/>
            <pc:sldMk cId="3960616762" sldId="322"/>
            <ac:spMk id="26" creationId="{3088B8BD-2236-4DB1-9BD7-D44441F1A00E}"/>
          </ac:spMkLst>
        </pc:spChg>
        <pc:spChg chg="mod">
          <ac:chgData name="Andreas Dichter" userId="dd8f00b85fb962c3" providerId="LiveId" clId="{6E400FCA-0D66-406C-B44C-0EF3C99550A8}" dt="2022-07-13T20:57:43.509" v="188" actId="1076"/>
          <ac:spMkLst>
            <pc:docMk/>
            <pc:sldMk cId="3960616762" sldId="322"/>
            <ac:spMk id="37" creationId="{A2F70DE7-38B0-44CD-ADAE-7B5E79B40415}"/>
          </ac:spMkLst>
        </pc:spChg>
        <pc:grpChg chg="mod">
          <ac:chgData name="Andreas Dichter" userId="dd8f00b85fb962c3" providerId="LiveId" clId="{6E400FCA-0D66-406C-B44C-0EF3C99550A8}" dt="2022-07-13T20:57:43.509" v="188" actId="1076"/>
          <ac:grpSpMkLst>
            <pc:docMk/>
            <pc:sldMk cId="3960616762" sldId="322"/>
            <ac:grpSpMk id="57" creationId="{2071823F-CE82-420A-BAAE-C2941A438F49}"/>
          </ac:grpSpMkLst>
        </pc:grpChg>
        <pc:picChg chg="del">
          <ac:chgData name="Andreas Dichter" userId="dd8f00b85fb962c3" providerId="LiveId" clId="{6E400FCA-0D66-406C-B44C-0EF3C99550A8}" dt="2022-07-13T20:55:17.655" v="181" actId="21"/>
          <ac:picMkLst>
            <pc:docMk/>
            <pc:sldMk cId="3960616762" sldId="322"/>
            <ac:picMk id="5" creationId="{4A519EFE-F250-4348-A325-42E03C3ED6EB}"/>
          </ac:picMkLst>
        </pc:picChg>
        <pc:picChg chg="mod">
          <ac:chgData name="Andreas Dichter" userId="dd8f00b85fb962c3" providerId="LiveId" clId="{6E400FCA-0D66-406C-B44C-0EF3C99550A8}" dt="2022-07-14T13:19:13.281" v="189" actId="1037"/>
          <ac:picMkLst>
            <pc:docMk/>
            <pc:sldMk cId="3960616762" sldId="322"/>
            <ac:picMk id="16" creationId="{2D354BA1-6D15-4404-A181-D01CB394FF2F}"/>
          </ac:picMkLst>
        </pc:picChg>
        <pc:picChg chg="mod">
          <ac:chgData name="Andreas Dichter" userId="dd8f00b85fb962c3" providerId="LiveId" clId="{6E400FCA-0D66-406C-B44C-0EF3C99550A8}" dt="2022-07-13T20:57:43.509" v="188" actId="1076"/>
          <ac:picMkLst>
            <pc:docMk/>
            <pc:sldMk cId="3960616762" sldId="322"/>
            <ac:picMk id="38" creationId="{0521E06E-4F8C-49EE-B898-DD0CDDEAC2A4}"/>
          </ac:picMkLst>
        </pc:picChg>
        <pc:picChg chg="mod">
          <ac:chgData name="Andreas Dichter" userId="dd8f00b85fb962c3" providerId="LiveId" clId="{6E400FCA-0D66-406C-B44C-0EF3C99550A8}" dt="2022-07-13T20:57:43.509" v="188" actId="1076"/>
          <ac:picMkLst>
            <pc:docMk/>
            <pc:sldMk cId="3960616762" sldId="322"/>
            <ac:picMk id="53" creationId="{0E08EDDC-40B4-45A6-A08C-9622AFD12FF1}"/>
          </ac:picMkLst>
        </pc:picChg>
        <pc:cxnChg chg="mod">
          <ac:chgData name="Andreas Dichter" userId="dd8f00b85fb962c3" providerId="LiveId" clId="{6E400FCA-0D66-406C-B44C-0EF3C99550A8}" dt="2022-07-13T20:57:43.509" v="188" actId="1076"/>
          <ac:cxnSpMkLst>
            <pc:docMk/>
            <pc:sldMk cId="3960616762" sldId="322"/>
            <ac:cxnSpMk id="9" creationId="{FF9B3E6E-B87B-4A4D-9BBE-00489E062041}"/>
          </ac:cxnSpMkLst>
        </pc:cxnChg>
        <pc:cxnChg chg="mod">
          <ac:chgData name="Andreas Dichter" userId="dd8f00b85fb962c3" providerId="LiveId" clId="{6E400FCA-0D66-406C-B44C-0EF3C99550A8}" dt="2022-07-14T13:19:13.281" v="189" actId="1037"/>
          <ac:cxnSpMkLst>
            <pc:docMk/>
            <pc:sldMk cId="3960616762" sldId="322"/>
            <ac:cxnSpMk id="17" creationId="{9F46779C-A152-4ABB-B7C0-A645DAD9E50E}"/>
          </ac:cxnSpMkLst>
        </pc:cxnChg>
        <pc:cxnChg chg="mod">
          <ac:chgData name="Andreas Dichter" userId="dd8f00b85fb962c3" providerId="LiveId" clId="{6E400FCA-0D66-406C-B44C-0EF3C99550A8}" dt="2022-07-13T20:57:43.509" v="188" actId="1076"/>
          <ac:cxnSpMkLst>
            <pc:docMk/>
            <pc:sldMk cId="3960616762" sldId="322"/>
            <ac:cxnSpMk id="21" creationId="{8C50AD00-A9AF-4AED-A143-079BF2E89C75}"/>
          </ac:cxnSpMkLst>
        </pc:cxnChg>
        <pc:cxnChg chg="mod">
          <ac:chgData name="Andreas Dichter" userId="dd8f00b85fb962c3" providerId="LiveId" clId="{6E400FCA-0D66-406C-B44C-0EF3C99550A8}" dt="2022-07-13T20:57:43.509" v="188" actId="1076"/>
          <ac:cxnSpMkLst>
            <pc:docMk/>
            <pc:sldMk cId="3960616762" sldId="322"/>
            <ac:cxnSpMk id="25" creationId="{2658C602-B4D9-464F-B1AF-C4B64D10B642}"/>
          </ac:cxnSpMkLst>
        </pc:cxnChg>
        <pc:cxnChg chg="del mod">
          <ac:chgData name="Andreas Dichter" userId="dd8f00b85fb962c3" providerId="LiveId" clId="{6E400FCA-0D66-406C-B44C-0EF3C99550A8}" dt="2022-07-13T20:55:17.655" v="181" actId="21"/>
          <ac:cxnSpMkLst>
            <pc:docMk/>
            <pc:sldMk cId="3960616762" sldId="322"/>
            <ac:cxnSpMk id="28" creationId="{5FA5438A-5313-4634-A27B-F84CC6C4D39A}"/>
          </ac:cxnSpMkLst>
        </pc:cxnChg>
      </pc:sldChg>
      <pc:sldChg chg="addSp delSp modSp new mod">
        <pc:chgData name="Andreas Dichter" userId="dd8f00b85fb962c3" providerId="LiveId" clId="{6E400FCA-0D66-406C-B44C-0EF3C99550A8}" dt="2022-07-14T15:48:09.909" v="1005" actId="2711"/>
        <pc:sldMkLst>
          <pc:docMk/>
          <pc:sldMk cId="1305399542" sldId="323"/>
        </pc:sldMkLst>
        <pc:spChg chg="del mod">
          <ac:chgData name="Andreas Dichter" userId="dd8f00b85fb962c3" providerId="LiveId" clId="{6E400FCA-0D66-406C-B44C-0EF3C99550A8}" dt="2022-07-14T13:24:59.387" v="212" actId="478"/>
          <ac:spMkLst>
            <pc:docMk/>
            <pc:sldMk cId="1305399542" sldId="323"/>
            <ac:spMk id="2" creationId="{AB52D377-487B-4A62-95E0-D8CEEB7611E9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3" creationId="{ADAC113D-83E6-4B4D-A7DC-6642C42DDCE5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4" creationId="{55A35486-0F2A-4347-9F1C-BB8EFE392616}"/>
          </ac:spMkLst>
        </pc:spChg>
        <pc:spChg chg="add del mod">
          <ac:chgData name="Andreas Dichter" userId="dd8f00b85fb962c3" providerId="LiveId" clId="{6E400FCA-0D66-406C-B44C-0EF3C99550A8}" dt="2022-07-14T13:25:00.970" v="213" actId="478"/>
          <ac:spMkLst>
            <pc:docMk/>
            <pc:sldMk cId="1305399542" sldId="323"/>
            <ac:spMk id="4" creationId="{7B98F5E0-370B-47B1-80B4-3B406297B402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5" creationId="{F8F96114-89AE-4801-A900-6BAD4A153182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6" creationId="{25E3D25F-5EDF-48FF-B925-FF5653DD0942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7" creationId="{EDF88046-B82F-4EEE-8B77-073FF7D8F98C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8" creationId="{1329125E-ABA2-4AF9-BBE2-BC52101E9A5C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9" creationId="{3AEFCC76-FE3A-437E-857E-65C359D6F1FE}"/>
          </ac:spMkLst>
        </pc:spChg>
        <pc:spChg chg="add mod">
          <ac:chgData name="Andreas Dichter" userId="dd8f00b85fb962c3" providerId="LiveId" clId="{6E400FCA-0D66-406C-B44C-0EF3C99550A8}" dt="2022-07-14T13:25:04.711" v="216"/>
          <ac:spMkLst>
            <pc:docMk/>
            <pc:sldMk cId="1305399542" sldId="323"/>
            <ac:spMk id="9" creationId="{94CD3767-3398-4DC5-93F4-A49C99166557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0" creationId="{7A657A61-D6AD-40A9-B67B-3738C410F831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1" creationId="{422260F6-0027-4298-A598-673419187757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2" creationId="{3003EDB9-EA52-471B-AEFE-8FFDC275C29C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3" creationId="{D9D50D21-48B0-4206-B2DF-390BB1B3FDC6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4" creationId="{A408F053-9D7E-4397-8548-F4B959F38518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5" creationId="{F7AB2627-D7BC-4C16-A11A-74E30B0CD609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6" creationId="{BA91637A-3F07-443F-8E0D-817282D9BA81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7" creationId="{00B4BE66-7170-4011-99C8-D6DDF65FDCA2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8" creationId="{69A77640-1A59-4C21-AAB8-4769BBE7556E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19" creationId="{DE6BD1A8-953F-4D3F-8D37-7A69A482A07E}"/>
          </ac:spMkLst>
        </pc:spChg>
        <pc:spChg chg="del">
          <ac:chgData name="Andreas Dichter" userId="dd8f00b85fb962c3" providerId="LiveId" clId="{6E400FCA-0D66-406C-B44C-0EF3C99550A8}" dt="2022-07-13T20:30:52.269" v="167" actId="478"/>
          <ac:spMkLst>
            <pc:docMk/>
            <pc:sldMk cId="1305399542" sldId="323"/>
            <ac:spMk id="20" creationId="{8D4C1D78-D6DB-42BC-A172-D25F54B74904}"/>
          </ac:spMkLst>
        </pc:spChg>
        <pc:spChg chg="add mod topLvl">
          <ac:chgData name="Andreas Dichter" userId="dd8f00b85fb962c3" providerId="LiveId" clId="{6E400FCA-0D66-406C-B44C-0EF3C99550A8}" dt="2022-07-14T15:48:09.909" v="1005" actId="2711"/>
          <ac:spMkLst>
            <pc:docMk/>
            <pc:sldMk cId="1305399542" sldId="323"/>
            <ac:spMk id="21" creationId="{4831D42B-416F-4C82-A27C-21D3E99A9482}"/>
          </ac:spMkLst>
        </pc:spChg>
        <pc:spChg chg="add mod topLvl">
          <ac:chgData name="Andreas Dichter" userId="dd8f00b85fb962c3" providerId="LiveId" clId="{6E400FCA-0D66-406C-B44C-0EF3C99550A8}" dt="2022-07-14T15:48:09.909" v="1005" actId="2711"/>
          <ac:spMkLst>
            <pc:docMk/>
            <pc:sldMk cId="1305399542" sldId="323"/>
            <ac:spMk id="22" creationId="{3559D9AE-43FE-474F-8890-8C9ABA102153}"/>
          </ac:spMkLst>
        </pc:spChg>
        <pc:grpChg chg="add del mod">
          <ac:chgData name="Andreas Dichter" userId="dd8f00b85fb962c3" providerId="LiveId" clId="{6E400FCA-0D66-406C-B44C-0EF3C99550A8}" dt="2022-07-13T20:31:38.205" v="176" actId="165"/>
          <ac:grpSpMkLst>
            <pc:docMk/>
            <pc:sldMk cId="1305399542" sldId="323"/>
            <ac:grpSpMk id="27" creationId="{D8877C21-FAD5-4EB7-A894-44343AB53A96}"/>
          </ac:grpSpMkLst>
        </pc:grpChg>
        <pc:picChg chg="add mod topLvl">
          <ac:chgData name="Andreas Dichter" userId="dd8f00b85fb962c3" providerId="LiveId" clId="{6E400FCA-0D66-406C-B44C-0EF3C99550A8}" dt="2022-07-13T20:31:43.001" v="177" actId="2085"/>
          <ac:picMkLst>
            <pc:docMk/>
            <pc:sldMk cId="1305399542" sldId="323"/>
            <ac:picMk id="23" creationId="{178F4CDA-713B-465B-A717-6566178CBC4F}"/>
          </ac:picMkLst>
        </pc:picChg>
        <pc:picChg chg="add mod topLvl">
          <ac:chgData name="Andreas Dichter" userId="dd8f00b85fb962c3" providerId="LiveId" clId="{6E400FCA-0D66-406C-B44C-0EF3C99550A8}" dt="2022-07-13T20:31:43.001" v="177" actId="2085"/>
          <ac:picMkLst>
            <pc:docMk/>
            <pc:sldMk cId="1305399542" sldId="323"/>
            <ac:picMk id="24" creationId="{1607F364-9D9E-4A9B-82A8-C72FF30BF0D7}"/>
          </ac:picMkLst>
        </pc:picChg>
        <pc:cxnChg chg="add mod topLvl">
          <ac:chgData name="Andreas Dichter" userId="dd8f00b85fb962c3" providerId="LiveId" clId="{6E400FCA-0D66-406C-B44C-0EF3C99550A8}" dt="2022-07-13T20:31:38.205" v="176" actId="165"/>
          <ac:cxnSpMkLst>
            <pc:docMk/>
            <pc:sldMk cId="1305399542" sldId="323"/>
            <ac:cxnSpMk id="25" creationId="{4BD4E120-982A-42ED-824A-0BEDD99B4847}"/>
          </ac:cxnSpMkLst>
        </pc:cxnChg>
        <pc:cxnChg chg="add mod topLvl">
          <ac:chgData name="Andreas Dichter" userId="dd8f00b85fb962c3" providerId="LiveId" clId="{6E400FCA-0D66-406C-B44C-0EF3C99550A8}" dt="2022-07-13T20:31:38.205" v="176" actId="165"/>
          <ac:cxnSpMkLst>
            <pc:docMk/>
            <pc:sldMk cId="1305399542" sldId="323"/>
            <ac:cxnSpMk id="26" creationId="{11951ED0-CF9E-4C96-8A2F-97FC8839509A}"/>
          </ac:cxnSpMkLst>
        </pc:cxnChg>
      </pc:sldChg>
      <pc:sldChg chg="new del">
        <pc:chgData name="Andreas Dichter" userId="dd8f00b85fb962c3" providerId="LiveId" clId="{6E400FCA-0D66-406C-B44C-0EF3C99550A8}" dt="2022-07-13T20:55:23.792" v="183" actId="47"/>
        <pc:sldMkLst>
          <pc:docMk/>
          <pc:sldMk cId="2357240438" sldId="324"/>
        </pc:sldMkLst>
      </pc:sldChg>
      <pc:sldChg chg="addSp delSp modSp new mod">
        <pc:chgData name="Andreas Dichter" userId="dd8f00b85fb962c3" providerId="LiveId" clId="{6E400FCA-0D66-406C-B44C-0EF3C99550A8}" dt="2022-07-14T15:48:19.532" v="1006" actId="2711"/>
        <pc:sldMkLst>
          <pc:docMk/>
          <pc:sldMk cId="3466317890" sldId="324"/>
        </pc:sldMkLst>
        <pc:spChg chg="del mod">
          <ac:chgData name="Andreas Dichter" userId="dd8f00b85fb962c3" providerId="LiveId" clId="{6E400FCA-0D66-406C-B44C-0EF3C99550A8}" dt="2022-07-14T13:25:13.882" v="218" actId="478"/>
          <ac:spMkLst>
            <pc:docMk/>
            <pc:sldMk cId="3466317890" sldId="324"/>
            <ac:spMk id="2" creationId="{C60F8178-03CE-41A5-A4C1-DCC40203C8AB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3" creationId="{02FC3C92-8260-4052-A80D-0DCD08A91BF5}"/>
          </ac:spMkLst>
        </pc:spChg>
        <pc:spChg chg="add del mod">
          <ac:chgData name="Andreas Dichter" userId="dd8f00b85fb962c3" providerId="LiveId" clId="{6E400FCA-0D66-406C-B44C-0EF3C99550A8}" dt="2022-07-14T13:25:15.535" v="219" actId="478"/>
          <ac:spMkLst>
            <pc:docMk/>
            <pc:sldMk cId="3466317890" sldId="324"/>
            <ac:spMk id="4" creationId="{1ADFDDFB-78FB-484F-B0D9-6C03B95771E3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4" creationId="{A6640DE0-8F86-4139-B728-5316BBA259A2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5" creationId="{01776860-A35E-4B21-B84B-9621366D56D0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6" creationId="{242DC6E4-066A-48D1-B9B4-5BD65EA05DD6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7" creationId="{83748D2C-E1BA-41CE-BD1B-A9569D64465A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8" creationId="{7DCD533B-AD04-4489-BB9F-74353D4A7B68}"/>
          </ac:spMkLst>
        </pc:spChg>
        <pc:spChg chg="add mod">
          <ac:chgData name="Andreas Dichter" userId="dd8f00b85fb962c3" providerId="LiveId" clId="{6E400FCA-0D66-406C-B44C-0EF3C99550A8}" dt="2022-07-14T13:25:17.953" v="220" actId="20577"/>
          <ac:spMkLst>
            <pc:docMk/>
            <pc:sldMk cId="3466317890" sldId="324"/>
            <ac:spMk id="8" creationId="{C92ED17D-E7C6-4534-BBA5-9640922944E1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9" creationId="{71CE1088-E1D4-4BD7-B524-1DFFFED63F1E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0" creationId="{980A1759-0820-45E0-A19B-2A7692EFF719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1" creationId="{A6D5D539-340C-4EC0-B768-9BEFC74A313D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2" creationId="{39258C9A-395C-4650-9273-F66EFF45E717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3" creationId="{7D967E45-46E3-401A-B916-3A4510341455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4" creationId="{3C60036C-4497-44A9-A829-DA374775598A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5" creationId="{749D4686-D884-4F73-BA5A-D73F51BB179D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6" creationId="{AA875FA1-0160-4946-835F-AC341381D01E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7" creationId="{38608A43-380E-445E-B2F2-89CBD02491F0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8" creationId="{3F473673-DCDE-4020-A1C3-6B024E6F1C41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19" creationId="{59B69E9D-0A80-49D8-A036-E8789B7616B3}"/>
          </ac:spMkLst>
        </pc:spChg>
        <pc:spChg chg="del">
          <ac:chgData name="Andreas Dichter" userId="dd8f00b85fb962c3" providerId="LiveId" clId="{6E400FCA-0D66-406C-B44C-0EF3C99550A8}" dt="2022-07-13T20:55:38.608" v="185" actId="478"/>
          <ac:spMkLst>
            <pc:docMk/>
            <pc:sldMk cId="3466317890" sldId="324"/>
            <ac:spMk id="20" creationId="{DBB6E180-43E3-4379-B85D-1A1A1840F467}"/>
          </ac:spMkLst>
        </pc:spChg>
        <pc:spChg chg="add mod">
          <ac:chgData name="Andreas Dichter" userId="dd8f00b85fb962c3" providerId="LiveId" clId="{6E400FCA-0D66-406C-B44C-0EF3C99550A8}" dt="2022-07-14T15:48:19.532" v="1006" actId="2711"/>
          <ac:spMkLst>
            <pc:docMk/>
            <pc:sldMk cId="3466317890" sldId="324"/>
            <ac:spMk id="21" creationId="{982AFAD1-85D9-4A38-95AE-8ACCFF378070}"/>
          </ac:spMkLst>
        </pc:spChg>
        <pc:spChg chg="add mod">
          <ac:chgData name="Andreas Dichter" userId="dd8f00b85fb962c3" providerId="LiveId" clId="{6E400FCA-0D66-406C-B44C-0EF3C99550A8}" dt="2022-07-14T15:48:19.532" v="1006" actId="2711"/>
          <ac:spMkLst>
            <pc:docMk/>
            <pc:sldMk cId="3466317890" sldId="324"/>
            <ac:spMk id="22" creationId="{89D2ABEC-D443-445E-8E0C-40FCDD382763}"/>
          </ac:spMkLst>
        </pc:spChg>
        <pc:spChg chg="add mod">
          <ac:chgData name="Andreas Dichter" userId="dd8f00b85fb962c3" providerId="LiveId" clId="{6E400FCA-0D66-406C-B44C-0EF3C99550A8}" dt="2022-07-13T20:55:47.299" v="187" actId="1076"/>
          <ac:spMkLst>
            <pc:docMk/>
            <pc:sldMk cId="3466317890" sldId="324"/>
            <ac:spMk id="23" creationId="{B2E3C10F-480A-4FA8-B4A9-A306311413BE}"/>
          </ac:spMkLst>
        </pc:spChg>
        <pc:picChg chg="add mod">
          <ac:chgData name="Andreas Dichter" userId="dd8f00b85fb962c3" providerId="LiveId" clId="{6E400FCA-0D66-406C-B44C-0EF3C99550A8}" dt="2022-07-13T20:55:47.299" v="187" actId="1076"/>
          <ac:picMkLst>
            <pc:docMk/>
            <pc:sldMk cId="3466317890" sldId="324"/>
            <ac:picMk id="24" creationId="{EC6827C0-6486-4F8F-879F-ED8314BA62B2}"/>
          </ac:picMkLst>
        </pc:picChg>
        <pc:cxnChg chg="add mod">
          <ac:chgData name="Andreas Dichter" userId="dd8f00b85fb962c3" providerId="LiveId" clId="{6E400FCA-0D66-406C-B44C-0EF3C99550A8}" dt="2022-07-13T20:55:47.299" v="187" actId="1076"/>
          <ac:cxnSpMkLst>
            <pc:docMk/>
            <pc:sldMk cId="3466317890" sldId="324"/>
            <ac:cxnSpMk id="25" creationId="{E28E23B4-8878-48A2-BD0A-992C49E44532}"/>
          </ac:cxnSpMkLst>
        </pc:cxnChg>
      </pc:sldChg>
      <pc:sldChg chg="new del">
        <pc:chgData name="Andreas Dichter" userId="dd8f00b85fb962c3" providerId="LiveId" clId="{6E400FCA-0D66-406C-B44C-0EF3C99550A8}" dt="2022-07-14T13:24:41.208" v="207" actId="680"/>
        <pc:sldMkLst>
          <pc:docMk/>
          <pc:sldMk cId="3065647174" sldId="325"/>
        </pc:sldMkLst>
      </pc:sldChg>
      <pc:sldChg chg="delSp modSp add del mod ord">
        <pc:chgData name="Andreas Dichter" userId="dd8f00b85fb962c3" providerId="LiveId" clId="{6E400FCA-0D66-406C-B44C-0EF3C99550A8}" dt="2022-07-14T16:23:17.938" v="1035"/>
        <pc:sldMkLst>
          <pc:docMk/>
          <pc:sldMk cId="3866430127" sldId="325"/>
        </pc:sldMkLst>
        <pc:spChg chg="mod">
          <ac:chgData name="Andreas Dichter" userId="dd8f00b85fb962c3" providerId="LiveId" clId="{6E400FCA-0D66-406C-B44C-0EF3C99550A8}" dt="2022-07-14T13:25:42.695" v="256" actId="20577"/>
          <ac:spMkLst>
            <pc:docMk/>
            <pc:sldMk cId="3866430127" sldId="325"/>
            <ac:spMk id="8" creationId="{C92ED17D-E7C6-4534-BBA5-9640922944E1}"/>
          </ac:spMkLst>
        </pc:spChg>
        <pc:spChg chg="del">
          <ac:chgData name="Andreas Dichter" userId="dd8f00b85fb962c3" providerId="LiveId" clId="{6E400FCA-0D66-406C-B44C-0EF3C99550A8}" dt="2022-07-14T13:25:46.511" v="257" actId="478"/>
          <ac:spMkLst>
            <pc:docMk/>
            <pc:sldMk cId="3866430127" sldId="325"/>
            <ac:spMk id="21" creationId="{982AFAD1-85D9-4A38-95AE-8ACCFF378070}"/>
          </ac:spMkLst>
        </pc:spChg>
        <pc:spChg chg="del">
          <ac:chgData name="Andreas Dichter" userId="dd8f00b85fb962c3" providerId="LiveId" clId="{6E400FCA-0D66-406C-B44C-0EF3C99550A8}" dt="2022-07-14T13:25:46.511" v="257" actId="478"/>
          <ac:spMkLst>
            <pc:docMk/>
            <pc:sldMk cId="3866430127" sldId="325"/>
            <ac:spMk id="22" creationId="{89D2ABEC-D443-445E-8E0C-40FCDD382763}"/>
          </ac:spMkLst>
        </pc:spChg>
        <pc:spChg chg="del">
          <ac:chgData name="Andreas Dichter" userId="dd8f00b85fb962c3" providerId="LiveId" clId="{6E400FCA-0D66-406C-B44C-0EF3C99550A8}" dt="2022-07-14T13:25:46.511" v="257" actId="478"/>
          <ac:spMkLst>
            <pc:docMk/>
            <pc:sldMk cId="3866430127" sldId="325"/>
            <ac:spMk id="23" creationId="{B2E3C10F-480A-4FA8-B4A9-A306311413BE}"/>
          </ac:spMkLst>
        </pc:spChg>
        <pc:picChg chg="del">
          <ac:chgData name="Andreas Dichter" userId="dd8f00b85fb962c3" providerId="LiveId" clId="{6E400FCA-0D66-406C-B44C-0EF3C99550A8}" dt="2022-07-14T13:25:46.511" v="257" actId="478"/>
          <ac:picMkLst>
            <pc:docMk/>
            <pc:sldMk cId="3866430127" sldId="325"/>
            <ac:picMk id="24" creationId="{EC6827C0-6486-4F8F-879F-ED8314BA62B2}"/>
          </ac:picMkLst>
        </pc:picChg>
        <pc:cxnChg chg="del mod">
          <ac:chgData name="Andreas Dichter" userId="dd8f00b85fb962c3" providerId="LiveId" clId="{6E400FCA-0D66-406C-B44C-0EF3C99550A8}" dt="2022-07-14T13:25:46.511" v="257" actId="478"/>
          <ac:cxnSpMkLst>
            <pc:docMk/>
            <pc:sldMk cId="3866430127" sldId="325"/>
            <ac:cxnSpMk id="25" creationId="{E28E23B4-8878-48A2-BD0A-992C49E44532}"/>
          </ac:cxnSpMkLst>
        </pc:cxnChg>
      </pc:sldChg>
      <pc:sldChg chg="modSp add del mod ord">
        <pc:chgData name="Andreas Dichter" userId="dd8f00b85fb962c3" providerId="LiveId" clId="{6E400FCA-0D66-406C-B44C-0EF3C99550A8}" dt="2022-07-14T16:16:56.040" v="1025" actId="47"/>
        <pc:sldMkLst>
          <pc:docMk/>
          <pc:sldMk cId="3130589095" sldId="326"/>
        </pc:sldMkLst>
        <pc:spChg chg="mod">
          <ac:chgData name="Andreas Dichter" userId="dd8f00b85fb962c3" providerId="LiveId" clId="{6E400FCA-0D66-406C-B44C-0EF3C99550A8}" dt="2022-07-14T14:16:08.443" v="286" actId="20577"/>
          <ac:spMkLst>
            <pc:docMk/>
            <pc:sldMk cId="3130589095" sldId="326"/>
            <ac:spMk id="8" creationId="{C92ED17D-E7C6-4534-BBA5-9640922944E1}"/>
          </ac:spMkLst>
        </pc:spChg>
      </pc:sldChg>
      <pc:sldChg chg="modSp add mod">
        <pc:chgData name="Andreas Dichter" userId="dd8f00b85fb962c3" providerId="LiveId" clId="{6E400FCA-0D66-406C-B44C-0EF3C99550A8}" dt="2022-07-14T15:48:49.994" v="1008" actId="404"/>
        <pc:sldMkLst>
          <pc:docMk/>
          <pc:sldMk cId="1866979472" sldId="327"/>
        </pc:sldMkLst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3" creationId="{036D56E6-A5BE-8C52-6DC8-C5EAB8C0B9B6}"/>
          </ac:spMkLst>
        </pc:spChg>
        <pc:spChg chg="mod">
          <ac:chgData name="Andreas Dichter" userId="dd8f00b85fb962c3" providerId="LiveId" clId="{6E400FCA-0D66-406C-B44C-0EF3C99550A8}" dt="2022-07-14T14:16:30.202" v="299" actId="20577"/>
          <ac:spMkLst>
            <pc:docMk/>
            <pc:sldMk cId="1866979472" sldId="327"/>
            <ac:spMk id="8" creationId="{C92ED17D-E7C6-4534-BBA5-9640922944E1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15" creationId="{EEBC2E19-8662-D14B-EFCB-4104E6714195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16" creationId="{1D483F98-B768-51C6-8D1E-A5FD9709DDD0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35" creationId="{DD80EBAF-B20A-6725-DEB2-0BDF00D607F0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39" creationId="{1F5D4A41-3190-C824-B43E-635B701DA778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41" creationId="{19C1C0D3-942D-E52C-3CB1-AE80D7236195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42" creationId="{07411095-8C27-C6D4-BA4E-77CD0F9163CA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43" creationId="{665872C2-09C8-BC9A-7065-CAABCDE148C8}"/>
          </ac:spMkLst>
        </pc:spChg>
        <pc:spChg chg="mod">
          <ac:chgData name="Andreas Dichter" userId="dd8f00b85fb962c3" providerId="LiveId" clId="{6E400FCA-0D66-406C-B44C-0EF3C99550A8}" dt="2022-07-14T15:48:49.994" v="1008" actId="404"/>
          <ac:spMkLst>
            <pc:docMk/>
            <pc:sldMk cId="1866979472" sldId="327"/>
            <ac:spMk id="53" creationId="{052FFDFA-9960-AC40-2B18-A55AD034018B}"/>
          </ac:spMkLst>
        </pc:spChg>
      </pc:sldChg>
      <pc:sldChg chg="modSp add mod">
        <pc:chgData name="Andreas Dichter" userId="dd8f00b85fb962c3" providerId="LiveId" clId="{6E400FCA-0D66-406C-B44C-0EF3C99550A8}" dt="2022-07-14T15:53:10.460" v="1012" actId="404"/>
        <pc:sldMkLst>
          <pc:docMk/>
          <pc:sldMk cId="2703321258" sldId="328"/>
        </pc:sldMkLst>
        <pc:spChg chg="mod">
          <ac:chgData name="Andreas Dichter" userId="dd8f00b85fb962c3" providerId="LiveId" clId="{6E400FCA-0D66-406C-B44C-0EF3C99550A8}" dt="2022-07-14T15:49:01.939" v="1009" actId="2711"/>
          <ac:spMkLst>
            <pc:docMk/>
            <pc:sldMk cId="2703321258" sldId="328"/>
            <ac:spMk id="3" creationId="{0203C64A-C430-499B-5286-56C16051E677}"/>
          </ac:spMkLst>
        </pc:spChg>
        <pc:spChg chg="mod">
          <ac:chgData name="Andreas Dichter" userId="dd8f00b85fb962c3" providerId="LiveId" clId="{6E400FCA-0D66-406C-B44C-0EF3C99550A8}" dt="2022-07-14T15:49:01.939" v="1009" actId="2711"/>
          <ac:spMkLst>
            <pc:docMk/>
            <pc:sldMk cId="2703321258" sldId="328"/>
            <ac:spMk id="4" creationId="{41148684-46E5-13BF-6209-CDDD1DA33F42}"/>
          </ac:spMkLst>
        </pc:spChg>
        <pc:spChg chg="mod">
          <ac:chgData name="Andreas Dichter" userId="dd8f00b85fb962c3" providerId="LiveId" clId="{6E400FCA-0D66-406C-B44C-0EF3C99550A8}" dt="2022-07-14T15:49:01.939" v="1009" actId="2711"/>
          <ac:spMkLst>
            <pc:docMk/>
            <pc:sldMk cId="2703321258" sldId="328"/>
            <ac:spMk id="5" creationId="{6AAD059B-32D8-D261-8DD6-B04A95510FA2}"/>
          </ac:spMkLst>
        </pc:spChg>
        <pc:spChg chg="mod">
          <ac:chgData name="Andreas Dichter" userId="dd8f00b85fb962c3" providerId="LiveId" clId="{6E400FCA-0D66-406C-B44C-0EF3C99550A8}" dt="2022-07-14T15:53:10.460" v="1012" actId="404"/>
          <ac:spMkLst>
            <pc:docMk/>
            <pc:sldMk cId="2703321258" sldId="328"/>
            <ac:spMk id="6" creationId="{752228BD-62DA-14DB-A638-4E753F8A12B5}"/>
          </ac:spMkLst>
        </pc:spChg>
        <pc:spChg chg="mod">
          <ac:chgData name="Andreas Dichter" userId="dd8f00b85fb962c3" providerId="LiveId" clId="{6E400FCA-0D66-406C-B44C-0EF3C99550A8}" dt="2022-07-14T15:53:10.460" v="1012" actId="404"/>
          <ac:spMkLst>
            <pc:docMk/>
            <pc:sldMk cId="2703321258" sldId="328"/>
            <ac:spMk id="7" creationId="{AB3A6C3D-E0E1-959E-4AA8-2BBEDC7C14E9}"/>
          </ac:spMkLst>
        </pc:spChg>
        <pc:spChg chg="mod">
          <ac:chgData name="Andreas Dichter" userId="dd8f00b85fb962c3" providerId="LiveId" clId="{6E400FCA-0D66-406C-B44C-0EF3C99550A8}" dt="2022-07-14T14:16:42.034" v="319" actId="20577"/>
          <ac:spMkLst>
            <pc:docMk/>
            <pc:sldMk cId="2703321258" sldId="328"/>
            <ac:spMk id="8" creationId="{C92ED17D-E7C6-4534-BBA5-9640922944E1}"/>
          </ac:spMkLst>
        </pc:spChg>
        <pc:spChg chg="mod">
          <ac:chgData name="Andreas Dichter" userId="dd8f00b85fb962c3" providerId="LiveId" clId="{6E400FCA-0D66-406C-B44C-0EF3C99550A8}" dt="2022-07-14T15:53:10.460" v="1012" actId="404"/>
          <ac:spMkLst>
            <pc:docMk/>
            <pc:sldMk cId="2703321258" sldId="328"/>
            <ac:spMk id="9" creationId="{D814E557-1EA8-EE06-3D7D-B69BCC8CE6E7}"/>
          </ac:spMkLst>
        </pc:spChg>
      </pc:sldChg>
      <pc:sldChg chg="addSp modSp add mod ord">
        <pc:chgData name="Andreas Dichter" userId="dd8f00b85fb962c3" providerId="LiveId" clId="{6E400FCA-0D66-406C-B44C-0EF3C99550A8}" dt="2022-07-14T15:49:12.558" v="1011" actId="571"/>
        <pc:sldMkLst>
          <pc:docMk/>
          <pc:sldMk cId="2873314150" sldId="329"/>
        </pc:sldMkLst>
        <pc:spChg chg="mod">
          <ac:chgData name="Andreas Dichter" userId="dd8f00b85fb962c3" providerId="LiveId" clId="{6E400FCA-0D66-406C-B44C-0EF3C99550A8}" dt="2022-07-14T14:17:14.439" v="338" actId="20577"/>
          <ac:spMkLst>
            <pc:docMk/>
            <pc:sldMk cId="2873314150" sldId="329"/>
            <ac:spMk id="8" creationId="{C92ED17D-E7C6-4534-BBA5-9640922944E1}"/>
          </ac:spMkLst>
        </pc:spChg>
        <pc:spChg chg="add mod">
          <ac:chgData name="Andreas Dichter" userId="dd8f00b85fb962c3" providerId="LiveId" clId="{6E400FCA-0D66-406C-B44C-0EF3C99550A8}" dt="2022-07-14T15:49:12.558" v="1011" actId="571"/>
          <ac:spMkLst>
            <pc:docMk/>
            <pc:sldMk cId="2873314150" sldId="329"/>
            <ac:spMk id="180" creationId="{04BD4991-4E90-441B-97C1-606DB0A620B4}"/>
          </ac:spMkLst>
        </pc:spChg>
      </pc:sldChg>
      <pc:sldChg chg="modSp add mod">
        <pc:chgData name="Andreas Dichter" userId="dd8f00b85fb962c3" providerId="LiveId" clId="{6E400FCA-0D66-406C-B44C-0EF3C99550A8}" dt="2022-07-14T15:30:46.870" v="769" actId="20577"/>
        <pc:sldMkLst>
          <pc:docMk/>
          <pc:sldMk cId="1598482718" sldId="330"/>
        </pc:sldMkLst>
        <pc:spChg chg="mod">
          <ac:chgData name="Andreas Dichter" userId="dd8f00b85fb962c3" providerId="LiveId" clId="{6E400FCA-0D66-406C-B44C-0EF3C99550A8}" dt="2022-07-14T14:19:10.711" v="404" actId="1076"/>
          <ac:spMkLst>
            <pc:docMk/>
            <pc:sldMk cId="1598482718" sldId="330"/>
            <ac:spMk id="425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4:19:18.751" v="408" actId="6549"/>
          <ac:spMkLst>
            <pc:docMk/>
            <pc:sldMk cId="1598482718" sldId="330"/>
            <ac:spMk id="426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5:30:46.870" v="769" actId="20577"/>
          <ac:spMkLst>
            <pc:docMk/>
            <pc:sldMk cId="1598482718" sldId="330"/>
            <ac:spMk id="427" creationId="{00000000-0000-0000-0000-000000000000}"/>
          </ac:spMkLst>
        </pc:spChg>
      </pc:sldChg>
      <pc:sldChg chg="modSp add mod">
        <pc:chgData name="Andreas Dichter" userId="dd8f00b85fb962c3" providerId="LiveId" clId="{6E400FCA-0D66-406C-B44C-0EF3C99550A8}" dt="2022-07-14T15:29:49.516" v="746" actId="20577"/>
        <pc:sldMkLst>
          <pc:docMk/>
          <pc:sldMk cId="1253967493" sldId="331"/>
        </pc:sldMkLst>
        <pc:spChg chg="mod">
          <ac:chgData name="Andreas Dichter" userId="dd8f00b85fb962c3" providerId="LiveId" clId="{6E400FCA-0D66-406C-B44C-0EF3C99550A8}" dt="2022-07-14T14:22:01.390" v="436" actId="20577"/>
          <ac:spMkLst>
            <pc:docMk/>
            <pc:sldMk cId="1253967493" sldId="331"/>
            <ac:spMk id="425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5:29:49.516" v="746" actId="20577"/>
          <ac:spMkLst>
            <pc:docMk/>
            <pc:sldMk cId="1253967493" sldId="331"/>
            <ac:spMk id="427" creationId="{00000000-0000-0000-0000-000000000000}"/>
          </ac:spMkLst>
        </pc:spChg>
      </pc:sldChg>
      <pc:sldChg chg="modSp add del mod">
        <pc:chgData name="Andreas Dichter" userId="dd8f00b85fb962c3" providerId="LiveId" clId="{6E400FCA-0D66-406C-B44C-0EF3C99550A8}" dt="2022-07-14T14:32:18.418" v="602" actId="47"/>
        <pc:sldMkLst>
          <pc:docMk/>
          <pc:sldMk cId="1026987734" sldId="332"/>
        </pc:sldMkLst>
        <pc:spChg chg="mod">
          <ac:chgData name="Andreas Dichter" userId="dd8f00b85fb962c3" providerId="LiveId" clId="{6E400FCA-0D66-406C-B44C-0EF3C99550A8}" dt="2022-07-14T14:32:11.013" v="601" actId="20577"/>
          <ac:spMkLst>
            <pc:docMk/>
            <pc:sldMk cId="1026987734" sldId="332"/>
            <ac:spMk id="425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4:32:01.178" v="590" actId="20577"/>
          <ac:spMkLst>
            <pc:docMk/>
            <pc:sldMk cId="1026987734" sldId="332"/>
            <ac:spMk id="427" creationId="{00000000-0000-0000-0000-000000000000}"/>
          </ac:spMkLst>
        </pc:spChg>
      </pc:sldChg>
      <pc:sldChg chg="modSp add mod ord">
        <pc:chgData name="Andreas Dichter" userId="dd8f00b85fb962c3" providerId="LiveId" clId="{6E400FCA-0D66-406C-B44C-0EF3C99550A8}" dt="2022-07-14T14:32:34.655" v="619" actId="20577"/>
        <pc:sldMkLst>
          <pc:docMk/>
          <pc:sldMk cId="1872728992" sldId="332"/>
        </pc:sldMkLst>
        <pc:spChg chg="mod">
          <ac:chgData name="Andreas Dichter" userId="dd8f00b85fb962c3" providerId="LiveId" clId="{6E400FCA-0D66-406C-B44C-0EF3C99550A8}" dt="2022-07-14T14:32:30.844" v="618" actId="20577"/>
          <ac:spMkLst>
            <pc:docMk/>
            <pc:sldMk cId="1872728992" sldId="332"/>
            <ac:spMk id="425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4:32:34.655" v="619" actId="20577"/>
          <ac:spMkLst>
            <pc:docMk/>
            <pc:sldMk cId="1872728992" sldId="332"/>
            <ac:spMk id="427" creationId="{00000000-0000-0000-0000-000000000000}"/>
          </ac:spMkLst>
        </pc:spChg>
      </pc:sldChg>
      <pc:sldChg chg="add del">
        <pc:chgData name="Andreas Dichter" userId="dd8f00b85fb962c3" providerId="LiveId" clId="{6E400FCA-0D66-406C-B44C-0EF3C99550A8}" dt="2022-07-14T14:32:25.727" v="609"/>
        <pc:sldMkLst>
          <pc:docMk/>
          <pc:sldMk cId="2183950261" sldId="333"/>
        </pc:sldMkLst>
      </pc:sldChg>
      <pc:sldChg chg="delSp modSp add mod">
        <pc:chgData name="Andreas Dichter" userId="dd8f00b85fb962c3" providerId="LiveId" clId="{6E400FCA-0D66-406C-B44C-0EF3C99550A8}" dt="2022-07-14T16:19:03.423" v="1030" actId="478"/>
        <pc:sldMkLst>
          <pc:docMk/>
          <pc:sldMk cId="3207448899" sldId="333"/>
        </pc:sldMkLst>
        <pc:spChg chg="mod">
          <ac:chgData name="Andreas Dichter" userId="dd8f00b85fb962c3" providerId="LiveId" clId="{6E400FCA-0D66-406C-B44C-0EF3C99550A8}" dt="2022-07-14T15:30:30.385" v="767" actId="1076"/>
          <ac:spMkLst>
            <pc:docMk/>
            <pc:sldMk cId="3207448899" sldId="333"/>
            <ac:spMk id="425" creationId="{00000000-0000-0000-0000-000000000000}"/>
          </ac:spMkLst>
        </pc:spChg>
        <pc:spChg chg="del">
          <ac:chgData name="Andreas Dichter" userId="dd8f00b85fb962c3" providerId="LiveId" clId="{6E400FCA-0D66-406C-B44C-0EF3C99550A8}" dt="2022-07-14T16:19:03.423" v="1030" actId="478"/>
          <ac:spMkLst>
            <pc:docMk/>
            <pc:sldMk cId="3207448899" sldId="333"/>
            <ac:spMk id="426" creationId="{00000000-0000-0000-0000-000000000000}"/>
          </ac:spMkLst>
        </pc:spChg>
        <pc:spChg chg="mod">
          <ac:chgData name="Andreas Dichter" userId="dd8f00b85fb962c3" providerId="LiveId" clId="{6E400FCA-0D66-406C-B44C-0EF3C99550A8}" dt="2022-07-14T15:30:06.940" v="748" actId="20577"/>
          <ac:spMkLst>
            <pc:docMk/>
            <pc:sldMk cId="3207448899" sldId="333"/>
            <ac:spMk id="427" creationId="{00000000-0000-0000-0000-000000000000}"/>
          </ac:spMkLst>
        </pc:spChg>
      </pc:sldChg>
      <pc:sldChg chg="addSp delSp modSp new del mod">
        <pc:chgData name="Andreas Dichter" userId="dd8f00b85fb962c3" providerId="LiveId" clId="{6E400FCA-0D66-406C-B44C-0EF3C99550A8}" dt="2022-07-14T15:43:17.230" v="963" actId="47"/>
        <pc:sldMkLst>
          <pc:docMk/>
          <pc:sldMk cId="2653254845" sldId="334"/>
        </pc:sldMkLst>
        <pc:spChg chg="mod">
          <ac:chgData name="Andreas Dichter" userId="dd8f00b85fb962c3" providerId="LiveId" clId="{6E400FCA-0D66-406C-B44C-0EF3C99550A8}" dt="2022-07-14T15:21:07.198" v="663" actId="20577"/>
          <ac:spMkLst>
            <pc:docMk/>
            <pc:sldMk cId="2653254845" sldId="334"/>
            <ac:spMk id="2" creationId="{93373C69-1A1B-4430-9DAC-EB98BB7FEB07}"/>
          </ac:spMkLst>
        </pc:spChg>
        <pc:spChg chg="mod">
          <ac:chgData name="Andreas Dichter" userId="dd8f00b85fb962c3" providerId="LiveId" clId="{6E400FCA-0D66-406C-B44C-0EF3C99550A8}" dt="2022-07-14T15:39:57.789" v="928" actId="404"/>
          <ac:spMkLst>
            <pc:docMk/>
            <pc:sldMk cId="2653254845" sldId="334"/>
            <ac:spMk id="3" creationId="{22C27D8F-A85F-4EDB-8342-06C2C6C75245}"/>
          </ac:spMkLst>
        </pc:spChg>
        <pc:spChg chg="del mod">
          <ac:chgData name="Andreas Dichter" userId="dd8f00b85fb962c3" providerId="LiveId" clId="{6E400FCA-0D66-406C-B44C-0EF3C99550A8}" dt="2022-07-14T15:33:06.042" v="842" actId="478"/>
          <ac:spMkLst>
            <pc:docMk/>
            <pc:sldMk cId="2653254845" sldId="334"/>
            <ac:spMk id="4" creationId="{5A2041C6-6B5C-464E-BB18-2A89F4CD4B77}"/>
          </ac:spMkLst>
        </pc:spChg>
        <pc:spChg chg="mod">
          <ac:chgData name="Andreas Dichter" userId="dd8f00b85fb962c3" providerId="LiveId" clId="{6E400FCA-0D66-406C-B44C-0EF3C99550A8}" dt="2022-07-14T15:38:39.024" v="912" actId="207"/>
          <ac:spMkLst>
            <pc:docMk/>
            <pc:sldMk cId="2653254845" sldId="334"/>
            <ac:spMk id="5" creationId="{D39673E4-7D83-4341-9DDA-A6A0EB0B8A67}"/>
          </ac:spMkLst>
        </pc:spChg>
        <pc:spChg chg="mod">
          <ac:chgData name="Andreas Dichter" userId="dd8f00b85fb962c3" providerId="LiveId" clId="{6E400FCA-0D66-406C-B44C-0EF3C99550A8}" dt="2022-07-14T15:39:57.789" v="928" actId="404"/>
          <ac:spMkLst>
            <pc:docMk/>
            <pc:sldMk cId="2653254845" sldId="334"/>
            <ac:spMk id="6" creationId="{2742BA91-FF1C-476D-AF87-0CCBF7A35628}"/>
          </ac:spMkLst>
        </pc:spChg>
        <pc:spChg chg="del mod">
          <ac:chgData name="Andreas Dichter" userId="dd8f00b85fb962c3" providerId="LiveId" clId="{6E400FCA-0D66-406C-B44C-0EF3C99550A8}" dt="2022-07-14T15:33:20.311" v="843" actId="478"/>
          <ac:spMkLst>
            <pc:docMk/>
            <pc:sldMk cId="2653254845" sldId="334"/>
            <ac:spMk id="7" creationId="{6147A6CB-938E-4BAA-95BA-F762D291D2CE}"/>
          </ac:spMkLst>
        </pc:spChg>
        <pc:spChg chg="mod">
          <ac:chgData name="Andreas Dichter" userId="dd8f00b85fb962c3" providerId="LiveId" clId="{6E400FCA-0D66-406C-B44C-0EF3C99550A8}" dt="2022-07-14T15:38:39.024" v="912" actId="207"/>
          <ac:spMkLst>
            <pc:docMk/>
            <pc:sldMk cId="2653254845" sldId="334"/>
            <ac:spMk id="8" creationId="{59914484-F01E-4608-BFD5-B1406A28B78F}"/>
          </ac:spMkLst>
        </pc:spChg>
        <pc:spChg chg="mod">
          <ac:chgData name="Andreas Dichter" userId="dd8f00b85fb962c3" providerId="LiveId" clId="{6E400FCA-0D66-406C-B44C-0EF3C99550A8}" dt="2022-07-14T15:39:57.789" v="928" actId="404"/>
          <ac:spMkLst>
            <pc:docMk/>
            <pc:sldMk cId="2653254845" sldId="334"/>
            <ac:spMk id="9" creationId="{E8CBC693-18AD-48E0-986C-5081E3B14A6E}"/>
          </ac:spMkLst>
        </pc:spChg>
        <pc:spChg chg="del">
          <ac:chgData name="Andreas Dichter" userId="dd8f00b85fb962c3" providerId="LiveId" clId="{6E400FCA-0D66-406C-B44C-0EF3C99550A8}" dt="2022-07-14T15:33:21.964" v="844" actId="478"/>
          <ac:spMkLst>
            <pc:docMk/>
            <pc:sldMk cId="2653254845" sldId="334"/>
            <ac:spMk id="10" creationId="{93995DCC-3200-44D6-89FD-F67004E70C39}"/>
          </ac:spMkLst>
        </pc:spChg>
        <pc:spChg chg="mod">
          <ac:chgData name="Andreas Dichter" userId="dd8f00b85fb962c3" providerId="LiveId" clId="{6E400FCA-0D66-406C-B44C-0EF3C99550A8}" dt="2022-07-14T15:38:39.024" v="912" actId="207"/>
          <ac:spMkLst>
            <pc:docMk/>
            <pc:sldMk cId="2653254845" sldId="334"/>
            <ac:spMk id="11" creationId="{BF389ED0-E196-426F-9BC8-E3C436DD8ED4}"/>
          </ac:spMkLst>
        </pc:spChg>
        <pc:spChg chg="mod">
          <ac:chgData name="Andreas Dichter" userId="dd8f00b85fb962c3" providerId="LiveId" clId="{6E400FCA-0D66-406C-B44C-0EF3C99550A8}" dt="2022-07-14T15:39:57.789" v="928" actId="404"/>
          <ac:spMkLst>
            <pc:docMk/>
            <pc:sldMk cId="2653254845" sldId="334"/>
            <ac:spMk id="12" creationId="{110E8714-A7FB-4A5A-800D-9D2CF1E5901F}"/>
          </ac:spMkLst>
        </pc:spChg>
        <pc:spChg chg="del">
          <ac:chgData name="Andreas Dichter" userId="dd8f00b85fb962c3" providerId="LiveId" clId="{6E400FCA-0D66-406C-B44C-0EF3C99550A8}" dt="2022-07-14T15:31:41.294" v="820" actId="478"/>
          <ac:spMkLst>
            <pc:docMk/>
            <pc:sldMk cId="2653254845" sldId="334"/>
            <ac:spMk id="13" creationId="{BDD6D479-65F1-4C14-A7B5-181D7135F15E}"/>
          </ac:spMkLst>
        </pc:spChg>
        <pc:spChg chg="mod">
          <ac:chgData name="Andreas Dichter" userId="dd8f00b85fb962c3" providerId="LiveId" clId="{6E400FCA-0D66-406C-B44C-0EF3C99550A8}" dt="2022-07-14T15:38:39.024" v="912" actId="207"/>
          <ac:spMkLst>
            <pc:docMk/>
            <pc:sldMk cId="2653254845" sldId="334"/>
            <ac:spMk id="14" creationId="{3FA31679-32E9-4BCA-857B-CD19758A0A45}"/>
          </ac:spMkLst>
        </pc:spChg>
        <pc:spChg chg="del mod">
          <ac:chgData name="Andreas Dichter" userId="dd8f00b85fb962c3" providerId="LiveId" clId="{6E400FCA-0D66-406C-B44C-0EF3C99550A8}" dt="2022-07-14T15:36:09.254" v="882" actId="478"/>
          <ac:spMkLst>
            <pc:docMk/>
            <pc:sldMk cId="2653254845" sldId="334"/>
            <ac:spMk id="15" creationId="{D6941498-5CF5-4BE7-B9BE-B090A082D06A}"/>
          </ac:spMkLst>
        </pc:spChg>
        <pc:spChg chg="del">
          <ac:chgData name="Andreas Dichter" userId="dd8f00b85fb962c3" providerId="LiveId" clId="{6E400FCA-0D66-406C-B44C-0EF3C99550A8}" dt="2022-07-14T15:33:25.067" v="846" actId="478"/>
          <ac:spMkLst>
            <pc:docMk/>
            <pc:sldMk cId="2653254845" sldId="334"/>
            <ac:spMk id="16" creationId="{B9262B8A-DE97-4BBE-B4F4-B32F95AE6733}"/>
          </ac:spMkLst>
        </pc:spChg>
        <pc:spChg chg="mod">
          <ac:chgData name="Andreas Dichter" userId="dd8f00b85fb962c3" providerId="LiveId" clId="{6E400FCA-0D66-406C-B44C-0EF3C99550A8}" dt="2022-07-14T15:38:39.024" v="912" actId="207"/>
          <ac:spMkLst>
            <pc:docMk/>
            <pc:sldMk cId="2653254845" sldId="334"/>
            <ac:spMk id="17" creationId="{76C44B88-0880-46D1-8634-501FD1D3C310}"/>
          </ac:spMkLst>
        </pc:spChg>
        <pc:spChg chg="mod">
          <ac:chgData name="Andreas Dichter" userId="dd8f00b85fb962c3" providerId="LiveId" clId="{6E400FCA-0D66-406C-B44C-0EF3C99550A8}" dt="2022-07-14T15:39:57.789" v="928" actId="404"/>
          <ac:spMkLst>
            <pc:docMk/>
            <pc:sldMk cId="2653254845" sldId="334"/>
            <ac:spMk id="18" creationId="{324A7BAE-D934-46C6-88AE-51DD72CEC793}"/>
          </ac:spMkLst>
        </pc:spChg>
        <pc:spChg chg="del">
          <ac:chgData name="Andreas Dichter" userId="dd8f00b85fb962c3" providerId="LiveId" clId="{6E400FCA-0D66-406C-B44C-0EF3C99550A8}" dt="2022-07-14T15:33:23.818" v="845" actId="478"/>
          <ac:spMkLst>
            <pc:docMk/>
            <pc:sldMk cId="2653254845" sldId="334"/>
            <ac:spMk id="19" creationId="{1C204E5D-56CC-4BA7-9BCB-D5804426622C}"/>
          </ac:spMkLst>
        </pc:spChg>
        <pc:spChg chg="mod">
          <ac:chgData name="Andreas Dichter" userId="dd8f00b85fb962c3" providerId="LiveId" clId="{6E400FCA-0D66-406C-B44C-0EF3C99550A8}" dt="2022-07-14T15:38:39.024" v="912" actId="207"/>
          <ac:spMkLst>
            <pc:docMk/>
            <pc:sldMk cId="2653254845" sldId="334"/>
            <ac:spMk id="20" creationId="{3C35B4DF-AB96-4BC7-B539-12C57D2E54AF}"/>
          </ac:spMkLst>
        </pc:spChg>
        <pc:spChg chg="add del mod">
          <ac:chgData name="Andreas Dichter" userId="dd8f00b85fb962c3" providerId="LiveId" clId="{6E400FCA-0D66-406C-B44C-0EF3C99550A8}" dt="2022-07-14T15:38:42.016" v="913" actId="478"/>
          <ac:spMkLst>
            <pc:docMk/>
            <pc:sldMk cId="2653254845" sldId="334"/>
            <ac:spMk id="21" creationId="{FF523B71-BE2E-497B-BCA8-6AE901BB9868}"/>
          </ac:spMkLst>
        </pc:spChg>
        <pc:spChg chg="add mod">
          <ac:chgData name="Andreas Dichter" userId="dd8f00b85fb962c3" providerId="LiveId" clId="{6E400FCA-0D66-406C-B44C-0EF3C99550A8}" dt="2022-07-14T15:39:57.789" v="928" actId="404"/>
          <ac:spMkLst>
            <pc:docMk/>
            <pc:sldMk cId="2653254845" sldId="334"/>
            <ac:spMk id="22" creationId="{F8C6B860-16B0-4F3A-98AB-B9365E60F0C7}"/>
          </ac:spMkLst>
        </pc:spChg>
        <pc:spChg chg="add del mod">
          <ac:chgData name="Andreas Dichter" userId="dd8f00b85fb962c3" providerId="LiveId" clId="{6E400FCA-0D66-406C-B44C-0EF3C99550A8}" dt="2022-07-14T15:36:10.964" v="883" actId="478"/>
          <ac:spMkLst>
            <pc:docMk/>
            <pc:sldMk cId="2653254845" sldId="334"/>
            <ac:spMk id="24" creationId="{D011ECB2-31B1-49B7-ADC5-3A439D7FCFBB}"/>
          </ac:spMkLst>
        </pc:spChg>
        <pc:spChg chg="add del mod">
          <ac:chgData name="Andreas Dichter" userId="dd8f00b85fb962c3" providerId="LiveId" clId="{6E400FCA-0D66-406C-B44C-0EF3C99550A8}" dt="2022-07-14T15:37:27.649" v="898" actId="478"/>
          <ac:spMkLst>
            <pc:docMk/>
            <pc:sldMk cId="2653254845" sldId="334"/>
            <ac:spMk id="25" creationId="{60CD4503-1023-4EFE-8CBE-2B79B16F4BC2}"/>
          </ac:spMkLst>
        </pc:spChg>
        <pc:spChg chg="add mod ord">
          <ac:chgData name="Andreas Dichter" userId="dd8f00b85fb962c3" providerId="LiveId" clId="{6E400FCA-0D66-406C-B44C-0EF3C99550A8}" dt="2022-07-14T15:40:41.304" v="930" actId="1582"/>
          <ac:spMkLst>
            <pc:docMk/>
            <pc:sldMk cId="2653254845" sldId="334"/>
            <ac:spMk id="26" creationId="{B27AC051-4DAD-40F6-A6C7-6934FFC880E7}"/>
          </ac:spMkLst>
        </pc:spChg>
        <pc:spChg chg="add mod ord">
          <ac:chgData name="Andreas Dichter" userId="dd8f00b85fb962c3" providerId="LiveId" clId="{6E400FCA-0D66-406C-B44C-0EF3C99550A8}" dt="2022-07-14T15:40:41.304" v="930" actId="1582"/>
          <ac:spMkLst>
            <pc:docMk/>
            <pc:sldMk cId="2653254845" sldId="334"/>
            <ac:spMk id="27" creationId="{A4CBECCE-DD73-4F7E-9F2E-C8EAA84DF0ED}"/>
          </ac:spMkLst>
        </pc:spChg>
        <pc:spChg chg="add mod ord">
          <ac:chgData name="Andreas Dichter" userId="dd8f00b85fb962c3" providerId="LiveId" clId="{6E400FCA-0D66-406C-B44C-0EF3C99550A8}" dt="2022-07-14T15:40:41.304" v="930" actId="1582"/>
          <ac:spMkLst>
            <pc:docMk/>
            <pc:sldMk cId="2653254845" sldId="334"/>
            <ac:spMk id="28" creationId="{C0CD63A1-4A61-460A-8366-49F00B8B3A68}"/>
          </ac:spMkLst>
        </pc:spChg>
        <pc:spChg chg="add mod ord">
          <ac:chgData name="Andreas Dichter" userId="dd8f00b85fb962c3" providerId="LiveId" clId="{6E400FCA-0D66-406C-B44C-0EF3C99550A8}" dt="2022-07-14T15:40:41.304" v="930" actId="1582"/>
          <ac:spMkLst>
            <pc:docMk/>
            <pc:sldMk cId="2653254845" sldId="334"/>
            <ac:spMk id="29" creationId="{68564EDA-27A3-413D-9F0B-41D38EEFA5D1}"/>
          </ac:spMkLst>
        </pc:spChg>
        <pc:spChg chg="add mod ord">
          <ac:chgData name="Andreas Dichter" userId="dd8f00b85fb962c3" providerId="LiveId" clId="{6E400FCA-0D66-406C-B44C-0EF3C99550A8}" dt="2022-07-14T15:40:41.304" v="930" actId="1582"/>
          <ac:spMkLst>
            <pc:docMk/>
            <pc:sldMk cId="2653254845" sldId="334"/>
            <ac:spMk id="30" creationId="{31141AC9-2670-4287-908B-439EFB7F7D68}"/>
          </ac:spMkLst>
        </pc:spChg>
        <pc:spChg chg="add mod ord">
          <ac:chgData name="Andreas Dichter" userId="dd8f00b85fb962c3" providerId="LiveId" clId="{6E400FCA-0D66-406C-B44C-0EF3C99550A8}" dt="2022-07-14T15:40:41.304" v="930" actId="1582"/>
          <ac:spMkLst>
            <pc:docMk/>
            <pc:sldMk cId="2653254845" sldId="334"/>
            <ac:spMk id="31" creationId="{582A0E8F-0180-4FCC-BFA6-9E90C022708E}"/>
          </ac:spMkLst>
        </pc:spChg>
      </pc:sldChg>
      <pc:sldChg chg="delSp modSp add mod modNotesTx">
        <pc:chgData name="Andreas Dichter" userId="dd8f00b85fb962c3" providerId="LiveId" clId="{6E400FCA-0D66-406C-B44C-0EF3C99550A8}" dt="2022-07-14T16:58:41.761" v="1049" actId="21"/>
        <pc:sldMkLst>
          <pc:docMk/>
          <pc:sldMk cId="223893151" sldId="335"/>
        </pc:sldMkLst>
        <pc:spChg chg="del mod">
          <ac:chgData name="Andreas Dichter" userId="dd8f00b85fb962c3" providerId="LiveId" clId="{6E400FCA-0D66-406C-B44C-0EF3C99550A8}" dt="2022-07-14T15:41:07.215" v="933" actId="478"/>
          <ac:spMkLst>
            <pc:docMk/>
            <pc:sldMk cId="223893151" sldId="335"/>
            <ac:spMk id="3" creationId="{22C27D8F-A85F-4EDB-8342-06C2C6C75245}"/>
          </ac:spMkLst>
        </pc:spChg>
        <pc:spChg chg="del mod">
          <ac:chgData name="Andreas Dichter" userId="dd8f00b85fb962c3" providerId="LiveId" clId="{6E400FCA-0D66-406C-B44C-0EF3C99550A8}" dt="2022-07-14T15:41:14.795" v="936" actId="478"/>
          <ac:spMkLst>
            <pc:docMk/>
            <pc:sldMk cId="223893151" sldId="335"/>
            <ac:spMk id="6" creationId="{2742BA91-FF1C-476D-AF87-0CCBF7A35628}"/>
          </ac:spMkLst>
        </pc:spChg>
        <pc:spChg chg="del mod">
          <ac:chgData name="Andreas Dichter" userId="dd8f00b85fb962c3" providerId="LiveId" clId="{6E400FCA-0D66-406C-B44C-0EF3C99550A8}" dt="2022-07-14T15:41:19.812" v="939" actId="478"/>
          <ac:spMkLst>
            <pc:docMk/>
            <pc:sldMk cId="223893151" sldId="335"/>
            <ac:spMk id="9" creationId="{E8CBC693-18AD-48E0-986C-5081E3B14A6E}"/>
          </ac:spMkLst>
        </pc:spChg>
        <pc:spChg chg="del mod">
          <ac:chgData name="Andreas Dichter" userId="dd8f00b85fb962c3" providerId="LiveId" clId="{6E400FCA-0D66-406C-B44C-0EF3C99550A8}" dt="2022-07-14T15:42:16.856" v="956" actId="478"/>
          <ac:spMkLst>
            <pc:docMk/>
            <pc:sldMk cId="223893151" sldId="335"/>
            <ac:spMk id="12" creationId="{110E8714-A7FB-4A5A-800D-9D2CF1E5901F}"/>
          </ac:spMkLst>
        </pc:spChg>
        <pc:spChg chg="del mod">
          <ac:chgData name="Andreas Dichter" userId="dd8f00b85fb962c3" providerId="LiveId" clId="{6E400FCA-0D66-406C-B44C-0EF3C99550A8}" dt="2022-07-14T15:41:56.198" v="948" actId="478"/>
          <ac:spMkLst>
            <pc:docMk/>
            <pc:sldMk cId="223893151" sldId="335"/>
            <ac:spMk id="18" creationId="{324A7BAE-D934-46C6-88AE-51DD72CEC793}"/>
          </ac:spMkLst>
        </pc:spChg>
        <pc:spChg chg="del mod">
          <ac:chgData name="Andreas Dichter" userId="dd8f00b85fb962c3" providerId="LiveId" clId="{6E400FCA-0D66-406C-B44C-0EF3C99550A8}" dt="2022-07-14T15:42:09.894" v="953" actId="478"/>
          <ac:spMkLst>
            <pc:docMk/>
            <pc:sldMk cId="223893151" sldId="335"/>
            <ac:spMk id="22" creationId="{F8C6B860-16B0-4F3A-98AB-B9365E60F0C7}"/>
          </ac:spMkLst>
        </pc:spChg>
        <pc:spChg chg="mod">
          <ac:chgData name="Andreas Dichter" userId="dd8f00b85fb962c3" providerId="LiveId" clId="{6E400FCA-0D66-406C-B44C-0EF3C99550A8}" dt="2022-07-14T15:44:00.048" v="964" actId="2711"/>
          <ac:spMkLst>
            <pc:docMk/>
            <pc:sldMk cId="223893151" sldId="335"/>
            <ac:spMk id="26" creationId="{B27AC051-4DAD-40F6-A6C7-6934FFC880E7}"/>
          </ac:spMkLst>
        </pc:spChg>
        <pc:spChg chg="mod">
          <ac:chgData name="Andreas Dichter" userId="dd8f00b85fb962c3" providerId="LiveId" clId="{6E400FCA-0D66-406C-B44C-0EF3C99550A8}" dt="2022-07-14T15:44:00.048" v="964" actId="2711"/>
          <ac:spMkLst>
            <pc:docMk/>
            <pc:sldMk cId="223893151" sldId="335"/>
            <ac:spMk id="27" creationId="{A4CBECCE-DD73-4F7E-9F2E-C8EAA84DF0ED}"/>
          </ac:spMkLst>
        </pc:spChg>
        <pc:spChg chg="mod">
          <ac:chgData name="Andreas Dichter" userId="dd8f00b85fb962c3" providerId="LiveId" clId="{6E400FCA-0D66-406C-B44C-0EF3C99550A8}" dt="2022-07-14T15:44:00.048" v="964" actId="2711"/>
          <ac:spMkLst>
            <pc:docMk/>
            <pc:sldMk cId="223893151" sldId="335"/>
            <ac:spMk id="28" creationId="{C0CD63A1-4A61-460A-8366-49F00B8B3A68}"/>
          </ac:spMkLst>
        </pc:spChg>
        <pc:spChg chg="mod">
          <ac:chgData name="Andreas Dichter" userId="dd8f00b85fb962c3" providerId="LiveId" clId="{6E400FCA-0D66-406C-B44C-0EF3C99550A8}" dt="2022-07-14T15:44:00.048" v="964" actId="2711"/>
          <ac:spMkLst>
            <pc:docMk/>
            <pc:sldMk cId="223893151" sldId="335"/>
            <ac:spMk id="29" creationId="{68564EDA-27A3-413D-9F0B-41D38EEFA5D1}"/>
          </ac:spMkLst>
        </pc:spChg>
        <pc:spChg chg="mod">
          <ac:chgData name="Andreas Dichter" userId="dd8f00b85fb962c3" providerId="LiveId" clId="{6E400FCA-0D66-406C-B44C-0EF3C99550A8}" dt="2022-07-14T16:58:41.379" v="1048"/>
          <ac:spMkLst>
            <pc:docMk/>
            <pc:sldMk cId="223893151" sldId="335"/>
            <ac:spMk id="30" creationId="{31141AC9-2670-4287-908B-439EFB7F7D68}"/>
          </ac:spMkLst>
        </pc:spChg>
        <pc:spChg chg="mod">
          <ac:chgData name="Andreas Dichter" userId="dd8f00b85fb962c3" providerId="LiveId" clId="{6E400FCA-0D66-406C-B44C-0EF3C99550A8}" dt="2022-07-14T16:58:41.761" v="1049" actId="21"/>
          <ac:spMkLst>
            <pc:docMk/>
            <pc:sldMk cId="223893151" sldId="335"/>
            <ac:spMk id="31" creationId="{582A0E8F-0180-4FCC-BFA6-9E90C022708E}"/>
          </ac:spMkLst>
        </pc:spChg>
      </pc:sldChg>
      <pc:sldChg chg="add del">
        <pc:chgData name="Andreas Dichter" userId="dd8f00b85fb962c3" providerId="LiveId" clId="{6E400FCA-0D66-406C-B44C-0EF3C99550A8}" dt="2022-07-14T15:43:08.210" v="962" actId="47"/>
        <pc:sldMkLst>
          <pc:docMk/>
          <pc:sldMk cId="891898833" sldId="336"/>
        </pc:sldMkLst>
      </pc:sldChg>
      <pc:sldChg chg="delSp modSp mod delAnim">
        <pc:chgData name="Andreas Dichter" userId="dd8f00b85fb962c3" providerId="LiveId" clId="{6E400FCA-0D66-406C-B44C-0EF3C99550A8}" dt="2022-07-14T16:16:25.777" v="1024" actId="207"/>
        <pc:sldMkLst>
          <pc:docMk/>
          <pc:sldMk cId="3109732479" sldId="336"/>
        </pc:sldMkLst>
        <pc:spChg chg="mod">
          <ac:chgData name="Andreas Dichter" userId="dd8f00b85fb962c3" providerId="LiveId" clId="{6E400FCA-0D66-406C-B44C-0EF3C99550A8}" dt="2022-07-14T16:14:54.745" v="1020" actId="14100"/>
          <ac:spMkLst>
            <pc:docMk/>
            <pc:sldMk cId="3109732479" sldId="336"/>
            <ac:spMk id="3" creationId="{32A7ABC0-F124-F662-ACB2-2B76C1037D06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1" creationId="{3A8C0BC5-8208-62B0-1E6D-C0988E8F58DC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2" creationId="{47BD59F8-A6F7-0340-FC13-740057A32A90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3" creationId="{39E0DA5C-0F19-7944-E006-01025CAFC7F4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4" creationId="{DEEBC3DA-D0D6-3ECE-B3FB-2867D6FCB74F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5" creationId="{B341116B-7575-FF42-A865-69CD997E7D66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7" creationId="{318C6E31-19A1-75B4-B830-5DB175507855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8" creationId="{6851DDE2-D651-A70F-B940-B3C76FDB3C38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29" creationId="{3B94954B-0C94-6A47-F308-E6893BE053E3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30" creationId="{376F159A-9F90-5060-B273-C5EA1EA88A1D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31" creationId="{FCBC1E72-E24E-DFA2-6497-3FDFDA0D7164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32" creationId="{9956FA25-3D55-9CFB-B771-3F6FCEE7D3A7}"/>
          </ac:spMkLst>
        </pc:spChg>
        <pc:spChg chg="mod">
          <ac:chgData name="Andreas Dichter" userId="dd8f00b85fb962c3" providerId="LiveId" clId="{6E400FCA-0D66-406C-B44C-0EF3C99550A8}" dt="2022-07-14T16:14:38.803" v="1018" actId="14100"/>
          <ac:spMkLst>
            <pc:docMk/>
            <pc:sldMk cId="3109732479" sldId="336"/>
            <ac:spMk id="141" creationId="{46A77CC8-8CAE-ED40-27CA-C87C0F76B3A5}"/>
          </ac:spMkLst>
        </pc:spChg>
        <pc:spChg chg="del mod">
          <ac:chgData name="Andreas Dichter" userId="dd8f00b85fb962c3" providerId="LiveId" clId="{6E400FCA-0D66-406C-B44C-0EF3C99550A8}" dt="2022-07-14T16:14:12.390" v="1017" actId="478"/>
          <ac:spMkLst>
            <pc:docMk/>
            <pc:sldMk cId="3109732479" sldId="336"/>
            <ac:spMk id="178" creationId="{9DF639D5-CFEA-9E51-2B33-005D777BE049}"/>
          </ac:spMkLst>
        </pc:spChg>
        <pc:picChg chg="mod">
          <ac:chgData name="Andreas Dichter" userId="dd8f00b85fb962c3" providerId="LiveId" clId="{6E400FCA-0D66-406C-B44C-0EF3C99550A8}" dt="2022-07-14T16:16:18.569" v="1023" actId="207"/>
          <ac:picMkLst>
            <pc:docMk/>
            <pc:sldMk cId="3109732479" sldId="336"/>
            <ac:picMk id="174" creationId="{9A043BED-E12F-7E06-4CBA-C9651099DB4A}"/>
          </ac:picMkLst>
        </pc:picChg>
        <pc:picChg chg="mod">
          <ac:chgData name="Andreas Dichter" userId="dd8f00b85fb962c3" providerId="LiveId" clId="{6E400FCA-0D66-406C-B44C-0EF3C99550A8}" dt="2022-07-14T16:16:18.569" v="1023" actId="207"/>
          <ac:picMkLst>
            <pc:docMk/>
            <pc:sldMk cId="3109732479" sldId="336"/>
            <ac:picMk id="175" creationId="{A9EC775D-44A7-37ED-72FA-EB409560A8B5}"/>
          </ac:picMkLst>
        </pc:picChg>
        <pc:picChg chg="mod">
          <ac:chgData name="Andreas Dichter" userId="dd8f00b85fb962c3" providerId="LiveId" clId="{6E400FCA-0D66-406C-B44C-0EF3C99550A8}" dt="2022-07-14T16:16:25.777" v="1024" actId="207"/>
          <ac:picMkLst>
            <pc:docMk/>
            <pc:sldMk cId="3109732479" sldId="336"/>
            <ac:picMk id="176" creationId="{9CD59792-267C-B307-46E1-B5B468CE409B}"/>
          </ac:picMkLst>
        </pc:picChg>
        <pc:picChg chg="mod">
          <ac:chgData name="Andreas Dichter" userId="dd8f00b85fb962c3" providerId="LiveId" clId="{6E400FCA-0D66-406C-B44C-0EF3C99550A8}" dt="2022-07-14T16:16:25.777" v="1024" actId="207"/>
          <ac:picMkLst>
            <pc:docMk/>
            <pc:sldMk cId="3109732479" sldId="336"/>
            <ac:picMk id="177" creationId="{99FB8F78-738A-D446-D429-D33A00FB4334}"/>
          </ac:picMkLst>
        </pc:picChg>
      </pc:sldChg>
      <pc:sldChg chg="modSp mod">
        <pc:chgData name="Andreas Dichter" userId="dd8f00b85fb962c3" providerId="LiveId" clId="{6E400FCA-0D66-406C-B44C-0EF3C99550A8}" dt="2022-07-14T17:30:16.716" v="1469" actId="20577"/>
        <pc:sldMkLst>
          <pc:docMk/>
          <pc:sldMk cId="3098993116" sldId="337"/>
        </pc:sldMkLst>
        <pc:spChg chg="mod">
          <ac:chgData name="Andreas Dichter" userId="dd8f00b85fb962c3" providerId="LiveId" clId="{6E400FCA-0D66-406C-B44C-0EF3C99550A8}" dt="2022-07-14T17:30:16.716" v="1469" actId="20577"/>
          <ac:spMkLst>
            <pc:docMk/>
            <pc:sldMk cId="3098993116" sldId="337"/>
            <ac:spMk id="22" creationId="{2DC4C8A6-A802-D8F9-3823-095844CC13EF}"/>
          </ac:spMkLst>
        </pc:spChg>
        <pc:spChg chg="mod">
          <ac:chgData name="Andreas Dichter" userId="dd8f00b85fb962c3" providerId="LiveId" clId="{6E400FCA-0D66-406C-B44C-0EF3C99550A8}" dt="2022-07-14T17:30:01.893" v="1465" actId="1076"/>
          <ac:spMkLst>
            <pc:docMk/>
            <pc:sldMk cId="3098993116" sldId="337"/>
            <ac:spMk id="30" creationId="{08AF87F8-5D31-4088-E32E-37A599CC2731}"/>
          </ac:spMkLst>
        </pc:spChg>
        <pc:spChg chg="mod">
          <ac:chgData name="Andreas Dichter" userId="dd8f00b85fb962c3" providerId="LiveId" clId="{6E400FCA-0D66-406C-B44C-0EF3C99550A8}" dt="2022-07-14T17:30:01.893" v="1465" actId="1076"/>
          <ac:spMkLst>
            <pc:docMk/>
            <pc:sldMk cId="3098993116" sldId="337"/>
            <ac:spMk id="32" creationId="{94859E91-A1A1-AFF0-AB22-1B97F95617BD}"/>
          </ac:spMkLst>
        </pc:spChg>
        <pc:spChg chg="mod">
          <ac:chgData name="Andreas Dichter" userId="dd8f00b85fb962c3" providerId="LiveId" clId="{6E400FCA-0D66-406C-B44C-0EF3C99550A8}" dt="2022-07-14T17:30:01.893" v="1465" actId="1076"/>
          <ac:spMkLst>
            <pc:docMk/>
            <pc:sldMk cId="3098993116" sldId="337"/>
            <ac:spMk id="33" creationId="{0DDA04EA-596F-A908-5B6A-BAF3ED7B9FB7}"/>
          </ac:spMkLst>
        </pc:spChg>
        <pc:picChg chg="mod">
          <ac:chgData name="Andreas Dichter" userId="dd8f00b85fb962c3" providerId="LiveId" clId="{6E400FCA-0D66-406C-B44C-0EF3C99550A8}" dt="2022-07-14T17:30:01.893" v="1465" actId="1076"/>
          <ac:picMkLst>
            <pc:docMk/>
            <pc:sldMk cId="3098993116" sldId="337"/>
            <ac:picMk id="24" creationId="{BF2AF5AB-521D-B08D-F123-2A7325B4483A}"/>
          </ac:picMkLst>
        </pc:picChg>
        <pc:cxnChg chg="mod">
          <ac:chgData name="Andreas Dichter" userId="dd8f00b85fb962c3" providerId="LiveId" clId="{6E400FCA-0D66-406C-B44C-0EF3C99550A8}" dt="2022-07-14T17:30:06.359" v="1466" actId="14100"/>
          <ac:cxnSpMkLst>
            <pc:docMk/>
            <pc:sldMk cId="3098993116" sldId="337"/>
            <ac:cxnSpMk id="28" creationId="{FCF680B2-C657-A80B-ED4C-D886A36B54C8}"/>
          </ac:cxnSpMkLst>
        </pc:cxnChg>
      </pc:sldChg>
      <pc:sldChg chg="modSp mod">
        <pc:chgData name="Andreas Dichter" userId="dd8f00b85fb962c3" providerId="LiveId" clId="{6E400FCA-0D66-406C-B44C-0EF3C99550A8}" dt="2022-07-14T16:17:35.283" v="1029" actId="167"/>
        <pc:sldMkLst>
          <pc:docMk/>
          <pc:sldMk cId="3749504294" sldId="338"/>
        </pc:sldMkLst>
        <pc:spChg chg="mod ord">
          <ac:chgData name="Andreas Dichter" userId="dd8f00b85fb962c3" providerId="LiveId" clId="{6E400FCA-0D66-406C-B44C-0EF3C99550A8}" dt="2022-07-14T16:17:35.283" v="1029" actId="167"/>
          <ac:spMkLst>
            <pc:docMk/>
            <pc:sldMk cId="3749504294" sldId="338"/>
            <ac:spMk id="25" creationId="{8FAC7046-32D0-FBF6-DC49-4977C7D1B024}"/>
          </ac:spMkLst>
        </pc:spChg>
      </pc:sldChg>
      <pc:sldChg chg="new del">
        <pc:chgData name="Andreas Dichter" userId="dd8f00b85fb962c3" providerId="LiveId" clId="{6E400FCA-0D66-406C-B44C-0EF3C99550A8}" dt="2022-07-14T17:30:49.206" v="1474" actId="47"/>
        <pc:sldMkLst>
          <pc:docMk/>
          <pc:sldMk cId="950603207" sldId="339"/>
        </pc:sldMkLst>
      </pc:sldChg>
      <pc:sldChg chg="addSp delSp modSp add mod ord">
        <pc:chgData name="Andreas Dichter" userId="dd8f00b85fb962c3" providerId="LiveId" clId="{6E400FCA-0D66-406C-B44C-0EF3C99550A8}" dt="2022-07-14T18:48:47.361" v="2466" actId="1076"/>
        <pc:sldMkLst>
          <pc:docMk/>
          <pc:sldMk cId="2430049815" sldId="340"/>
        </pc:sldMkLst>
        <pc:spChg chg="add mod">
          <ac:chgData name="Andreas Dichter" userId="dd8f00b85fb962c3" providerId="LiveId" clId="{6E400FCA-0D66-406C-B44C-0EF3C99550A8}" dt="2022-07-14T18:47:19.460" v="2448"/>
          <ac:spMkLst>
            <pc:docMk/>
            <pc:sldMk cId="2430049815" sldId="340"/>
            <ac:spMk id="4" creationId="{BD2EFF8B-0239-4E25-9C93-C86DA407E06C}"/>
          </ac:spMkLst>
        </pc:spChg>
        <pc:spChg chg="add mod ord">
          <ac:chgData name="Andreas Dichter" userId="dd8f00b85fb962c3" providerId="LiveId" clId="{6E400FCA-0D66-406C-B44C-0EF3C99550A8}" dt="2022-07-14T18:30:22.428" v="1803" actId="1076"/>
          <ac:spMkLst>
            <pc:docMk/>
            <pc:sldMk cId="2430049815" sldId="340"/>
            <ac:spMk id="5" creationId="{F792BA0A-D4A3-492B-8CAD-89FA98C5A8FC}"/>
          </ac:spMkLst>
        </pc:spChg>
        <pc:spChg chg="add mod">
          <ac:chgData name="Andreas Dichter" userId="dd8f00b85fb962c3" providerId="LiveId" clId="{6E400FCA-0D66-406C-B44C-0EF3C99550A8}" dt="2022-07-14T18:32:54.685" v="1944" actId="1582"/>
          <ac:spMkLst>
            <pc:docMk/>
            <pc:sldMk cId="2430049815" sldId="340"/>
            <ac:spMk id="6" creationId="{096F1C80-1BA1-4A8B-8C5F-925B18E915D8}"/>
          </ac:spMkLst>
        </pc:spChg>
        <pc:spChg chg="add del mod">
          <ac:chgData name="Andreas Dichter" userId="dd8f00b85fb962c3" providerId="LiveId" clId="{6E400FCA-0D66-406C-B44C-0EF3C99550A8}" dt="2022-07-14T18:46:49.917" v="2447" actId="478"/>
          <ac:spMkLst>
            <pc:docMk/>
            <pc:sldMk cId="2430049815" sldId="340"/>
            <ac:spMk id="7" creationId="{FC571030-F220-4F73-AE37-C88E15B3EAA2}"/>
          </ac:spMkLst>
        </pc:spChg>
        <pc:spChg chg="add del mod">
          <ac:chgData name="Andreas Dichter" userId="dd8f00b85fb962c3" providerId="LiveId" clId="{6E400FCA-0D66-406C-B44C-0EF3C99550A8}" dt="2022-07-14T18:47:45.397" v="2453" actId="478"/>
          <ac:spMkLst>
            <pc:docMk/>
            <pc:sldMk cId="2430049815" sldId="340"/>
            <ac:spMk id="8" creationId="{EF407A81-50FE-4302-BE07-0626BF5E8543}"/>
          </ac:spMkLst>
        </pc:spChg>
        <pc:spChg chg="add del mod">
          <ac:chgData name="Andreas Dichter" userId="dd8f00b85fb962c3" providerId="LiveId" clId="{6E400FCA-0D66-406C-B44C-0EF3C99550A8}" dt="2022-07-14T18:29:40.566" v="1794" actId="478"/>
          <ac:spMkLst>
            <pc:docMk/>
            <pc:sldMk cId="2430049815" sldId="340"/>
            <ac:spMk id="11" creationId="{7B8E17BC-E1F5-4A5E-8F63-2C2539995684}"/>
          </ac:spMkLst>
        </pc:spChg>
        <pc:spChg chg="mod">
          <ac:chgData name="Andreas Dichter" userId="dd8f00b85fb962c3" providerId="LiveId" clId="{6E400FCA-0D66-406C-B44C-0EF3C99550A8}" dt="2022-07-14T17:30:55.368" v="1486" actId="20577"/>
          <ac:spMkLst>
            <pc:docMk/>
            <pc:sldMk cId="2430049815" sldId="340"/>
            <ac:spMk id="21" creationId="{9DDEF22F-CC89-95D2-B16C-43165069F49A}"/>
          </ac:spMkLst>
        </pc:spChg>
        <pc:spChg chg="del">
          <ac:chgData name="Andreas Dichter" userId="dd8f00b85fb962c3" providerId="LiveId" clId="{6E400FCA-0D66-406C-B44C-0EF3C99550A8}" dt="2022-07-14T17:31:06.383" v="1487" actId="478"/>
          <ac:spMkLst>
            <pc:docMk/>
            <pc:sldMk cId="2430049815" sldId="340"/>
            <ac:spMk id="22" creationId="{2DC4C8A6-A802-D8F9-3823-095844CC13EF}"/>
          </ac:spMkLst>
        </pc:spChg>
        <pc:spChg chg="del">
          <ac:chgData name="Andreas Dichter" userId="dd8f00b85fb962c3" providerId="LiveId" clId="{6E400FCA-0D66-406C-B44C-0EF3C99550A8}" dt="2022-07-14T17:31:06.383" v="1487" actId="478"/>
          <ac:spMkLst>
            <pc:docMk/>
            <pc:sldMk cId="2430049815" sldId="340"/>
            <ac:spMk id="30" creationId="{08AF87F8-5D31-4088-E32E-37A599CC2731}"/>
          </ac:spMkLst>
        </pc:spChg>
        <pc:spChg chg="del">
          <ac:chgData name="Andreas Dichter" userId="dd8f00b85fb962c3" providerId="LiveId" clId="{6E400FCA-0D66-406C-B44C-0EF3C99550A8}" dt="2022-07-14T17:31:06.383" v="1487" actId="478"/>
          <ac:spMkLst>
            <pc:docMk/>
            <pc:sldMk cId="2430049815" sldId="340"/>
            <ac:spMk id="32" creationId="{94859E91-A1A1-AFF0-AB22-1B97F95617BD}"/>
          </ac:spMkLst>
        </pc:spChg>
        <pc:spChg chg="del">
          <ac:chgData name="Andreas Dichter" userId="dd8f00b85fb962c3" providerId="LiveId" clId="{6E400FCA-0D66-406C-B44C-0EF3C99550A8}" dt="2022-07-14T17:31:06.383" v="1487" actId="478"/>
          <ac:spMkLst>
            <pc:docMk/>
            <pc:sldMk cId="2430049815" sldId="340"/>
            <ac:spMk id="33" creationId="{0DDA04EA-596F-A908-5B6A-BAF3ED7B9FB7}"/>
          </ac:spMkLst>
        </pc:spChg>
        <pc:picChg chg="add del mod">
          <ac:chgData name="Andreas Dichter" userId="dd8f00b85fb962c3" providerId="LiveId" clId="{6E400FCA-0D66-406C-B44C-0EF3C99550A8}" dt="2022-07-14T18:29:09.940" v="1785" actId="478"/>
          <ac:picMkLst>
            <pc:docMk/>
            <pc:sldMk cId="2430049815" sldId="340"/>
            <ac:picMk id="3" creationId="{5D0F31AE-F086-487A-937D-4015563C15EF}"/>
          </ac:picMkLst>
        </pc:picChg>
        <pc:picChg chg="add del mod ord">
          <ac:chgData name="Andreas Dichter" userId="dd8f00b85fb962c3" providerId="LiveId" clId="{6E400FCA-0D66-406C-B44C-0EF3C99550A8}" dt="2022-07-14T18:48:29.015" v="2462" actId="478"/>
          <ac:picMkLst>
            <pc:docMk/>
            <pc:sldMk cId="2430049815" sldId="340"/>
            <ac:picMk id="12" creationId="{F782D858-84A5-4353-BB7F-26BC51EC0182}"/>
          </ac:picMkLst>
        </pc:picChg>
        <pc:picChg chg="del">
          <ac:chgData name="Andreas Dichter" userId="dd8f00b85fb962c3" providerId="LiveId" clId="{6E400FCA-0D66-406C-B44C-0EF3C99550A8}" dt="2022-07-14T17:31:06.383" v="1487" actId="478"/>
          <ac:picMkLst>
            <pc:docMk/>
            <pc:sldMk cId="2430049815" sldId="340"/>
            <ac:picMk id="24" creationId="{BF2AF5AB-521D-B08D-F123-2A7325B4483A}"/>
          </ac:picMkLst>
        </pc:picChg>
        <pc:picChg chg="add del mod">
          <ac:chgData name="Andreas Dichter" userId="dd8f00b85fb962c3" providerId="LiveId" clId="{6E400FCA-0D66-406C-B44C-0EF3C99550A8}" dt="2022-07-14T18:46:27.350" v="2439"/>
          <ac:picMkLst>
            <pc:docMk/>
            <pc:sldMk cId="2430049815" sldId="340"/>
            <ac:picMk id="1026" creationId="{2DAE4B5F-EBCA-4166-94B4-59896F745390}"/>
          </ac:picMkLst>
        </pc:picChg>
        <pc:picChg chg="add del mod">
          <ac:chgData name="Andreas Dichter" userId="dd8f00b85fb962c3" providerId="LiveId" clId="{6E400FCA-0D66-406C-B44C-0EF3C99550A8}" dt="2022-07-14T18:46:25.920" v="2437"/>
          <ac:picMkLst>
            <pc:docMk/>
            <pc:sldMk cId="2430049815" sldId="340"/>
            <ac:picMk id="1028" creationId="{0957E5BF-070B-4AE4-B6FC-54EEE8986612}"/>
          </ac:picMkLst>
        </pc:picChg>
        <pc:picChg chg="add del mod">
          <ac:chgData name="Andreas Dichter" userId="dd8f00b85fb962c3" providerId="LiveId" clId="{6E400FCA-0D66-406C-B44C-0EF3C99550A8}" dt="2022-07-14T18:47:33.156" v="2450" actId="478"/>
          <ac:picMkLst>
            <pc:docMk/>
            <pc:sldMk cId="2430049815" sldId="340"/>
            <ac:picMk id="1032" creationId="{B64649C6-1C57-4AE7-AD96-53FBB5FF4608}"/>
          </ac:picMkLst>
        </pc:picChg>
        <pc:picChg chg="add mod">
          <ac:chgData name="Andreas Dichter" userId="dd8f00b85fb962c3" providerId="LiveId" clId="{6E400FCA-0D66-406C-B44C-0EF3C99550A8}" dt="2022-07-14T18:48:47.361" v="2466" actId="1076"/>
          <ac:picMkLst>
            <pc:docMk/>
            <pc:sldMk cId="2430049815" sldId="340"/>
            <ac:picMk id="1036" creationId="{85F1E366-BEB5-4AC1-8791-6C8865C82C89}"/>
          </ac:picMkLst>
        </pc:picChg>
        <pc:cxnChg chg="del mod">
          <ac:chgData name="Andreas Dichter" userId="dd8f00b85fb962c3" providerId="LiveId" clId="{6E400FCA-0D66-406C-B44C-0EF3C99550A8}" dt="2022-07-14T17:31:06.383" v="1487" actId="478"/>
          <ac:cxnSpMkLst>
            <pc:docMk/>
            <pc:sldMk cId="2430049815" sldId="340"/>
            <ac:cxnSpMk id="28" creationId="{FCF680B2-C657-A80B-ED4C-D886A36B54C8}"/>
          </ac:cxnSpMkLst>
        </pc:cxnChg>
      </pc:sldChg>
      <pc:sldChg chg="addSp delSp modSp add mod">
        <pc:chgData name="Andreas Dichter" userId="dd8f00b85fb962c3" providerId="LiveId" clId="{6E400FCA-0D66-406C-B44C-0EF3C99550A8}" dt="2022-07-14T18:49:08.715" v="2468" actId="113"/>
        <pc:sldMkLst>
          <pc:docMk/>
          <pc:sldMk cId="2018860068" sldId="342"/>
        </pc:sldMkLst>
        <pc:spChg chg="del">
          <ac:chgData name="Andreas Dichter" userId="dd8f00b85fb962c3" providerId="LiveId" clId="{6E400FCA-0D66-406C-B44C-0EF3C99550A8}" dt="2022-07-14T18:33:20.397" v="1954" actId="478"/>
          <ac:spMkLst>
            <pc:docMk/>
            <pc:sldMk cId="2018860068" sldId="342"/>
            <ac:spMk id="4" creationId="{BD2EFF8B-0239-4E25-9C93-C86DA407E06C}"/>
          </ac:spMkLst>
        </pc:spChg>
        <pc:spChg chg="del">
          <ac:chgData name="Andreas Dichter" userId="dd8f00b85fb962c3" providerId="LiveId" clId="{6E400FCA-0D66-406C-B44C-0EF3C99550A8}" dt="2022-07-14T18:33:18.072" v="1953" actId="478"/>
          <ac:spMkLst>
            <pc:docMk/>
            <pc:sldMk cId="2018860068" sldId="342"/>
            <ac:spMk id="5" creationId="{F792BA0A-D4A3-492B-8CAD-89FA98C5A8FC}"/>
          </ac:spMkLst>
        </pc:spChg>
        <pc:spChg chg="del">
          <ac:chgData name="Andreas Dichter" userId="dd8f00b85fb962c3" providerId="LiveId" clId="{6E400FCA-0D66-406C-B44C-0EF3C99550A8}" dt="2022-07-14T18:33:18.072" v="1953" actId="478"/>
          <ac:spMkLst>
            <pc:docMk/>
            <pc:sldMk cId="2018860068" sldId="342"/>
            <ac:spMk id="6" creationId="{096F1C80-1BA1-4A8B-8C5F-925B18E915D8}"/>
          </ac:spMkLst>
        </pc:spChg>
        <pc:spChg chg="add mod">
          <ac:chgData name="Andreas Dichter" userId="dd8f00b85fb962c3" providerId="LiveId" clId="{6E400FCA-0D66-406C-B44C-0EF3C99550A8}" dt="2022-07-14T18:33:50.970" v="1963" actId="14100"/>
          <ac:spMkLst>
            <pc:docMk/>
            <pc:sldMk cId="2018860068" sldId="342"/>
            <ac:spMk id="8" creationId="{6B84C17A-F9AC-475C-8FCB-4A55D2C75139}"/>
          </ac:spMkLst>
        </pc:spChg>
        <pc:spChg chg="add mod">
          <ac:chgData name="Andreas Dichter" userId="dd8f00b85fb962c3" providerId="LiveId" clId="{6E400FCA-0D66-406C-B44C-0EF3C99550A8}" dt="2022-07-14T18:49:08.715" v="2468" actId="113"/>
          <ac:spMkLst>
            <pc:docMk/>
            <pc:sldMk cId="2018860068" sldId="342"/>
            <ac:spMk id="9" creationId="{DDC60AF7-D0B1-457E-8D55-DBB0F6A8F5FA}"/>
          </ac:spMkLst>
        </pc:spChg>
        <pc:spChg chg="mod">
          <ac:chgData name="Andreas Dichter" userId="dd8f00b85fb962c3" providerId="LiveId" clId="{6E400FCA-0D66-406C-B44C-0EF3C99550A8}" dt="2022-07-14T18:33:12.600" v="1952" actId="20577"/>
          <ac:spMkLst>
            <pc:docMk/>
            <pc:sldMk cId="2018860068" sldId="342"/>
            <ac:spMk id="21" creationId="{9DDEF22F-CC89-95D2-B16C-43165069F49A}"/>
          </ac:spMkLst>
        </pc:spChg>
        <pc:picChg chg="add mod">
          <ac:chgData name="Andreas Dichter" userId="dd8f00b85fb962c3" providerId="LiveId" clId="{6E400FCA-0D66-406C-B44C-0EF3C99550A8}" dt="2022-07-14T18:33:34.975" v="1960" actId="1076"/>
          <ac:picMkLst>
            <pc:docMk/>
            <pc:sldMk cId="2018860068" sldId="342"/>
            <ac:picMk id="7" creationId="{A4C8ADB8-9A93-4D61-899A-6240FFDB23FE}"/>
          </ac:picMkLst>
        </pc:picChg>
        <pc:picChg chg="del">
          <ac:chgData name="Andreas Dichter" userId="dd8f00b85fb962c3" providerId="LiveId" clId="{6E400FCA-0D66-406C-B44C-0EF3C99550A8}" dt="2022-07-14T18:33:18.072" v="1953" actId="478"/>
          <ac:picMkLst>
            <pc:docMk/>
            <pc:sldMk cId="2018860068" sldId="342"/>
            <ac:picMk id="12" creationId="{F782D858-84A5-4353-BB7F-26BC51EC0182}"/>
          </ac:picMkLst>
        </pc:picChg>
      </pc:sldChg>
      <pc:sldChg chg="new del">
        <pc:chgData name="Andreas Dichter" userId="dd8f00b85fb962c3" providerId="LiveId" clId="{6E400FCA-0D66-406C-B44C-0EF3C99550A8}" dt="2022-07-14T18:35:13.759" v="1974" actId="2696"/>
        <pc:sldMkLst>
          <pc:docMk/>
          <pc:sldMk cId="1818511649" sldId="343"/>
        </pc:sldMkLst>
      </pc:sldChg>
      <pc:sldChg chg="addSp delSp modSp add mod">
        <pc:chgData name="Andreas Dichter" userId="dd8f00b85fb962c3" providerId="LiveId" clId="{6E400FCA-0D66-406C-B44C-0EF3C99550A8}" dt="2022-07-14T18:50:18.244" v="2478" actId="2085"/>
        <pc:sldMkLst>
          <pc:docMk/>
          <pc:sldMk cId="3978512432" sldId="343"/>
        </pc:sldMkLst>
        <pc:spChg chg="add mod ord">
          <ac:chgData name="Andreas Dichter" userId="dd8f00b85fb962c3" providerId="LiveId" clId="{6E400FCA-0D66-406C-B44C-0EF3C99550A8}" dt="2022-07-14T18:49:55.399" v="2474" actId="207"/>
          <ac:spMkLst>
            <pc:docMk/>
            <pc:sldMk cId="3978512432" sldId="343"/>
            <ac:spMk id="2" creationId="{FF76E6CD-3C1A-4FEE-9642-61F03C4D107C}"/>
          </ac:spMkLst>
        </pc:spChg>
        <pc:spChg chg="del">
          <ac:chgData name="Andreas Dichter" userId="dd8f00b85fb962c3" providerId="LiveId" clId="{6E400FCA-0D66-406C-B44C-0EF3C99550A8}" dt="2022-07-14T18:35:49.048" v="1979" actId="478"/>
          <ac:spMkLst>
            <pc:docMk/>
            <pc:sldMk cId="3978512432" sldId="343"/>
            <ac:spMk id="8" creationId="{6B84C17A-F9AC-475C-8FCB-4A55D2C75139}"/>
          </ac:spMkLst>
        </pc:spChg>
        <pc:spChg chg="mod">
          <ac:chgData name="Andreas Dichter" userId="dd8f00b85fb962c3" providerId="LiveId" clId="{6E400FCA-0D66-406C-B44C-0EF3C99550A8}" dt="2022-07-14T18:37:12.259" v="2024" actId="207"/>
          <ac:spMkLst>
            <pc:docMk/>
            <pc:sldMk cId="3978512432" sldId="343"/>
            <ac:spMk id="9" creationId="{DDC60AF7-D0B1-457E-8D55-DBB0F6A8F5FA}"/>
          </ac:spMkLst>
        </pc:spChg>
        <pc:spChg chg="mod">
          <ac:chgData name="Andreas Dichter" userId="dd8f00b85fb962c3" providerId="LiveId" clId="{6E400FCA-0D66-406C-B44C-0EF3C99550A8}" dt="2022-07-14T18:35:38.989" v="1977"/>
          <ac:spMkLst>
            <pc:docMk/>
            <pc:sldMk cId="3978512432" sldId="343"/>
            <ac:spMk id="21" creationId="{9DDEF22F-CC89-95D2-B16C-43165069F49A}"/>
          </ac:spMkLst>
        </pc:spChg>
        <pc:picChg chg="add mod">
          <ac:chgData name="Andreas Dichter" userId="dd8f00b85fb962c3" providerId="LiveId" clId="{6E400FCA-0D66-406C-B44C-0EF3C99550A8}" dt="2022-07-14T18:50:18.244" v="2478" actId="2085"/>
          <ac:picMkLst>
            <pc:docMk/>
            <pc:sldMk cId="3978512432" sldId="343"/>
            <ac:picMk id="6" creationId="{861C54C3-E1F2-45E8-86A6-23B96D76D994}"/>
          </ac:picMkLst>
        </pc:picChg>
        <pc:picChg chg="del">
          <ac:chgData name="Andreas Dichter" userId="dd8f00b85fb962c3" providerId="LiveId" clId="{6E400FCA-0D66-406C-B44C-0EF3C99550A8}" dt="2022-07-14T18:35:49.664" v="1980" actId="478"/>
          <ac:picMkLst>
            <pc:docMk/>
            <pc:sldMk cId="3978512432" sldId="343"/>
            <ac:picMk id="7" creationId="{A4C8ADB8-9A93-4D61-899A-6240FFDB23FE}"/>
          </ac:picMkLst>
        </pc:picChg>
      </pc:sldChg>
      <pc:sldChg chg="addSp delSp modSp add del mod">
        <pc:chgData name="Andreas Dichter" userId="dd8f00b85fb962c3" providerId="LiveId" clId="{6E400FCA-0D66-406C-B44C-0EF3C99550A8}" dt="2022-07-14T19:05:22.835" v="2707" actId="47"/>
        <pc:sldMkLst>
          <pc:docMk/>
          <pc:sldMk cId="2107731830" sldId="344"/>
        </pc:sldMkLst>
        <pc:picChg chg="add del mod">
          <ac:chgData name="Andreas Dichter" userId="dd8f00b85fb962c3" providerId="LiveId" clId="{6E400FCA-0D66-406C-B44C-0EF3C99550A8}" dt="2022-07-14T19:02:55.339" v="2690" actId="21"/>
          <ac:picMkLst>
            <pc:docMk/>
            <pc:sldMk cId="2107731830" sldId="344"/>
            <ac:picMk id="4" creationId="{F35AABB7-485C-407C-AA22-E6A487619717}"/>
          </ac:picMkLst>
        </pc:picChg>
      </pc:sldChg>
      <pc:sldChg chg="new del ord">
        <pc:chgData name="Andreas Dichter" userId="dd8f00b85fb962c3" providerId="LiveId" clId="{6E400FCA-0D66-406C-B44C-0EF3C99550A8}" dt="2022-07-14T18:38:43.170" v="2035" actId="47"/>
        <pc:sldMkLst>
          <pc:docMk/>
          <pc:sldMk cId="3514589845" sldId="344"/>
        </pc:sldMkLst>
      </pc:sldChg>
      <pc:sldChg chg="addSp delSp modSp add del mod">
        <pc:chgData name="Andreas Dichter" userId="dd8f00b85fb962c3" providerId="LiveId" clId="{6E400FCA-0D66-406C-B44C-0EF3C99550A8}" dt="2022-07-14T18:52:20.451" v="2504" actId="2696"/>
        <pc:sldMkLst>
          <pc:docMk/>
          <pc:sldMk cId="3585374494" sldId="344"/>
        </pc:sldMkLst>
        <pc:spChg chg="add del mod">
          <ac:chgData name="Andreas Dichter" userId="dd8f00b85fb962c3" providerId="LiveId" clId="{6E400FCA-0D66-406C-B44C-0EF3C99550A8}" dt="2022-07-14T18:40:18.632" v="2051" actId="767"/>
          <ac:spMkLst>
            <pc:docMk/>
            <pc:sldMk cId="3585374494" sldId="344"/>
            <ac:spMk id="4" creationId="{7E065C3B-586E-4714-A35E-99C1EB679731}"/>
          </ac:spMkLst>
        </pc:spChg>
        <pc:spChg chg="add mod ord">
          <ac:chgData name="Andreas Dichter" userId="dd8f00b85fb962c3" providerId="LiveId" clId="{6E400FCA-0D66-406C-B44C-0EF3C99550A8}" dt="2022-07-14T18:42:43.274" v="2222" actId="1076"/>
          <ac:spMkLst>
            <pc:docMk/>
            <pc:sldMk cId="3585374494" sldId="344"/>
            <ac:spMk id="5" creationId="{035B94DD-6B4D-446A-BB22-3AF5E2D4F02A}"/>
          </ac:spMkLst>
        </pc:spChg>
        <pc:spChg chg="add mod">
          <ac:chgData name="Andreas Dichter" userId="dd8f00b85fb962c3" providerId="LiveId" clId="{6E400FCA-0D66-406C-B44C-0EF3C99550A8}" dt="2022-07-14T18:51:38.784" v="2498" actId="122"/>
          <ac:spMkLst>
            <pc:docMk/>
            <pc:sldMk cId="3585374494" sldId="344"/>
            <ac:spMk id="8" creationId="{63D49045-949F-4EFD-8B5D-A81C06D06087}"/>
          </ac:spMkLst>
        </pc:spChg>
        <pc:spChg chg="del">
          <ac:chgData name="Andreas Dichter" userId="dd8f00b85fb962c3" providerId="LiveId" clId="{6E400FCA-0D66-406C-B44C-0EF3C99550A8}" dt="2022-07-14T18:39:03.325" v="2039" actId="478"/>
          <ac:spMkLst>
            <pc:docMk/>
            <pc:sldMk cId="3585374494" sldId="344"/>
            <ac:spMk id="9" creationId="{DDC60AF7-D0B1-457E-8D55-DBB0F6A8F5FA}"/>
          </ac:spMkLst>
        </pc:spChg>
        <pc:spChg chg="mod">
          <ac:chgData name="Andreas Dichter" userId="dd8f00b85fb962c3" providerId="LiveId" clId="{6E400FCA-0D66-406C-B44C-0EF3C99550A8}" dt="2022-07-14T18:38:54.550" v="2038"/>
          <ac:spMkLst>
            <pc:docMk/>
            <pc:sldMk cId="3585374494" sldId="344"/>
            <ac:spMk id="21" creationId="{9DDEF22F-CC89-95D2-B16C-43165069F49A}"/>
          </ac:spMkLst>
        </pc:spChg>
        <pc:picChg chg="add mod">
          <ac:chgData name="Andreas Dichter" userId="dd8f00b85fb962c3" providerId="LiveId" clId="{6E400FCA-0D66-406C-B44C-0EF3C99550A8}" dt="2022-07-14T18:51:06.163" v="2481" actId="208"/>
          <ac:picMkLst>
            <pc:docMk/>
            <pc:sldMk cId="3585374494" sldId="344"/>
            <ac:picMk id="3" creationId="{6DFD49A7-7C92-476D-A57F-8D3C18B56175}"/>
          </ac:picMkLst>
        </pc:picChg>
        <pc:picChg chg="del">
          <ac:chgData name="Andreas Dichter" userId="dd8f00b85fb962c3" providerId="LiveId" clId="{6E400FCA-0D66-406C-B44C-0EF3C99550A8}" dt="2022-07-14T18:39:04.110" v="2040" actId="478"/>
          <ac:picMkLst>
            <pc:docMk/>
            <pc:sldMk cId="3585374494" sldId="344"/>
            <ac:picMk id="6" creationId="{861C54C3-E1F2-45E8-86A6-23B96D76D994}"/>
          </ac:picMkLst>
        </pc:picChg>
        <pc:picChg chg="add mod">
          <ac:chgData name="Andreas Dichter" userId="dd8f00b85fb962c3" providerId="LiveId" clId="{6E400FCA-0D66-406C-B44C-0EF3C99550A8}" dt="2022-07-14T18:52:14.940" v="2503" actId="14100"/>
          <ac:picMkLst>
            <pc:docMk/>
            <pc:sldMk cId="3585374494" sldId="344"/>
            <ac:picMk id="10" creationId="{3FBB7BD2-3DDE-43EF-A685-A6D8883283C9}"/>
          </ac:picMkLst>
        </pc:picChg>
      </pc:sldChg>
      <pc:sldChg chg="new del">
        <pc:chgData name="Andreas Dichter" userId="dd8f00b85fb962c3" providerId="LiveId" clId="{6E400FCA-0D66-406C-B44C-0EF3C99550A8}" dt="2022-07-14T18:43:02.788" v="2227" actId="47"/>
        <pc:sldMkLst>
          <pc:docMk/>
          <pc:sldMk cId="1187717062" sldId="345"/>
        </pc:sldMkLst>
      </pc:sldChg>
      <pc:sldChg chg="addSp delSp modSp add mod ord">
        <pc:chgData name="Andreas Dichter" userId="dd8f00b85fb962c3" providerId="LiveId" clId="{6E400FCA-0D66-406C-B44C-0EF3C99550A8}" dt="2022-07-14T18:44:13.196" v="2430" actId="1076"/>
        <pc:sldMkLst>
          <pc:docMk/>
          <pc:sldMk cId="1477617721" sldId="346"/>
        </pc:sldMkLst>
        <pc:spChg chg="del">
          <ac:chgData name="Andreas Dichter" userId="dd8f00b85fb962c3" providerId="LiveId" clId="{6E400FCA-0D66-406C-B44C-0EF3C99550A8}" dt="2022-07-14T18:43:14.420" v="2242" actId="478"/>
          <ac:spMkLst>
            <pc:docMk/>
            <pc:sldMk cId="1477617721" sldId="346"/>
            <ac:spMk id="5" creationId="{035B94DD-6B4D-446A-BB22-3AF5E2D4F02A}"/>
          </ac:spMkLst>
        </pc:spChg>
        <pc:spChg chg="add mod">
          <ac:chgData name="Andreas Dichter" userId="dd8f00b85fb962c3" providerId="LiveId" clId="{6E400FCA-0D66-406C-B44C-0EF3C99550A8}" dt="2022-07-14T18:44:13.196" v="2430" actId="1076"/>
          <ac:spMkLst>
            <pc:docMk/>
            <pc:sldMk cId="1477617721" sldId="346"/>
            <ac:spMk id="6" creationId="{4CC134D1-D3FF-416F-9FFE-E74D4591DB40}"/>
          </ac:spMkLst>
        </pc:spChg>
        <pc:spChg chg="del">
          <ac:chgData name="Andreas Dichter" userId="dd8f00b85fb962c3" providerId="LiveId" clId="{6E400FCA-0D66-406C-B44C-0EF3C99550A8}" dt="2022-07-14T18:43:13.933" v="2241" actId="478"/>
          <ac:spMkLst>
            <pc:docMk/>
            <pc:sldMk cId="1477617721" sldId="346"/>
            <ac:spMk id="8" creationId="{63D49045-949F-4EFD-8B5D-A81C06D06087}"/>
          </ac:spMkLst>
        </pc:spChg>
        <pc:spChg chg="mod">
          <ac:chgData name="Andreas Dichter" userId="dd8f00b85fb962c3" providerId="LiveId" clId="{6E400FCA-0D66-406C-B44C-0EF3C99550A8}" dt="2022-07-14T18:43:11.044" v="2240" actId="20577"/>
          <ac:spMkLst>
            <pc:docMk/>
            <pc:sldMk cId="1477617721" sldId="346"/>
            <ac:spMk id="21" creationId="{9DDEF22F-CC89-95D2-B16C-43165069F49A}"/>
          </ac:spMkLst>
        </pc:spChg>
        <pc:picChg chg="del">
          <ac:chgData name="Andreas Dichter" userId="dd8f00b85fb962c3" providerId="LiveId" clId="{6E400FCA-0D66-406C-B44C-0EF3C99550A8}" dt="2022-07-14T18:43:14.843" v="2243" actId="478"/>
          <ac:picMkLst>
            <pc:docMk/>
            <pc:sldMk cId="1477617721" sldId="346"/>
            <ac:picMk id="3" creationId="{6DFD49A7-7C92-476D-A57F-8D3C18B56175}"/>
          </ac:picMkLst>
        </pc:picChg>
      </pc:sldChg>
      <pc:sldChg chg="addSp delSp modSp add mod">
        <pc:chgData name="Andreas Dichter" userId="dd8f00b85fb962c3" providerId="LiveId" clId="{6E400FCA-0D66-406C-B44C-0EF3C99550A8}" dt="2022-07-14T19:05:10.513" v="2705" actId="1076"/>
        <pc:sldMkLst>
          <pc:docMk/>
          <pc:sldMk cId="1174109507" sldId="347"/>
        </pc:sldMkLst>
        <pc:spChg chg="del">
          <ac:chgData name="Andreas Dichter" userId="dd8f00b85fb962c3" providerId="LiveId" clId="{6E400FCA-0D66-406C-B44C-0EF3C99550A8}" dt="2022-07-14T18:52:25.334" v="2507" actId="478"/>
          <ac:spMkLst>
            <pc:docMk/>
            <pc:sldMk cId="1174109507" sldId="347"/>
            <ac:spMk id="5" creationId="{035B94DD-6B4D-446A-BB22-3AF5E2D4F02A}"/>
          </ac:spMkLst>
        </pc:spChg>
        <pc:spChg chg="add del mod">
          <ac:chgData name="Andreas Dichter" userId="dd8f00b85fb962c3" providerId="LiveId" clId="{6E400FCA-0D66-406C-B44C-0EF3C99550A8}" dt="2022-07-14T18:58:23.642" v="2644" actId="478"/>
          <ac:spMkLst>
            <pc:docMk/>
            <pc:sldMk cId="1174109507" sldId="347"/>
            <ac:spMk id="6" creationId="{468D9683-03A9-4376-9FBB-786726CCBAAA}"/>
          </ac:spMkLst>
        </pc:spChg>
        <pc:spChg chg="del mod ord">
          <ac:chgData name="Andreas Dichter" userId="dd8f00b85fb962c3" providerId="LiveId" clId="{6E400FCA-0D66-406C-B44C-0EF3C99550A8}" dt="2022-07-14T19:02:06.865" v="2686" actId="478"/>
          <ac:spMkLst>
            <pc:docMk/>
            <pc:sldMk cId="1174109507" sldId="347"/>
            <ac:spMk id="8" creationId="{63D49045-949F-4EFD-8B5D-A81C06D06087}"/>
          </ac:spMkLst>
        </pc:spChg>
        <pc:spChg chg="add del">
          <ac:chgData name="Andreas Dichter" userId="dd8f00b85fb962c3" providerId="LiveId" clId="{6E400FCA-0D66-406C-B44C-0EF3C99550A8}" dt="2022-07-14T18:56:54.023" v="2620" actId="478"/>
          <ac:spMkLst>
            <pc:docMk/>
            <pc:sldMk cId="1174109507" sldId="347"/>
            <ac:spMk id="11" creationId="{308EC2B2-9806-4574-B8DB-55664BAF714C}"/>
          </ac:spMkLst>
        </pc:spChg>
        <pc:spChg chg="add mod">
          <ac:chgData name="Andreas Dichter" userId="dd8f00b85fb962c3" providerId="LiveId" clId="{6E400FCA-0D66-406C-B44C-0EF3C99550A8}" dt="2022-07-14T19:03:56.798" v="2702" actId="1076"/>
          <ac:spMkLst>
            <pc:docMk/>
            <pc:sldMk cId="1174109507" sldId="347"/>
            <ac:spMk id="15" creationId="{23C3C640-6AE9-4C37-835D-BA885B1590BF}"/>
          </ac:spMkLst>
        </pc:spChg>
        <pc:spChg chg="add mod">
          <ac:chgData name="Andreas Dichter" userId="dd8f00b85fb962c3" providerId="LiveId" clId="{6E400FCA-0D66-406C-B44C-0EF3C99550A8}" dt="2022-07-14T19:03:39.245" v="2698" actId="1076"/>
          <ac:spMkLst>
            <pc:docMk/>
            <pc:sldMk cId="1174109507" sldId="347"/>
            <ac:spMk id="16" creationId="{D2EEEBBF-89AB-4ECE-9161-D19AE30D400B}"/>
          </ac:spMkLst>
        </pc:spChg>
        <pc:spChg chg="add mod">
          <ac:chgData name="Andreas Dichter" userId="dd8f00b85fb962c3" providerId="LiveId" clId="{6E400FCA-0D66-406C-B44C-0EF3C99550A8}" dt="2022-07-14T19:03:39.245" v="2698" actId="1076"/>
          <ac:spMkLst>
            <pc:docMk/>
            <pc:sldMk cId="1174109507" sldId="347"/>
            <ac:spMk id="17" creationId="{E806AF52-2361-400E-98BA-0B6D75E48CC5}"/>
          </ac:spMkLst>
        </pc:spChg>
        <pc:spChg chg="add mod">
          <ac:chgData name="Andreas Dichter" userId="dd8f00b85fb962c3" providerId="LiveId" clId="{6E400FCA-0D66-406C-B44C-0EF3C99550A8}" dt="2022-07-14T19:03:39.245" v="2698" actId="1076"/>
          <ac:spMkLst>
            <pc:docMk/>
            <pc:sldMk cId="1174109507" sldId="347"/>
            <ac:spMk id="18" creationId="{3125BE21-8193-4AAE-9C02-E88B5A301E44}"/>
          </ac:spMkLst>
        </pc:spChg>
        <pc:spChg chg="add mod">
          <ac:chgData name="Andreas Dichter" userId="dd8f00b85fb962c3" providerId="LiveId" clId="{6E400FCA-0D66-406C-B44C-0EF3C99550A8}" dt="2022-07-14T19:05:10.513" v="2705" actId="1076"/>
          <ac:spMkLst>
            <pc:docMk/>
            <pc:sldMk cId="1174109507" sldId="347"/>
            <ac:spMk id="30" creationId="{493B934B-0727-443D-A632-F84E10535D10}"/>
          </ac:spMkLst>
        </pc:spChg>
        <pc:picChg chg="del mod">
          <ac:chgData name="Andreas Dichter" userId="dd8f00b85fb962c3" providerId="LiveId" clId="{6E400FCA-0D66-406C-B44C-0EF3C99550A8}" dt="2022-07-14T18:57:16.076" v="2624" actId="478"/>
          <ac:picMkLst>
            <pc:docMk/>
            <pc:sldMk cId="1174109507" sldId="347"/>
            <ac:picMk id="3" creationId="{6DFD49A7-7C92-476D-A57F-8D3C18B56175}"/>
          </ac:picMkLst>
        </pc:picChg>
        <pc:picChg chg="add del mod">
          <ac:chgData name="Andreas Dichter" userId="dd8f00b85fb962c3" providerId="LiveId" clId="{6E400FCA-0D66-406C-B44C-0EF3C99550A8}" dt="2022-07-14T18:57:15.433" v="2623" actId="478"/>
          <ac:picMkLst>
            <pc:docMk/>
            <pc:sldMk cId="1174109507" sldId="347"/>
            <ac:picMk id="4" creationId="{AC0C875A-5FED-499A-8F60-25A32A634B5E}"/>
          </ac:picMkLst>
        </pc:picChg>
        <pc:picChg chg="add del mod ord">
          <ac:chgData name="Andreas Dichter" userId="dd8f00b85fb962c3" providerId="LiveId" clId="{6E400FCA-0D66-406C-B44C-0EF3C99550A8}" dt="2022-07-14T18:56:38.307" v="2586" actId="478"/>
          <ac:picMkLst>
            <pc:docMk/>
            <pc:sldMk cId="1174109507" sldId="347"/>
            <ac:picMk id="10" creationId="{3FBB7BD2-3DDE-43EF-A685-A6D8883283C9}"/>
          </ac:picMkLst>
        </pc:picChg>
        <pc:picChg chg="add del mod ord">
          <ac:chgData name="Andreas Dichter" userId="dd8f00b85fb962c3" providerId="LiveId" clId="{6E400FCA-0D66-406C-B44C-0EF3C99550A8}" dt="2022-07-14T18:58:19.251" v="2643" actId="478"/>
          <ac:picMkLst>
            <pc:docMk/>
            <pc:sldMk cId="1174109507" sldId="347"/>
            <ac:picMk id="13" creationId="{EF8AEFE0-7915-4661-B1C8-DA957E0E8AF0}"/>
          </ac:picMkLst>
        </pc:picChg>
        <pc:picChg chg="add mod">
          <ac:chgData name="Andreas Dichter" userId="dd8f00b85fb962c3" providerId="LiveId" clId="{6E400FCA-0D66-406C-B44C-0EF3C99550A8}" dt="2022-07-14T19:05:10.513" v="2705" actId="1076"/>
          <ac:picMkLst>
            <pc:docMk/>
            <pc:sldMk cId="1174109507" sldId="347"/>
            <ac:picMk id="31" creationId="{5279B07C-F65F-4E84-AB64-8671B2CBFD5F}"/>
          </ac:picMkLst>
        </pc:picChg>
        <pc:cxnChg chg="add del">
          <ac:chgData name="Andreas Dichter" userId="dd8f00b85fb962c3" providerId="LiveId" clId="{6E400FCA-0D66-406C-B44C-0EF3C99550A8}" dt="2022-07-14T18:56:17.544" v="2577" actId="11529"/>
          <ac:cxnSpMkLst>
            <pc:docMk/>
            <pc:sldMk cId="1174109507" sldId="347"/>
            <ac:cxnSpMk id="9" creationId="{E58F4657-78E5-4C07-95CE-72CE0C80915E}"/>
          </ac:cxnSpMkLst>
        </pc:cxnChg>
        <pc:cxnChg chg="add mod ord">
          <ac:chgData name="Andreas Dichter" userId="dd8f00b85fb962c3" providerId="LiveId" clId="{6E400FCA-0D66-406C-B44C-0EF3C99550A8}" dt="2022-07-14T19:03:56.798" v="2702" actId="1076"/>
          <ac:cxnSpMkLst>
            <pc:docMk/>
            <pc:sldMk cId="1174109507" sldId="347"/>
            <ac:cxnSpMk id="19" creationId="{66F5708D-9EAF-4C13-99D3-B72883C3CA4C}"/>
          </ac:cxnSpMkLst>
        </pc:cxnChg>
        <pc:cxnChg chg="add mod ord">
          <ac:chgData name="Andreas Dichter" userId="dd8f00b85fb962c3" providerId="LiveId" clId="{6E400FCA-0D66-406C-B44C-0EF3C99550A8}" dt="2022-07-14T19:03:56.798" v="2702" actId="1076"/>
          <ac:cxnSpMkLst>
            <pc:docMk/>
            <pc:sldMk cId="1174109507" sldId="347"/>
            <ac:cxnSpMk id="24" creationId="{2161463F-3BE1-4529-A9E2-FCDBDF2930AF}"/>
          </ac:cxnSpMkLst>
        </pc:cxnChg>
        <pc:cxnChg chg="add mod ord">
          <ac:chgData name="Andreas Dichter" userId="dd8f00b85fb962c3" providerId="LiveId" clId="{6E400FCA-0D66-406C-B44C-0EF3C99550A8}" dt="2022-07-14T19:03:56.798" v="2702" actId="1076"/>
          <ac:cxnSpMkLst>
            <pc:docMk/>
            <pc:sldMk cId="1174109507" sldId="347"/>
            <ac:cxnSpMk id="26" creationId="{048CE576-78CF-4FB9-8D8D-9E7623AEA484}"/>
          </ac:cxnSpMkLst>
        </pc:cxnChg>
      </pc:sldChg>
      <pc:sldChg chg="addSp delSp add del mod">
        <pc:chgData name="Andreas Dichter" userId="dd8f00b85fb962c3" providerId="LiveId" clId="{6E400FCA-0D66-406C-B44C-0EF3C99550A8}" dt="2022-07-14T19:05:21.555" v="2706" actId="47"/>
        <pc:sldMkLst>
          <pc:docMk/>
          <pc:sldMk cId="1175573193" sldId="348"/>
        </pc:sldMkLst>
        <pc:picChg chg="del">
          <ac:chgData name="Andreas Dichter" userId="dd8f00b85fb962c3" providerId="LiveId" clId="{6E400FCA-0D66-406C-B44C-0EF3C99550A8}" dt="2022-07-14T18:56:26.268" v="2585" actId="478"/>
          <ac:picMkLst>
            <pc:docMk/>
            <pc:sldMk cId="1175573193" sldId="348"/>
            <ac:picMk id="3" creationId="{6DFD49A7-7C92-476D-A57F-8D3C18B56175}"/>
          </ac:picMkLst>
        </pc:picChg>
        <pc:picChg chg="del">
          <ac:chgData name="Andreas Dichter" userId="dd8f00b85fb962c3" providerId="LiveId" clId="{6E400FCA-0D66-406C-B44C-0EF3C99550A8}" dt="2022-07-14T18:56:23.330" v="2582" actId="478"/>
          <ac:picMkLst>
            <pc:docMk/>
            <pc:sldMk cId="1175573193" sldId="348"/>
            <ac:picMk id="4" creationId="{AC0C875A-5FED-499A-8F60-25A32A634B5E}"/>
          </ac:picMkLst>
        </pc:picChg>
        <pc:picChg chg="add del">
          <ac:chgData name="Andreas Dichter" userId="dd8f00b85fb962c3" providerId="LiveId" clId="{6E400FCA-0D66-406C-B44C-0EF3C99550A8}" dt="2022-07-14T18:56:25.110" v="2584" actId="478"/>
          <ac:picMkLst>
            <pc:docMk/>
            <pc:sldMk cId="1175573193" sldId="348"/>
            <ac:picMk id="10" creationId="{3FBB7BD2-3DDE-43EF-A685-A6D8883283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9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95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33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39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9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Expertenschätzung, Bottom Up, Zielgruppenanalyse, Persona, SWOT und SLA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33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743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64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Expertenschätzung, Bottom Up, Zielgruppenanalyse, Persona, SWOT und SLA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54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3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9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aea31311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aea31311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81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60" r:id="rId7"/>
    <p:sldLayoutId id="2147483661" r:id="rId8"/>
    <p:sldLayoutId id="2147483662" r:id="rId9"/>
    <p:sldLayoutId id="2147483666" r:id="rId10"/>
    <p:sldLayoutId id="2147483669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</a:t>
            </a:r>
            <a:r>
              <a:rPr lang="de-DE" sz="3000"/>
              <a:t>KI Verkehrssteuerung</a:t>
            </a: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COMMEATUS AG</a:t>
            </a:r>
            <a:endParaRPr/>
          </a:p>
        </p:txBody>
      </p:sp>
      <p:sp>
        <p:nvSpPr>
          <p:cNvPr id="4" name="Google Shape;329;p29">
            <a:extLst>
              <a:ext uri="{FF2B5EF4-FFF2-40B4-BE49-F238E27FC236}">
                <a16:creationId xmlns:a16="http://schemas.microsoft.com/office/drawing/2014/main" id="{9CC347DF-B7A3-F5A8-8B5E-8DBC1AB1EDC4}"/>
              </a:ext>
            </a:extLst>
          </p:cNvPr>
          <p:cNvSpPr txBox="1">
            <a:spLocks/>
          </p:cNvSpPr>
          <p:nvPr/>
        </p:nvSpPr>
        <p:spPr>
          <a:xfrm>
            <a:off x="2339438" y="4831350"/>
            <a:ext cx="6899564" cy="31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/>
              <a:t>Andreas Dichter, Can Berkil, Moritz Müller, Michael Rainko, Simon Schmid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EXPERTENSCHÄTZUNG</a:t>
            </a:r>
            <a:endParaRPr b="1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UMFANG</a:t>
            </a:r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 Arbeitspakete mit diversen Unteraufgaben</a:t>
            </a:r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AUFWAND</a:t>
            </a:r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Aufwände ergeben sich aus Zeit- Kosten- und Personalaufwand</a:t>
            </a:r>
          </a:p>
        </p:txBody>
      </p:sp>
      <p:grpSp>
        <p:nvGrpSpPr>
          <p:cNvPr id="32" name="Google Shape;11293;p71">
            <a:extLst>
              <a:ext uri="{FF2B5EF4-FFF2-40B4-BE49-F238E27FC236}">
                <a16:creationId xmlns:a16="http://schemas.microsoft.com/office/drawing/2014/main" id="{573C550B-AE07-9FED-6F9E-4046912E17F5}"/>
              </a:ext>
            </a:extLst>
          </p:cNvPr>
          <p:cNvGrpSpPr/>
          <p:nvPr/>
        </p:nvGrpSpPr>
        <p:grpSpPr>
          <a:xfrm>
            <a:off x="3729617" y="1602422"/>
            <a:ext cx="1684765" cy="1941362"/>
            <a:chOff x="1293706" y="1999997"/>
            <a:chExt cx="274982" cy="316863"/>
          </a:xfrm>
          <a:solidFill>
            <a:srgbClr val="DCAE52"/>
          </a:solidFill>
        </p:grpSpPr>
        <p:sp>
          <p:nvSpPr>
            <p:cNvPr id="36" name="Google Shape;11297;p71">
              <a:extLst>
                <a:ext uri="{FF2B5EF4-FFF2-40B4-BE49-F238E27FC236}">
                  <a16:creationId xmlns:a16="http://schemas.microsoft.com/office/drawing/2014/main" id="{0ED5DBC2-B47F-B140-0437-9A882EEFB327}"/>
                </a:ext>
              </a:extLst>
            </p:cNvPr>
            <p:cNvSpPr/>
            <p:nvPr/>
          </p:nvSpPr>
          <p:spPr>
            <a:xfrm>
              <a:off x="1293706" y="1999997"/>
              <a:ext cx="274982" cy="316863"/>
            </a:xfrm>
            <a:custGeom>
              <a:avLst/>
              <a:gdLst/>
              <a:ahLst/>
              <a:cxnLst/>
              <a:rect l="l" t="t" r="r" b="b"/>
              <a:pathLst>
                <a:path w="8680" h="10002" extrusionOk="0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grpFill/>
            <a:ln w="3175">
              <a:solidFill>
                <a:srgbClr val="292C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298;p71">
              <a:extLst>
                <a:ext uri="{FF2B5EF4-FFF2-40B4-BE49-F238E27FC236}">
                  <a16:creationId xmlns:a16="http://schemas.microsoft.com/office/drawing/2014/main" id="{952DB7C4-0AE6-5BC9-63AB-9AF52FF676C0}"/>
                </a:ext>
              </a:extLst>
            </p:cNvPr>
            <p:cNvSpPr/>
            <p:nvPr/>
          </p:nvSpPr>
          <p:spPr>
            <a:xfrm>
              <a:off x="1426826" y="2243648"/>
              <a:ext cx="10233" cy="11341"/>
            </a:xfrm>
            <a:custGeom>
              <a:avLst/>
              <a:gdLst/>
              <a:ahLst/>
              <a:cxnLst/>
              <a:rect l="l" t="t" r="r" b="b"/>
              <a:pathLst>
                <a:path w="323" h="358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grpFill/>
            <a:ln w="3175">
              <a:solidFill>
                <a:srgbClr val="292C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299;p71">
              <a:extLst>
                <a:ext uri="{FF2B5EF4-FFF2-40B4-BE49-F238E27FC236}">
                  <a16:creationId xmlns:a16="http://schemas.microsoft.com/office/drawing/2014/main" id="{F3756599-FF6D-2E09-2099-F9E0A7237342}"/>
                </a:ext>
              </a:extLst>
            </p:cNvPr>
            <p:cNvSpPr/>
            <p:nvPr/>
          </p:nvSpPr>
          <p:spPr>
            <a:xfrm>
              <a:off x="1426826" y="2262149"/>
              <a:ext cx="10233" cy="11341"/>
            </a:xfrm>
            <a:custGeom>
              <a:avLst/>
              <a:gdLst/>
              <a:ahLst/>
              <a:cxnLst/>
              <a:rect l="l" t="t" r="r" b="b"/>
              <a:pathLst>
                <a:path w="323" h="358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 w="3175">
              <a:solidFill>
                <a:srgbClr val="292C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00;p71">
              <a:extLst>
                <a:ext uri="{FF2B5EF4-FFF2-40B4-BE49-F238E27FC236}">
                  <a16:creationId xmlns:a16="http://schemas.microsoft.com/office/drawing/2014/main" id="{1CAFA642-9B41-A9BE-C0FD-50F4D3E98499}"/>
                </a:ext>
              </a:extLst>
            </p:cNvPr>
            <p:cNvSpPr/>
            <p:nvPr/>
          </p:nvSpPr>
          <p:spPr>
            <a:xfrm>
              <a:off x="1471336" y="2261389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 w="3175">
              <a:solidFill>
                <a:srgbClr val="292C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01;p71">
              <a:extLst>
                <a:ext uri="{FF2B5EF4-FFF2-40B4-BE49-F238E27FC236}">
                  <a16:creationId xmlns:a16="http://schemas.microsoft.com/office/drawing/2014/main" id="{4A62235F-6251-88B2-3192-109F95240874}"/>
                </a:ext>
              </a:extLst>
            </p:cNvPr>
            <p:cNvSpPr/>
            <p:nvPr/>
          </p:nvSpPr>
          <p:spPr>
            <a:xfrm>
              <a:off x="1420807" y="2092788"/>
              <a:ext cx="22271" cy="36971"/>
            </a:xfrm>
            <a:custGeom>
              <a:avLst/>
              <a:gdLst/>
              <a:ahLst/>
              <a:cxnLst/>
              <a:rect l="l" t="t" r="r" b="b"/>
              <a:pathLst>
                <a:path w="703" h="116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 w="3175">
              <a:solidFill>
                <a:srgbClr val="292C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377;p33">
            <a:extLst>
              <a:ext uri="{FF2B5EF4-FFF2-40B4-BE49-F238E27FC236}">
                <a16:creationId xmlns:a16="http://schemas.microsoft.com/office/drawing/2014/main" id="{BFEE3827-F877-AB86-A96A-58B5C5A3435C}"/>
              </a:ext>
            </a:extLst>
          </p:cNvPr>
          <p:cNvSpPr txBox="1">
            <a:spLocks/>
          </p:cNvSpPr>
          <p:nvPr/>
        </p:nvSpPr>
        <p:spPr>
          <a:xfrm>
            <a:off x="3397475" y="3600934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rgbClr val="DCAE52"/>
                </a:solidFill>
              </a:rPr>
              <a:t>Moritz Müller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Erfahrungen aus einer Vielzahl an KI-Projekten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de-DE"/>
          </a:p>
        </p:txBody>
      </p:sp>
      <p:sp>
        <p:nvSpPr>
          <p:cNvPr id="42" name="Google Shape;377;p33">
            <a:extLst>
              <a:ext uri="{FF2B5EF4-FFF2-40B4-BE49-F238E27FC236}">
                <a16:creationId xmlns:a16="http://schemas.microsoft.com/office/drawing/2014/main" id="{45B3AD80-2F13-9703-2BC0-3B61DB490080}"/>
              </a:ext>
            </a:extLst>
          </p:cNvPr>
          <p:cNvSpPr txBox="1">
            <a:spLocks/>
          </p:cNvSpPr>
          <p:nvPr/>
        </p:nvSpPr>
        <p:spPr>
          <a:xfrm>
            <a:off x="2129057" y="922861"/>
            <a:ext cx="4758569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Details der Schätzung sind dem Kosten- und Projektplan zu entnehmen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de-DE"/>
          </a:p>
        </p:txBody>
      </p:sp>
      <p:sp>
        <p:nvSpPr>
          <p:cNvPr id="43" name="Google Shape;9814;p69">
            <a:extLst>
              <a:ext uri="{FF2B5EF4-FFF2-40B4-BE49-F238E27FC236}">
                <a16:creationId xmlns:a16="http://schemas.microsoft.com/office/drawing/2014/main" id="{46E50539-D65B-2E9B-1FD2-86AF20A70D51}"/>
              </a:ext>
            </a:extLst>
          </p:cNvPr>
          <p:cNvSpPr/>
          <p:nvPr/>
        </p:nvSpPr>
        <p:spPr>
          <a:xfrm>
            <a:off x="1808837" y="2080705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DCAE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9433;p68">
            <a:extLst>
              <a:ext uri="{FF2B5EF4-FFF2-40B4-BE49-F238E27FC236}">
                <a16:creationId xmlns:a16="http://schemas.microsoft.com/office/drawing/2014/main" id="{A522EE5A-21AE-0956-4209-353324A6B2E9}"/>
              </a:ext>
            </a:extLst>
          </p:cNvPr>
          <p:cNvGrpSpPr/>
          <p:nvPr/>
        </p:nvGrpSpPr>
        <p:grpSpPr>
          <a:xfrm>
            <a:off x="6915705" y="2012866"/>
            <a:ext cx="451838" cy="431400"/>
            <a:chOff x="7390435" y="3680868"/>
            <a:chExt cx="372073" cy="355243"/>
          </a:xfrm>
          <a:solidFill>
            <a:srgbClr val="DCAE52"/>
          </a:solidFill>
        </p:grpSpPr>
        <p:sp>
          <p:nvSpPr>
            <p:cNvPr id="45" name="Google Shape;9434;p68">
              <a:extLst>
                <a:ext uri="{FF2B5EF4-FFF2-40B4-BE49-F238E27FC236}">
                  <a16:creationId xmlns:a16="http://schemas.microsoft.com/office/drawing/2014/main" id="{86E3F5D4-A3C1-FCDE-9ECF-D024C1C929A4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35;p68">
              <a:extLst>
                <a:ext uri="{FF2B5EF4-FFF2-40B4-BE49-F238E27FC236}">
                  <a16:creationId xmlns:a16="http://schemas.microsoft.com/office/drawing/2014/main" id="{3EE2B3D7-E315-D8B5-22F6-F70E05F50129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36;p68">
              <a:extLst>
                <a:ext uri="{FF2B5EF4-FFF2-40B4-BE49-F238E27FC236}">
                  <a16:creationId xmlns:a16="http://schemas.microsoft.com/office/drawing/2014/main" id="{157348CF-0FCF-DD39-E1DB-6EE74DE6755E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37;p68">
              <a:extLst>
                <a:ext uri="{FF2B5EF4-FFF2-40B4-BE49-F238E27FC236}">
                  <a16:creationId xmlns:a16="http://schemas.microsoft.com/office/drawing/2014/main" id="{22F6669B-06C0-28ED-C99D-CC3D96EE1C1C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38;p68">
              <a:extLst>
                <a:ext uri="{FF2B5EF4-FFF2-40B4-BE49-F238E27FC236}">
                  <a16:creationId xmlns:a16="http://schemas.microsoft.com/office/drawing/2014/main" id="{D234230C-E2CF-E448-D316-CBC4D1036132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39;p68">
              <a:extLst>
                <a:ext uri="{FF2B5EF4-FFF2-40B4-BE49-F238E27FC236}">
                  <a16:creationId xmlns:a16="http://schemas.microsoft.com/office/drawing/2014/main" id="{D617B742-CA3E-FFA3-C919-B6955A450A6D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11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>
            <a:spLocks noGrp="1"/>
          </p:cNvSpPr>
          <p:nvPr>
            <p:ph type="title"/>
          </p:nvPr>
        </p:nvSpPr>
        <p:spPr>
          <a:xfrm>
            <a:off x="1600042" y="539500"/>
            <a:ext cx="5943917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AUFWANDSSCHÄTZUNG: BOTTOM UP</a:t>
            </a:r>
            <a:endParaRPr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19107B0-9C9A-172F-6AFA-439BDE7610EC}"/>
              </a:ext>
            </a:extLst>
          </p:cNvPr>
          <p:cNvSpPr/>
          <p:nvPr/>
        </p:nvSpPr>
        <p:spPr>
          <a:xfrm>
            <a:off x="536262" y="1153452"/>
            <a:ext cx="8040161" cy="3800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Google Shape;685;p50">
            <a:extLst>
              <a:ext uri="{FF2B5EF4-FFF2-40B4-BE49-F238E27FC236}">
                <a16:creationId xmlns:a16="http://schemas.microsoft.com/office/drawing/2014/main" id="{1CB93193-9026-9C71-FA60-D70A2C84C3FB}"/>
              </a:ext>
            </a:extLst>
          </p:cNvPr>
          <p:cNvSpPr/>
          <p:nvPr/>
        </p:nvSpPr>
        <p:spPr>
          <a:xfrm rot="5400000">
            <a:off x="2671759" y="-992718"/>
            <a:ext cx="3800481" cy="8071474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E0550B7-E661-1734-C8D2-26182587FC46}"/>
              </a:ext>
            </a:extLst>
          </p:cNvPr>
          <p:cNvGrpSpPr/>
          <p:nvPr/>
        </p:nvGrpSpPr>
        <p:grpSpPr>
          <a:xfrm>
            <a:off x="1198299" y="2256301"/>
            <a:ext cx="1325562" cy="456556"/>
            <a:chOff x="2371937" y="2115194"/>
            <a:chExt cx="792184" cy="456556"/>
          </a:xfrm>
        </p:grpSpPr>
        <p:sp>
          <p:nvSpPr>
            <p:cNvPr id="25" name="Google Shape;686;p50">
              <a:extLst>
                <a:ext uri="{FF2B5EF4-FFF2-40B4-BE49-F238E27FC236}">
                  <a16:creationId xmlns:a16="http://schemas.microsoft.com/office/drawing/2014/main" id="{DE0C231E-AF75-6B55-71AF-FD4945AB2075}"/>
                </a:ext>
              </a:extLst>
            </p:cNvPr>
            <p:cNvSpPr/>
            <p:nvPr/>
          </p:nvSpPr>
          <p:spPr>
            <a:xfrm rot="5400000">
              <a:off x="2539754" y="1947383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;p50">
              <a:extLst>
                <a:ext uri="{FF2B5EF4-FFF2-40B4-BE49-F238E27FC236}">
                  <a16:creationId xmlns:a16="http://schemas.microsoft.com/office/drawing/2014/main" id="{74DA04B8-1DFB-2135-12AF-9F46F26B3A03}"/>
                </a:ext>
              </a:extLst>
            </p:cNvPr>
            <p:cNvSpPr txBox="1">
              <a:spLocks/>
            </p:cNvSpPr>
            <p:nvPr/>
          </p:nvSpPr>
          <p:spPr>
            <a:xfrm>
              <a:off x="2371937" y="2115194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Wirtschaftliche </a:t>
              </a:r>
            </a:p>
            <a:p>
              <a:pPr marL="0" indent="0" algn="ctr">
                <a:buFont typeface="Montserrat"/>
                <a:buNone/>
              </a:pPr>
              <a:r>
                <a:rPr lang="de-DE" sz="900" b="1"/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AF3600-3E3A-56A8-B8DF-34AF8723147A}"/>
              </a:ext>
            </a:extLst>
          </p:cNvPr>
          <p:cNvGrpSpPr/>
          <p:nvPr/>
        </p:nvGrpSpPr>
        <p:grpSpPr>
          <a:xfrm>
            <a:off x="3009347" y="2255865"/>
            <a:ext cx="1319909" cy="456552"/>
            <a:chOff x="3534990" y="2115197"/>
            <a:chExt cx="792184" cy="456552"/>
          </a:xfrm>
        </p:grpSpPr>
        <p:sp>
          <p:nvSpPr>
            <p:cNvPr id="26" name="Google Shape;686;p50">
              <a:extLst>
                <a:ext uri="{FF2B5EF4-FFF2-40B4-BE49-F238E27FC236}">
                  <a16:creationId xmlns:a16="http://schemas.microsoft.com/office/drawing/2014/main" id="{0FE7C577-8DC1-DBB9-296B-720BCDC403E3}"/>
                </a:ext>
              </a:extLst>
            </p:cNvPr>
            <p:cNvSpPr/>
            <p:nvPr/>
          </p:nvSpPr>
          <p:spPr>
            <a:xfrm rot="5400000">
              <a:off x="3702807" y="1947382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;p50">
              <a:extLst>
                <a:ext uri="{FF2B5EF4-FFF2-40B4-BE49-F238E27FC236}">
                  <a16:creationId xmlns:a16="http://schemas.microsoft.com/office/drawing/2014/main" id="{C659C106-15B8-7679-4CD5-F901D71396BA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2115197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Explorative</a:t>
              </a:r>
            </a:p>
            <a:p>
              <a:pPr marL="0" indent="0" algn="ctr">
                <a:buFont typeface="Montserrat"/>
                <a:buNone/>
              </a:pPr>
              <a:r>
                <a:rPr lang="de-DE" sz="900" b="1"/>
                <a:t>Datenanalyse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12E7B72-BA7B-BA77-828B-FE22261597BA}"/>
              </a:ext>
            </a:extLst>
          </p:cNvPr>
          <p:cNvGrpSpPr/>
          <p:nvPr/>
        </p:nvGrpSpPr>
        <p:grpSpPr>
          <a:xfrm>
            <a:off x="4814746" y="2260328"/>
            <a:ext cx="1319907" cy="456552"/>
            <a:chOff x="4698044" y="2115196"/>
            <a:chExt cx="792183" cy="456552"/>
          </a:xfrm>
        </p:grpSpPr>
        <p:sp>
          <p:nvSpPr>
            <p:cNvPr id="27" name="Google Shape;686;p50">
              <a:extLst>
                <a:ext uri="{FF2B5EF4-FFF2-40B4-BE49-F238E27FC236}">
                  <a16:creationId xmlns:a16="http://schemas.microsoft.com/office/drawing/2014/main" id="{E39B6D9D-BBC1-FD65-70CF-6FB993119570}"/>
                </a:ext>
              </a:extLst>
            </p:cNvPr>
            <p:cNvSpPr/>
            <p:nvPr/>
          </p:nvSpPr>
          <p:spPr>
            <a:xfrm rot="5400000">
              <a:off x="4865860" y="1947381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;p50">
              <a:extLst>
                <a:ext uri="{FF2B5EF4-FFF2-40B4-BE49-F238E27FC236}">
                  <a16:creationId xmlns:a16="http://schemas.microsoft.com/office/drawing/2014/main" id="{EEB2FF79-225D-E16E-9FCD-BE73F79F42AC}"/>
                </a:ext>
              </a:extLst>
            </p:cNvPr>
            <p:cNvSpPr txBox="1">
              <a:spLocks/>
            </p:cNvSpPr>
            <p:nvPr/>
          </p:nvSpPr>
          <p:spPr>
            <a:xfrm>
              <a:off x="4698044" y="2115196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Konzept und</a:t>
              </a:r>
            </a:p>
            <a:p>
              <a:pPr marL="0" indent="0" algn="ctr">
                <a:buFont typeface="Montserrat"/>
                <a:buNone/>
              </a:pPr>
              <a:r>
                <a:rPr lang="de-DE" sz="900" b="1"/>
                <a:t>Modell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8AFCF67-4401-E83A-0E3C-FDA308516F8F}"/>
              </a:ext>
            </a:extLst>
          </p:cNvPr>
          <p:cNvGrpSpPr/>
          <p:nvPr/>
        </p:nvGrpSpPr>
        <p:grpSpPr>
          <a:xfrm>
            <a:off x="6620141" y="2256301"/>
            <a:ext cx="1319907" cy="456553"/>
            <a:chOff x="5861097" y="2115195"/>
            <a:chExt cx="792183" cy="456553"/>
          </a:xfrm>
        </p:grpSpPr>
        <p:sp>
          <p:nvSpPr>
            <p:cNvPr id="28" name="Google Shape;686;p50">
              <a:extLst>
                <a:ext uri="{FF2B5EF4-FFF2-40B4-BE49-F238E27FC236}">
                  <a16:creationId xmlns:a16="http://schemas.microsoft.com/office/drawing/2014/main" id="{FA247AFB-36DE-7EEB-69A1-C49112625369}"/>
                </a:ext>
              </a:extLst>
            </p:cNvPr>
            <p:cNvSpPr/>
            <p:nvPr/>
          </p:nvSpPr>
          <p:spPr>
            <a:xfrm rot="5400000">
              <a:off x="6028913" y="1947381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50">
              <a:extLst>
                <a:ext uri="{FF2B5EF4-FFF2-40B4-BE49-F238E27FC236}">
                  <a16:creationId xmlns:a16="http://schemas.microsoft.com/office/drawing/2014/main" id="{67114498-9612-28CA-80F7-F07A8CFC49BC}"/>
                </a:ext>
              </a:extLst>
            </p:cNvPr>
            <p:cNvSpPr txBox="1">
              <a:spLocks/>
            </p:cNvSpPr>
            <p:nvPr/>
          </p:nvSpPr>
          <p:spPr>
            <a:xfrm>
              <a:off x="5861097" y="2115195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Implementierung und Nachbesserung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79C686-2875-6806-DC9A-EAB74C2FAEB2}"/>
              </a:ext>
            </a:extLst>
          </p:cNvPr>
          <p:cNvGrpSpPr/>
          <p:nvPr/>
        </p:nvGrpSpPr>
        <p:grpSpPr>
          <a:xfrm>
            <a:off x="4003901" y="1326540"/>
            <a:ext cx="1135089" cy="702717"/>
            <a:chOff x="3884733" y="1167099"/>
            <a:chExt cx="1135089" cy="702717"/>
          </a:xfrm>
        </p:grpSpPr>
        <p:sp>
          <p:nvSpPr>
            <p:cNvPr id="37" name="Google Shape;685;p50">
              <a:extLst>
                <a:ext uri="{FF2B5EF4-FFF2-40B4-BE49-F238E27FC236}">
                  <a16:creationId xmlns:a16="http://schemas.microsoft.com/office/drawing/2014/main" id="{D29D1C36-B8A8-A320-DD80-39809F3BE74C}"/>
                </a:ext>
              </a:extLst>
            </p:cNvPr>
            <p:cNvSpPr/>
            <p:nvPr/>
          </p:nvSpPr>
          <p:spPr>
            <a:xfrm rot="5400000">
              <a:off x="4126063" y="976057"/>
              <a:ext cx="653537" cy="1133981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9;p50">
              <a:extLst>
                <a:ext uri="{FF2B5EF4-FFF2-40B4-BE49-F238E27FC236}">
                  <a16:creationId xmlns:a16="http://schemas.microsoft.com/office/drawing/2014/main" id="{703EF275-AF4B-997A-DA10-90059439563B}"/>
                </a:ext>
              </a:extLst>
            </p:cNvPr>
            <p:cNvSpPr txBox="1">
              <a:spLocks/>
            </p:cNvSpPr>
            <p:nvPr/>
          </p:nvSpPr>
          <p:spPr>
            <a:xfrm>
              <a:off x="3884733" y="1167099"/>
              <a:ext cx="1133982" cy="653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1200" b="1"/>
                <a:t>Projekt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9C05B6C-5FB0-875E-08EA-8DC19BD5638F}"/>
              </a:ext>
            </a:extLst>
          </p:cNvPr>
          <p:cNvGrpSpPr/>
          <p:nvPr/>
        </p:nvGrpSpPr>
        <p:grpSpPr>
          <a:xfrm>
            <a:off x="1198302" y="2884731"/>
            <a:ext cx="1325562" cy="207954"/>
            <a:chOff x="2638546" y="4282942"/>
            <a:chExt cx="792183" cy="456553"/>
          </a:xfrm>
        </p:grpSpPr>
        <p:sp>
          <p:nvSpPr>
            <p:cNvPr id="39" name="Google Shape;686;p50">
              <a:extLst>
                <a:ext uri="{FF2B5EF4-FFF2-40B4-BE49-F238E27FC236}">
                  <a16:creationId xmlns:a16="http://schemas.microsoft.com/office/drawing/2014/main" id="{B00B64B0-605B-B8A2-A736-58FD0BD28178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;p50">
              <a:extLst>
                <a:ext uri="{FF2B5EF4-FFF2-40B4-BE49-F238E27FC236}">
                  <a16:creationId xmlns:a16="http://schemas.microsoft.com/office/drawing/2014/main" id="{70AE9D59-44F2-7BAD-6536-88CE967EA219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Business Parameter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09338D9-69E8-D9AF-0F60-CDA9ACB54707}"/>
              </a:ext>
            </a:extLst>
          </p:cNvPr>
          <p:cNvGrpSpPr/>
          <p:nvPr/>
        </p:nvGrpSpPr>
        <p:grpSpPr>
          <a:xfrm>
            <a:off x="1198301" y="3210376"/>
            <a:ext cx="1325563" cy="207955"/>
            <a:chOff x="3534990" y="4282942"/>
            <a:chExt cx="792183" cy="456553"/>
          </a:xfrm>
        </p:grpSpPr>
        <p:sp>
          <p:nvSpPr>
            <p:cNvPr id="41" name="Google Shape;686;p50">
              <a:extLst>
                <a:ext uri="{FF2B5EF4-FFF2-40B4-BE49-F238E27FC236}">
                  <a16:creationId xmlns:a16="http://schemas.microsoft.com/office/drawing/2014/main" id="{6C0A8DA1-D838-78EF-99EF-CBC0370B52E6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;p50">
              <a:extLst>
                <a:ext uri="{FF2B5EF4-FFF2-40B4-BE49-F238E27FC236}">
                  <a16:creationId xmlns:a16="http://schemas.microsoft.com/office/drawing/2014/main" id="{4E7F96D5-4A1A-4593-05EA-304F86B12584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Experten-schätzung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3C0FCBF-491D-5225-195D-1469C1349957}"/>
              </a:ext>
            </a:extLst>
          </p:cNvPr>
          <p:cNvGrpSpPr/>
          <p:nvPr/>
        </p:nvGrpSpPr>
        <p:grpSpPr>
          <a:xfrm>
            <a:off x="1198300" y="3536022"/>
            <a:ext cx="1325564" cy="207956"/>
            <a:chOff x="4431434" y="4282940"/>
            <a:chExt cx="792183" cy="456553"/>
          </a:xfrm>
        </p:grpSpPr>
        <p:sp>
          <p:nvSpPr>
            <p:cNvPr id="43" name="Google Shape;686;p50">
              <a:extLst>
                <a:ext uri="{FF2B5EF4-FFF2-40B4-BE49-F238E27FC236}">
                  <a16:creationId xmlns:a16="http://schemas.microsoft.com/office/drawing/2014/main" id="{A634659E-7A61-ECE0-7480-04C1F3464D54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>
              <a:extLst>
                <a:ext uri="{FF2B5EF4-FFF2-40B4-BE49-F238E27FC236}">
                  <a16:creationId xmlns:a16="http://schemas.microsoft.com/office/drawing/2014/main" id="{DDF64798-9033-0AD1-7151-55D22B32BFAD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Bottom UP Methode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2E40852-1D45-3028-A0B2-39C38357AEB5}"/>
              </a:ext>
            </a:extLst>
          </p:cNvPr>
          <p:cNvGrpSpPr/>
          <p:nvPr/>
        </p:nvGrpSpPr>
        <p:grpSpPr>
          <a:xfrm>
            <a:off x="1198300" y="3861669"/>
            <a:ext cx="1325564" cy="207956"/>
            <a:chOff x="4431434" y="4282940"/>
            <a:chExt cx="792183" cy="456553"/>
          </a:xfrm>
        </p:grpSpPr>
        <p:sp>
          <p:nvSpPr>
            <p:cNvPr id="67" name="Google Shape;686;p50">
              <a:extLst>
                <a:ext uri="{FF2B5EF4-FFF2-40B4-BE49-F238E27FC236}">
                  <a16:creationId xmlns:a16="http://schemas.microsoft.com/office/drawing/2014/main" id="{03D2E584-4A75-E983-0700-243BFAA12708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9;p50">
              <a:extLst>
                <a:ext uri="{FF2B5EF4-FFF2-40B4-BE49-F238E27FC236}">
                  <a16:creationId xmlns:a16="http://schemas.microsoft.com/office/drawing/2014/main" id="{FA2585D3-59F7-6C2E-B14C-0F34A57DC87E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SWOT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A5560EF3-1907-E748-47B8-79546ABD633F}"/>
              </a:ext>
            </a:extLst>
          </p:cNvPr>
          <p:cNvGrpSpPr/>
          <p:nvPr/>
        </p:nvGrpSpPr>
        <p:grpSpPr>
          <a:xfrm>
            <a:off x="1198300" y="4187316"/>
            <a:ext cx="1325564" cy="207956"/>
            <a:chOff x="4431434" y="4282940"/>
            <a:chExt cx="792183" cy="456553"/>
          </a:xfrm>
        </p:grpSpPr>
        <p:sp>
          <p:nvSpPr>
            <p:cNvPr id="70" name="Google Shape;686;p50">
              <a:extLst>
                <a:ext uri="{FF2B5EF4-FFF2-40B4-BE49-F238E27FC236}">
                  <a16:creationId xmlns:a16="http://schemas.microsoft.com/office/drawing/2014/main" id="{56CDB4F5-197F-879D-6442-69FC05A99637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9;p50">
              <a:extLst>
                <a:ext uri="{FF2B5EF4-FFF2-40B4-BE49-F238E27FC236}">
                  <a16:creationId xmlns:a16="http://schemas.microsoft.com/office/drawing/2014/main" id="{7AF1B2D6-0F2F-B8F5-1FB3-7374BE4451E8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SLA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02DEC304-798C-39CE-F4AD-4889BD9D5DB3}"/>
              </a:ext>
            </a:extLst>
          </p:cNvPr>
          <p:cNvGrpSpPr/>
          <p:nvPr/>
        </p:nvGrpSpPr>
        <p:grpSpPr>
          <a:xfrm>
            <a:off x="1198300" y="4512964"/>
            <a:ext cx="1325564" cy="207956"/>
            <a:chOff x="4431434" y="4282940"/>
            <a:chExt cx="792183" cy="456553"/>
          </a:xfrm>
        </p:grpSpPr>
        <p:sp>
          <p:nvSpPr>
            <p:cNvPr id="73" name="Google Shape;686;p50">
              <a:extLst>
                <a:ext uri="{FF2B5EF4-FFF2-40B4-BE49-F238E27FC236}">
                  <a16:creationId xmlns:a16="http://schemas.microsoft.com/office/drawing/2014/main" id="{5A4D7496-2C6D-D2F0-3721-44D6615D6BA5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9;p50">
              <a:extLst>
                <a:ext uri="{FF2B5EF4-FFF2-40B4-BE49-F238E27FC236}">
                  <a16:creationId xmlns:a16="http://schemas.microsoft.com/office/drawing/2014/main" id="{F36CF462-8236-D21C-3651-71359C94B8BB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Zielgruppen Analyse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AB0C279-2291-A117-146E-D6CFC4C4C6EF}"/>
              </a:ext>
            </a:extLst>
          </p:cNvPr>
          <p:cNvGrpSpPr/>
          <p:nvPr/>
        </p:nvGrpSpPr>
        <p:grpSpPr>
          <a:xfrm>
            <a:off x="3009349" y="2887444"/>
            <a:ext cx="1325562" cy="207954"/>
            <a:chOff x="2638546" y="4282942"/>
            <a:chExt cx="792183" cy="456553"/>
          </a:xfrm>
        </p:grpSpPr>
        <p:sp>
          <p:nvSpPr>
            <p:cNvPr id="76" name="Google Shape;686;p50">
              <a:extLst>
                <a:ext uri="{FF2B5EF4-FFF2-40B4-BE49-F238E27FC236}">
                  <a16:creationId xmlns:a16="http://schemas.microsoft.com/office/drawing/2014/main" id="{5FE93809-6088-1007-6DB2-18DC1CC8D7D8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9;p50">
              <a:extLst>
                <a:ext uri="{FF2B5EF4-FFF2-40B4-BE49-F238E27FC236}">
                  <a16:creationId xmlns:a16="http://schemas.microsoft.com/office/drawing/2014/main" id="{AF1ECE56-3351-5C23-606C-738453FD6E16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Verteilung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6208A93-8C64-DECA-BF34-0D0929EA600D}"/>
              </a:ext>
            </a:extLst>
          </p:cNvPr>
          <p:cNvGrpSpPr/>
          <p:nvPr/>
        </p:nvGrpSpPr>
        <p:grpSpPr>
          <a:xfrm>
            <a:off x="3009348" y="3213089"/>
            <a:ext cx="1325563" cy="207955"/>
            <a:chOff x="3534990" y="4282942"/>
            <a:chExt cx="792183" cy="456553"/>
          </a:xfrm>
        </p:grpSpPr>
        <p:sp>
          <p:nvSpPr>
            <p:cNvPr id="79" name="Google Shape;686;p50">
              <a:extLst>
                <a:ext uri="{FF2B5EF4-FFF2-40B4-BE49-F238E27FC236}">
                  <a16:creationId xmlns:a16="http://schemas.microsoft.com/office/drawing/2014/main" id="{9DEB84B4-53DF-8209-79DE-512A90B3A487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9;p50">
              <a:extLst>
                <a:ext uri="{FF2B5EF4-FFF2-40B4-BE49-F238E27FC236}">
                  <a16:creationId xmlns:a16="http://schemas.microsoft.com/office/drawing/2014/main" id="{A2B08CB5-65CC-9204-558C-D9500E4B4C44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Korrelation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2FA9EED7-48E0-E64E-889B-63513D429179}"/>
              </a:ext>
            </a:extLst>
          </p:cNvPr>
          <p:cNvGrpSpPr/>
          <p:nvPr/>
        </p:nvGrpSpPr>
        <p:grpSpPr>
          <a:xfrm>
            <a:off x="3009347" y="3538735"/>
            <a:ext cx="1325564" cy="207956"/>
            <a:chOff x="4431434" y="4282940"/>
            <a:chExt cx="792183" cy="456553"/>
          </a:xfrm>
        </p:grpSpPr>
        <p:sp>
          <p:nvSpPr>
            <p:cNvPr id="82" name="Google Shape;686;p50">
              <a:extLst>
                <a:ext uri="{FF2B5EF4-FFF2-40B4-BE49-F238E27FC236}">
                  <a16:creationId xmlns:a16="http://schemas.microsoft.com/office/drawing/2014/main" id="{0A4F147D-DBF8-9FBD-4FCF-D57FA7B5BFD6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9;p50">
              <a:extLst>
                <a:ext uri="{FF2B5EF4-FFF2-40B4-BE49-F238E27FC236}">
                  <a16:creationId xmlns:a16="http://schemas.microsoft.com/office/drawing/2014/main" id="{E4DDA35B-C4DB-071E-B1E4-8B09EC723DE0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Clustering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E602B33-53C1-58A2-4D69-5AF36E68B711}"/>
              </a:ext>
            </a:extLst>
          </p:cNvPr>
          <p:cNvGrpSpPr/>
          <p:nvPr/>
        </p:nvGrpSpPr>
        <p:grpSpPr>
          <a:xfrm>
            <a:off x="3009347" y="3864382"/>
            <a:ext cx="1325564" cy="207956"/>
            <a:chOff x="4431434" y="4282940"/>
            <a:chExt cx="792183" cy="456553"/>
          </a:xfrm>
        </p:grpSpPr>
        <p:sp>
          <p:nvSpPr>
            <p:cNvPr id="85" name="Google Shape;686;p50">
              <a:extLst>
                <a:ext uri="{FF2B5EF4-FFF2-40B4-BE49-F238E27FC236}">
                  <a16:creationId xmlns:a16="http://schemas.microsoft.com/office/drawing/2014/main" id="{106EB1A0-B9D7-7758-BAF6-4C123F18EBF2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9;p50">
              <a:extLst>
                <a:ext uri="{FF2B5EF4-FFF2-40B4-BE49-F238E27FC236}">
                  <a16:creationId xmlns:a16="http://schemas.microsoft.com/office/drawing/2014/main" id="{7ABBEB5F-8B24-357E-5280-F8374822ACC6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Spezifische Analysen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AB82A78-1622-96EE-B391-9137C188CBD4}"/>
              </a:ext>
            </a:extLst>
          </p:cNvPr>
          <p:cNvGrpSpPr/>
          <p:nvPr/>
        </p:nvGrpSpPr>
        <p:grpSpPr>
          <a:xfrm>
            <a:off x="3009345" y="4185105"/>
            <a:ext cx="1325564" cy="207956"/>
            <a:chOff x="4431434" y="4282940"/>
            <a:chExt cx="792183" cy="456553"/>
          </a:xfrm>
        </p:grpSpPr>
        <p:sp>
          <p:nvSpPr>
            <p:cNvPr id="88" name="Google Shape;686;p50">
              <a:extLst>
                <a:ext uri="{FF2B5EF4-FFF2-40B4-BE49-F238E27FC236}">
                  <a16:creationId xmlns:a16="http://schemas.microsoft.com/office/drawing/2014/main" id="{8AACCF8C-E69F-201D-C35D-B5A95E86C1C5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99;p50">
              <a:extLst>
                <a:ext uri="{FF2B5EF4-FFF2-40B4-BE49-F238E27FC236}">
                  <a16:creationId xmlns:a16="http://schemas.microsoft.com/office/drawing/2014/main" id="{4F630E0C-1999-FA31-A2B6-CAC2DFAFCBD9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Visualisierung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FD82DDB8-9A07-887A-E8CA-263F1B53F561}"/>
              </a:ext>
            </a:extLst>
          </p:cNvPr>
          <p:cNvGrpSpPr/>
          <p:nvPr/>
        </p:nvGrpSpPr>
        <p:grpSpPr>
          <a:xfrm>
            <a:off x="4820393" y="2884730"/>
            <a:ext cx="1325562" cy="207954"/>
            <a:chOff x="2638546" y="4282942"/>
            <a:chExt cx="792183" cy="456553"/>
          </a:xfrm>
        </p:grpSpPr>
        <p:sp>
          <p:nvSpPr>
            <p:cNvPr id="109" name="Google Shape;686;p50">
              <a:extLst>
                <a:ext uri="{FF2B5EF4-FFF2-40B4-BE49-F238E27FC236}">
                  <a16:creationId xmlns:a16="http://schemas.microsoft.com/office/drawing/2014/main" id="{9A6F3F93-DB2F-069F-91BC-3D5328054CC0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99;p50">
              <a:extLst>
                <a:ext uri="{FF2B5EF4-FFF2-40B4-BE49-F238E27FC236}">
                  <a16:creationId xmlns:a16="http://schemas.microsoft.com/office/drawing/2014/main" id="{29AAD453-DB5C-181E-E0F1-36FDE6D264C3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Modellierung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C217FDD2-5583-87BC-93BD-9CA5F61E8C04}"/>
              </a:ext>
            </a:extLst>
          </p:cNvPr>
          <p:cNvGrpSpPr/>
          <p:nvPr/>
        </p:nvGrpSpPr>
        <p:grpSpPr>
          <a:xfrm>
            <a:off x="4820392" y="3210375"/>
            <a:ext cx="1325563" cy="207955"/>
            <a:chOff x="3534990" y="4282942"/>
            <a:chExt cx="792183" cy="456553"/>
          </a:xfrm>
        </p:grpSpPr>
        <p:sp>
          <p:nvSpPr>
            <p:cNvPr id="112" name="Google Shape;686;p50">
              <a:extLst>
                <a:ext uri="{FF2B5EF4-FFF2-40B4-BE49-F238E27FC236}">
                  <a16:creationId xmlns:a16="http://schemas.microsoft.com/office/drawing/2014/main" id="{2611DE24-A9B7-64E3-D38C-9E45D3D78D91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99;p50">
              <a:extLst>
                <a:ext uri="{FF2B5EF4-FFF2-40B4-BE49-F238E27FC236}">
                  <a16:creationId xmlns:a16="http://schemas.microsoft.com/office/drawing/2014/main" id="{E61238D0-F44C-53FA-BBA6-70CD5EB18773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Parameterdefinition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74A9C6F9-57E7-6907-F92C-1D67BB1E069A}"/>
              </a:ext>
            </a:extLst>
          </p:cNvPr>
          <p:cNvGrpSpPr/>
          <p:nvPr/>
        </p:nvGrpSpPr>
        <p:grpSpPr>
          <a:xfrm>
            <a:off x="4820391" y="3536021"/>
            <a:ext cx="1325564" cy="207956"/>
            <a:chOff x="4431434" y="4282940"/>
            <a:chExt cx="792183" cy="456553"/>
          </a:xfrm>
        </p:grpSpPr>
        <p:sp>
          <p:nvSpPr>
            <p:cNvPr id="115" name="Google Shape;686;p50">
              <a:extLst>
                <a:ext uri="{FF2B5EF4-FFF2-40B4-BE49-F238E27FC236}">
                  <a16:creationId xmlns:a16="http://schemas.microsoft.com/office/drawing/2014/main" id="{6569D3FC-330E-337E-F73E-05F844CAF808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99;p50">
              <a:extLst>
                <a:ext uri="{FF2B5EF4-FFF2-40B4-BE49-F238E27FC236}">
                  <a16:creationId xmlns:a16="http://schemas.microsoft.com/office/drawing/2014/main" id="{28F4AB66-297E-0831-1051-58CA32249DF1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Featureauswahl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316B5727-EAF8-8576-B019-FC18006B8C9B}"/>
              </a:ext>
            </a:extLst>
          </p:cNvPr>
          <p:cNvGrpSpPr/>
          <p:nvPr/>
        </p:nvGrpSpPr>
        <p:grpSpPr>
          <a:xfrm>
            <a:off x="4820391" y="3861668"/>
            <a:ext cx="1325564" cy="207956"/>
            <a:chOff x="4431434" y="4282940"/>
            <a:chExt cx="792183" cy="456553"/>
          </a:xfrm>
        </p:grpSpPr>
        <p:sp>
          <p:nvSpPr>
            <p:cNvPr id="118" name="Google Shape;686;p50">
              <a:extLst>
                <a:ext uri="{FF2B5EF4-FFF2-40B4-BE49-F238E27FC236}">
                  <a16:creationId xmlns:a16="http://schemas.microsoft.com/office/drawing/2014/main" id="{0E6F3BC7-2E53-92F6-2394-DD43B0A35DCB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99;p50">
              <a:extLst>
                <a:ext uri="{FF2B5EF4-FFF2-40B4-BE49-F238E27FC236}">
                  <a16:creationId xmlns:a16="http://schemas.microsoft.com/office/drawing/2014/main" id="{6290595A-A36D-F716-D1CA-B799FF18B520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Train-/Test-Split</a:t>
              </a: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B69F83CA-EE4F-792B-503B-B38723F902F5}"/>
              </a:ext>
            </a:extLst>
          </p:cNvPr>
          <p:cNvGrpSpPr/>
          <p:nvPr/>
        </p:nvGrpSpPr>
        <p:grpSpPr>
          <a:xfrm>
            <a:off x="4820391" y="4187315"/>
            <a:ext cx="1325564" cy="207956"/>
            <a:chOff x="4431434" y="4282940"/>
            <a:chExt cx="792183" cy="456553"/>
          </a:xfrm>
        </p:grpSpPr>
        <p:sp>
          <p:nvSpPr>
            <p:cNvPr id="121" name="Google Shape;686;p50">
              <a:extLst>
                <a:ext uri="{FF2B5EF4-FFF2-40B4-BE49-F238E27FC236}">
                  <a16:creationId xmlns:a16="http://schemas.microsoft.com/office/drawing/2014/main" id="{6AB6A30E-A92C-D3C8-20F9-3CDA591FA33D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99;p50">
              <a:extLst>
                <a:ext uri="{FF2B5EF4-FFF2-40B4-BE49-F238E27FC236}">
                  <a16:creationId xmlns:a16="http://schemas.microsoft.com/office/drawing/2014/main" id="{71CBA175-C459-C320-B08A-64460332516C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ML-Pipeline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32B880AE-1878-8EBC-002C-C5CB7D850E09}"/>
              </a:ext>
            </a:extLst>
          </p:cNvPr>
          <p:cNvGrpSpPr/>
          <p:nvPr/>
        </p:nvGrpSpPr>
        <p:grpSpPr>
          <a:xfrm>
            <a:off x="4820391" y="4510753"/>
            <a:ext cx="1325564" cy="207956"/>
            <a:chOff x="4431434" y="4282940"/>
            <a:chExt cx="792183" cy="456553"/>
          </a:xfrm>
        </p:grpSpPr>
        <p:sp>
          <p:nvSpPr>
            <p:cNvPr id="124" name="Google Shape;686;p50">
              <a:extLst>
                <a:ext uri="{FF2B5EF4-FFF2-40B4-BE49-F238E27FC236}">
                  <a16:creationId xmlns:a16="http://schemas.microsoft.com/office/drawing/2014/main" id="{B76F8660-3B69-1F53-7EAC-E444196F9AD6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99;p50">
              <a:extLst>
                <a:ext uri="{FF2B5EF4-FFF2-40B4-BE49-F238E27FC236}">
                  <a16:creationId xmlns:a16="http://schemas.microsoft.com/office/drawing/2014/main" id="{CE08887E-F41F-AA41-D106-DD7FE2BA88F6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Cross-Validation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40D8674-1D6C-4219-30FE-D6E6445F69BC}"/>
              </a:ext>
            </a:extLst>
          </p:cNvPr>
          <p:cNvGrpSpPr/>
          <p:nvPr/>
        </p:nvGrpSpPr>
        <p:grpSpPr>
          <a:xfrm>
            <a:off x="6635050" y="2884730"/>
            <a:ext cx="1325562" cy="207954"/>
            <a:chOff x="2638546" y="4282942"/>
            <a:chExt cx="792183" cy="456553"/>
          </a:xfrm>
        </p:grpSpPr>
        <p:sp>
          <p:nvSpPr>
            <p:cNvPr id="137" name="Google Shape;686;p50">
              <a:extLst>
                <a:ext uri="{FF2B5EF4-FFF2-40B4-BE49-F238E27FC236}">
                  <a16:creationId xmlns:a16="http://schemas.microsoft.com/office/drawing/2014/main" id="{D1E7F632-1999-5DC5-1ADC-6ADDD441C6C8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99;p50">
              <a:extLst>
                <a:ext uri="{FF2B5EF4-FFF2-40B4-BE49-F238E27FC236}">
                  <a16:creationId xmlns:a16="http://schemas.microsoft.com/office/drawing/2014/main" id="{6029B783-4C1F-1D85-2106-3B5F31CD21E9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Implementierung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3B402DA2-B2F0-4DD7-175A-B6ED08FCC9A0}"/>
              </a:ext>
            </a:extLst>
          </p:cNvPr>
          <p:cNvGrpSpPr/>
          <p:nvPr/>
        </p:nvGrpSpPr>
        <p:grpSpPr>
          <a:xfrm>
            <a:off x="6635049" y="3210375"/>
            <a:ext cx="1325563" cy="207955"/>
            <a:chOff x="3534990" y="4282942"/>
            <a:chExt cx="792183" cy="456553"/>
          </a:xfrm>
        </p:grpSpPr>
        <p:sp>
          <p:nvSpPr>
            <p:cNvPr id="140" name="Google Shape;686;p50">
              <a:extLst>
                <a:ext uri="{FF2B5EF4-FFF2-40B4-BE49-F238E27FC236}">
                  <a16:creationId xmlns:a16="http://schemas.microsoft.com/office/drawing/2014/main" id="{90D84314-9181-C6F0-26B5-02B474E8E3C2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99;p50">
              <a:extLst>
                <a:ext uri="{FF2B5EF4-FFF2-40B4-BE49-F238E27FC236}">
                  <a16:creationId xmlns:a16="http://schemas.microsoft.com/office/drawing/2014/main" id="{CA05609E-A3A3-8E14-5D2D-FC9CA3B74A02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Nachbesserung</a:t>
              </a:r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99038197-B270-70E4-FD27-188736EE085E}"/>
              </a:ext>
            </a:extLst>
          </p:cNvPr>
          <p:cNvGrpSpPr/>
          <p:nvPr/>
        </p:nvGrpSpPr>
        <p:grpSpPr>
          <a:xfrm>
            <a:off x="6635048" y="3536021"/>
            <a:ext cx="1325564" cy="207956"/>
            <a:chOff x="4431434" y="4282940"/>
            <a:chExt cx="792183" cy="456553"/>
          </a:xfrm>
        </p:grpSpPr>
        <p:sp>
          <p:nvSpPr>
            <p:cNvPr id="143" name="Google Shape;686;p50">
              <a:extLst>
                <a:ext uri="{FF2B5EF4-FFF2-40B4-BE49-F238E27FC236}">
                  <a16:creationId xmlns:a16="http://schemas.microsoft.com/office/drawing/2014/main" id="{DE91BE81-CFBD-C34D-FA94-99F4A403B8D8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99;p50">
              <a:extLst>
                <a:ext uri="{FF2B5EF4-FFF2-40B4-BE49-F238E27FC236}">
                  <a16:creationId xmlns:a16="http://schemas.microsoft.com/office/drawing/2014/main" id="{C8481C89-BE7E-6980-D094-8F0DE2C4DF1A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Dokumentation</a:t>
              </a:r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4D7EB09-6EB3-59DA-725E-B52860DE42E8}"/>
              </a:ext>
            </a:extLst>
          </p:cNvPr>
          <p:cNvGrpSpPr/>
          <p:nvPr/>
        </p:nvGrpSpPr>
        <p:grpSpPr>
          <a:xfrm>
            <a:off x="6635048" y="4192182"/>
            <a:ext cx="1325564" cy="207956"/>
            <a:chOff x="4431434" y="4282940"/>
            <a:chExt cx="792183" cy="456553"/>
          </a:xfrm>
        </p:grpSpPr>
        <p:sp>
          <p:nvSpPr>
            <p:cNvPr id="146" name="Google Shape;686;p50">
              <a:extLst>
                <a:ext uri="{FF2B5EF4-FFF2-40B4-BE49-F238E27FC236}">
                  <a16:creationId xmlns:a16="http://schemas.microsoft.com/office/drawing/2014/main" id="{4D6529FE-36D4-EC34-29A7-19B94831E349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99;p50">
              <a:extLst>
                <a:ext uri="{FF2B5EF4-FFF2-40B4-BE49-F238E27FC236}">
                  <a16:creationId xmlns:a16="http://schemas.microsoft.com/office/drawing/2014/main" id="{8B9622C8-EE88-ED18-36B7-0D354775270E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Parameteroptimierung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CD95E0-B173-5ABE-1B34-2881DE11263F}"/>
              </a:ext>
            </a:extLst>
          </p:cNvPr>
          <p:cNvGrpSpPr/>
          <p:nvPr/>
        </p:nvGrpSpPr>
        <p:grpSpPr>
          <a:xfrm>
            <a:off x="6631438" y="4506641"/>
            <a:ext cx="1329174" cy="207956"/>
            <a:chOff x="4431434" y="4282940"/>
            <a:chExt cx="792183" cy="456553"/>
          </a:xfrm>
        </p:grpSpPr>
        <p:sp>
          <p:nvSpPr>
            <p:cNvPr id="149" name="Google Shape;686;p50">
              <a:extLst>
                <a:ext uri="{FF2B5EF4-FFF2-40B4-BE49-F238E27FC236}">
                  <a16:creationId xmlns:a16="http://schemas.microsoft.com/office/drawing/2014/main" id="{BF58C24C-BD49-BD42-B3AC-817F21DC4B34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99;p50">
              <a:extLst>
                <a:ext uri="{FF2B5EF4-FFF2-40B4-BE49-F238E27FC236}">
                  <a16:creationId xmlns:a16="http://schemas.microsoft.com/office/drawing/2014/main" id="{A948FBEA-2054-CB42-2D20-41A03E46BBCA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Testing</a:t>
              </a:r>
            </a:p>
          </p:txBody>
        </p: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9AA3BF5-C900-7F02-7BE4-AE2A8408A273}"/>
              </a:ext>
            </a:extLst>
          </p:cNvPr>
          <p:cNvCxnSpPr/>
          <p:nvPr/>
        </p:nvCxnSpPr>
        <p:spPr>
          <a:xfrm>
            <a:off x="4572000" y="2029257"/>
            <a:ext cx="0" cy="12267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9DB0A827-A0E8-46FC-05B3-A03B1A8B2D35}"/>
              </a:ext>
            </a:extLst>
          </p:cNvPr>
          <p:cNvCxnSpPr>
            <a:cxnSpLocks/>
          </p:cNvCxnSpPr>
          <p:nvPr/>
        </p:nvCxnSpPr>
        <p:spPr>
          <a:xfrm flipH="1">
            <a:off x="1861079" y="2153619"/>
            <a:ext cx="5419016" cy="0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2A43F6E-A665-D91E-E868-A3AB7C13AFB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861079" y="2151934"/>
            <a:ext cx="2097" cy="10436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r Verbinder 577">
            <a:extLst>
              <a:ext uri="{FF2B5EF4-FFF2-40B4-BE49-F238E27FC236}">
                <a16:creationId xmlns:a16="http://schemas.microsoft.com/office/drawing/2014/main" id="{3C0A694E-509D-ECF7-E64C-8BFF7EE6DFBB}"/>
              </a:ext>
            </a:extLst>
          </p:cNvPr>
          <p:cNvCxnSpPr>
            <a:stCxn id="32" idx="0"/>
          </p:cNvCxnSpPr>
          <p:nvPr/>
        </p:nvCxnSpPr>
        <p:spPr>
          <a:xfrm flipV="1">
            <a:off x="7280095" y="2151934"/>
            <a:ext cx="2826" cy="10436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r Verbinder 580">
            <a:extLst>
              <a:ext uri="{FF2B5EF4-FFF2-40B4-BE49-F238E27FC236}">
                <a16:creationId xmlns:a16="http://schemas.microsoft.com/office/drawing/2014/main" id="{2AED973C-8F5C-132B-035F-B7C8CD128AE5}"/>
              </a:ext>
            </a:extLst>
          </p:cNvPr>
          <p:cNvCxnSpPr>
            <a:stCxn id="30" idx="0"/>
          </p:cNvCxnSpPr>
          <p:nvPr/>
        </p:nvCxnSpPr>
        <p:spPr>
          <a:xfrm flipV="1">
            <a:off x="3669301" y="2151934"/>
            <a:ext cx="3240" cy="103931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Gerader Verbinder 582">
            <a:extLst>
              <a:ext uri="{FF2B5EF4-FFF2-40B4-BE49-F238E27FC236}">
                <a16:creationId xmlns:a16="http://schemas.microsoft.com/office/drawing/2014/main" id="{4ED90042-10E5-80C2-CD26-0AD552EB6740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5474447" y="2151934"/>
            <a:ext cx="253" cy="108394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r Verbinder 585">
            <a:extLst>
              <a:ext uri="{FF2B5EF4-FFF2-40B4-BE49-F238E27FC236}">
                <a16:creationId xmlns:a16="http://schemas.microsoft.com/office/drawing/2014/main" id="{476DB593-1C43-A35E-557D-AB2EA750F290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>
            <a:off x="1861079" y="2712852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7A8EC22B-90E9-6B97-83B1-9F4D7510688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61083" y="3092684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0B70C0BD-D3B9-EC34-AC0E-210A307BA0EA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1861082" y="3418330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891E8BAE-8B2D-74EB-9BD7-3174057651EC}"/>
              </a:ext>
            </a:extLst>
          </p:cNvPr>
          <p:cNvCxnSpPr>
            <a:cxnSpLocks/>
            <a:stCxn id="44" idx="2"/>
            <a:endCxn id="68" idx="0"/>
          </p:cNvCxnSpPr>
          <p:nvPr/>
        </p:nvCxnSpPr>
        <p:spPr>
          <a:xfrm>
            <a:off x="1861082" y="3743977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5165E3E7-6C25-C746-50E1-E87B1B312E79}"/>
              </a:ext>
            </a:extLst>
          </p:cNvPr>
          <p:cNvCxnSpPr/>
          <p:nvPr/>
        </p:nvCxnSpPr>
        <p:spPr>
          <a:xfrm>
            <a:off x="3669299" y="2712415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07656716-2B50-BFF6-9207-E8030B3E4905}"/>
              </a:ext>
            </a:extLst>
          </p:cNvPr>
          <p:cNvCxnSpPr>
            <a:cxnSpLocks/>
          </p:cNvCxnSpPr>
          <p:nvPr/>
        </p:nvCxnSpPr>
        <p:spPr>
          <a:xfrm>
            <a:off x="3669303" y="3092247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1905D1D-7463-D7B5-B041-FCD1DACFA479}"/>
              </a:ext>
            </a:extLst>
          </p:cNvPr>
          <p:cNvCxnSpPr>
            <a:cxnSpLocks/>
          </p:cNvCxnSpPr>
          <p:nvPr/>
        </p:nvCxnSpPr>
        <p:spPr>
          <a:xfrm flipH="1">
            <a:off x="3669302" y="3417893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BCD49568-47A1-D64B-1181-283E7C248C59}"/>
              </a:ext>
            </a:extLst>
          </p:cNvPr>
          <p:cNvCxnSpPr>
            <a:cxnSpLocks/>
          </p:cNvCxnSpPr>
          <p:nvPr/>
        </p:nvCxnSpPr>
        <p:spPr>
          <a:xfrm>
            <a:off x="3669302" y="3743540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B1EBD294-A411-5F2C-8C97-BC6BBB0D269D}"/>
              </a:ext>
            </a:extLst>
          </p:cNvPr>
          <p:cNvCxnSpPr/>
          <p:nvPr/>
        </p:nvCxnSpPr>
        <p:spPr>
          <a:xfrm>
            <a:off x="5481082" y="2712415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18618A0-272C-2E65-E837-3ECCDC25849B}"/>
              </a:ext>
            </a:extLst>
          </p:cNvPr>
          <p:cNvCxnSpPr>
            <a:cxnSpLocks/>
          </p:cNvCxnSpPr>
          <p:nvPr/>
        </p:nvCxnSpPr>
        <p:spPr>
          <a:xfrm>
            <a:off x="5481086" y="3092247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B8D8E93D-E82D-EBEA-A5A7-315752916906}"/>
              </a:ext>
            </a:extLst>
          </p:cNvPr>
          <p:cNvCxnSpPr>
            <a:cxnSpLocks/>
          </p:cNvCxnSpPr>
          <p:nvPr/>
        </p:nvCxnSpPr>
        <p:spPr>
          <a:xfrm flipH="1">
            <a:off x="5481085" y="3417893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102FE1C4-8272-5A68-2D5E-B6C86EFD6446}"/>
              </a:ext>
            </a:extLst>
          </p:cNvPr>
          <p:cNvCxnSpPr>
            <a:cxnSpLocks/>
          </p:cNvCxnSpPr>
          <p:nvPr/>
        </p:nvCxnSpPr>
        <p:spPr>
          <a:xfrm>
            <a:off x="5481085" y="3743540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0ADAB304-F68D-280A-B08F-49884965EE2B}"/>
              </a:ext>
            </a:extLst>
          </p:cNvPr>
          <p:cNvCxnSpPr/>
          <p:nvPr/>
        </p:nvCxnSpPr>
        <p:spPr>
          <a:xfrm>
            <a:off x="7280090" y="2712415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EAD71234-111F-A102-2626-4D087435C718}"/>
              </a:ext>
            </a:extLst>
          </p:cNvPr>
          <p:cNvCxnSpPr>
            <a:cxnSpLocks/>
          </p:cNvCxnSpPr>
          <p:nvPr/>
        </p:nvCxnSpPr>
        <p:spPr>
          <a:xfrm>
            <a:off x="7280094" y="3092247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CF0BDADE-C423-89BB-3C72-4D2EB1F3055B}"/>
              </a:ext>
            </a:extLst>
          </p:cNvPr>
          <p:cNvCxnSpPr>
            <a:cxnSpLocks/>
          </p:cNvCxnSpPr>
          <p:nvPr/>
        </p:nvCxnSpPr>
        <p:spPr>
          <a:xfrm flipH="1">
            <a:off x="7280093" y="3417893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5C66495A-E41C-1B8E-B130-7FDCCED3A89F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1861082" y="4069624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2BE2C5D4-DA64-2D80-12C7-BCC79617D6E9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1861082" y="4395271"/>
            <a:ext cx="0" cy="117693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290A06E1-2EB4-548B-8E9F-8B63FB5FD630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3672127" y="4072337"/>
            <a:ext cx="2" cy="112768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ED38E57A-1A6D-D92A-4DE3-1CE26B9B79AA}"/>
              </a:ext>
            </a:extLst>
          </p:cNvPr>
          <p:cNvCxnSpPr>
            <a:cxnSpLocks/>
          </p:cNvCxnSpPr>
          <p:nvPr/>
        </p:nvCxnSpPr>
        <p:spPr>
          <a:xfrm>
            <a:off x="5478257" y="4069188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A1E8852C-A9E6-84CC-E023-13728568D1E3}"/>
              </a:ext>
            </a:extLst>
          </p:cNvPr>
          <p:cNvCxnSpPr>
            <a:cxnSpLocks/>
            <a:stCxn id="122" idx="2"/>
            <a:endCxn id="125" idx="0"/>
          </p:cNvCxnSpPr>
          <p:nvPr/>
        </p:nvCxnSpPr>
        <p:spPr>
          <a:xfrm>
            <a:off x="5483173" y="4395270"/>
            <a:ext cx="0" cy="115483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617">
            <a:extLst>
              <a:ext uri="{FF2B5EF4-FFF2-40B4-BE49-F238E27FC236}">
                <a16:creationId xmlns:a16="http://schemas.microsoft.com/office/drawing/2014/main" id="{023A03A3-9A4D-4843-73A0-97A49FB40066}"/>
              </a:ext>
            </a:extLst>
          </p:cNvPr>
          <p:cNvCxnSpPr>
            <a:stCxn id="125" idx="3"/>
            <a:endCxn id="150" idx="1"/>
          </p:cNvCxnSpPr>
          <p:nvPr/>
        </p:nvCxnSpPr>
        <p:spPr>
          <a:xfrm flipV="1">
            <a:off x="6145955" y="4610619"/>
            <a:ext cx="485483" cy="411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Google Shape;699;p50">
            <a:extLst>
              <a:ext uri="{FF2B5EF4-FFF2-40B4-BE49-F238E27FC236}">
                <a16:creationId xmlns:a16="http://schemas.microsoft.com/office/drawing/2014/main" id="{BDCAD641-6496-475D-9935-4A5B91614814}"/>
              </a:ext>
            </a:extLst>
          </p:cNvPr>
          <p:cNvSpPr txBox="1">
            <a:spLocks/>
          </p:cNvSpPr>
          <p:nvPr/>
        </p:nvSpPr>
        <p:spPr>
          <a:xfrm>
            <a:off x="2011688" y="277656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3500</a:t>
            </a:r>
          </a:p>
        </p:txBody>
      </p:sp>
      <p:sp>
        <p:nvSpPr>
          <p:cNvPr id="217" name="Google Shape;699;p50">
            <a:extLst>
              <a:ext uri="{FF2B5EF4-FFF2-40B4-BE49-F238E27FC236}">
                <a16:creationId xmlns:a16="http://schemas.microsoft.com/office/drawing/2014/main" id="{2F37BA54-AF69-80F2-3F23-2D6B7F7C54F7}"/>
              </a:ext>
            </a:extLst>
          </p:cNvPr>
          <p:cNvSpPr txBox="1">
            <a:spLocks/>
          </p:cNvSpPr>
          <p:nvPr/>
        </p:nvSpPr>
        <p:spPr>
          <a:xfrm>
            <a:off x="2056287" y="3101325"/>
            <a:ext cx="552916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2500</a:t>
            </a:r>
          </a:p>
        </p:txBody>
      </p:sp>
      <p:sp>
        <p:nvSpPr>
          <p:cNvPr id="218" name="Google Shape;699;p50">
            <a:extLst>
              <a:ext uri="{FF2B5EF4-FFF2-40B4-BE49-F238E27FC236}">
                <a16:creationId xmlns:a16="http://schemas.microsoft.com/office/drawing/2014/main" id="{20D83220-B6A2-2D3C-1020-0CAD8FF69CA3}"/>
              </a:ext>
            </a:extLst>
          </p:cNvPr>
          <p:cNvSpPr txBox="1">
            <a:spLocks/>
          </p:cNvSpPr>
          <p:nvPr/>
        </p:nvSpPr>
        <p:spPr>
          <a:xfrm>
            <a:off x="2056287" y="3427659"/>
            <a:ext cx="55291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2000</a:t>
            </a:r>
          </a:p>
        </p:txBody>
      </p:sp>
      <p:sp>
        <p:nvSpPr>
          <p:cNvPr id="219" name="Google Shape;699;p50">
            <a:extLst>
              <a:ext uri="{FF2B5EF4-FFF2-40B4-BE49-F238E27FC236}">
                <a16:creationId xmlns:a16="http://schemas.microsoft.com/office/drawing/2014/main" id="{A8FB9136-B846-6829-1245-CDE3CDB25A72}"/>
              </a:ext>
            </a:extLst>
          </p:cNvPr>
          <p:cNvSpPr txBox="1">
            <a:spLocks/>
          </p:cNvSpPr>
          <p:nvPr/>
        </p:nvSpPr>
        <p:spPr>
          <a:xfrm>
            <a:off x="2202301" y="3753993"/>
            <a:ext cx="4024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3500</a:t>
            </a:r>
          </a:p>
        </p:txBody>
      </p:sp>
      <p:sp>
        <p:nvSpPr>
          <p:cNvPr id="220" name="Google Shape;699;p50">
            <a:extLst>
              <a:ext uri="{FF2B5EF4-FFF2-40B4-BE49-F238E27FC236}">
                <a16:creationId xmlns:a16="http://schemas.microsoft.com/office/drawing/2014/main" id="{1FBD8B2A-C75F-5CCF-0197-4E0A3181F074}"/>
              </a:ext>
            </a:extLst>
          </p:cNvPr>
          <p:cNvSpPr txBox="1">
            <a:spLocks/>
          </p:cNvSpPr>
          <p:nvPr/>
        </p:nvSpPr>
        <p:spPr>
          <a:xfrm>
            <a:off x="2184424" y="4080327"/>
            <a:ext cx="42030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1000</a:t>
            </a:r>
          </a:p>
        </p:txBody>
      </p:sp>
      <p:sp>
        <p:nvSpPr>
          <p:cNvPr id="221" name="Google Shape;699;p50">
            <a:extLst>
              <a:ext uri="{FF2B5EF4-FFF2-40B4-BE49-F238E27FC236}">
                <a16:creationId xmlns:a16="http://schemas.microsoft.com/office/drawing/2014/main" id="{04857860-C4B9-2855-E23E-A5BE381FC1A0}"/>
              </a:ext>
            </a:extLst>
          </p:cNvPr>
          <p:cNvSpPr txBox="1">
            <a:spLocks/>
          </p:cNvSpPr>
          <p:nvPr/>
        </p:nvSpPr>
        <p:spPr>
          <a:xfrm>
            <a:off x="2197832" y="4403101"/>
            <a:ext cx="406902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3500</a:t>
            </a:r>
          </a:p>
        </p:txBody>
      </p:sp>
      <p:sp>
        <p:nvSpPr>
          <p:cNvPr id="222" name="Google Shape;699;p50">
            <a:extLst>
              <a:ext uri="{FF2B5EF4-FFF2-40B4-BE49-F238E27FC236}">
                <a16:creationId xmlns:a16="http://schemas.microsoft.com/office/drawing/2014/main" id="{B78FCB34-C6FF-37E2-263C-5F515656FC30}"/>
              </a:ext>
            </a:extLst>
          </p:cNvPr>
          <p:cNvSpPr txBox="1">
            <a:spLocks/>
          </p:cNvSpPr>
          <p:nvPr/>
        </p:nvSpPr>
        <p:spPr>
          <a:xfrm>
            <a:off x="1559019" y="201622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16000</a:t>
            </a:r>
          </a:p>
        </p:txBody>
      </p:sp>
      <p:sp>
        <p:nvSpPr>
          <p:cNvPr id="223" name="Google Shape;699;p50">
            <a:extLst>
              <a:ext uri="{FF2B5EF4-FFF2-40B4-BE49-F238E27FC236}">
                <a16:creationId xmlns:a16="http://schemas.microsoft.com/office/drawing/2014/main" id="{E9B98681-F17B-601D-0DD3-186CF69B4272}"/>
              </a:ext>
            </a:extLst>
          </p:cNvPr>
          <p:cNvSpPr txBox="1">
            <a:spLocks/>
          </p:cNvSpPr>
          <p:nvPr/>
        </p:nvSpPr>
        <p:spPr>
          <a:xfrm>
            <a:off x="3996204" y="2778549"/>
            <a:ext cx="421998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3000</a:t>
            </a:r>
          </a:p>
        </p:txBody>
      </p:sp>
      <p:sp>
        <p:nvSpPr>
          <p:cNvPr id="224" name="Google Shape;699;p50">
            <a:extLst>
              <a:ext uri="{FF2B5EF4-FFF2-40B4-BE49-F238E27FC236}">
                <a16:creationId xmlns:a16="http://schemas.microsoft.com/office/drawing/2014/main" id="{544E77A7-5452-2A7B-4502-9725EBCC7AAD}"/>
              </a:ext>
            </a:extLst>
          </p:cNvPr>
          <p:cNvSpPr txBox="1">
            <a:spLocks/>
          </p:cNvSpPr>
          <p:nvPr/>
        </p:nvSpPr>
        <p:spPr>
          <a:xfrm>
            <a:off x="3996204" y="3101325"/>
            <a:ext cx="422740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3000</a:t>
            </a:r>
          </a:p>
        </p:txBody>
      </p:sp>
      <p:sp>
        <p:nvSpPr>
          <p:cNvPr id="225" name="Google Shape;699;p50">
            <a:extLst>
              <a:ext uri="{FF2B5EF4-FFF2-40B4-BE49-F238E27FC236}">
                <a16:creationId xmlns:a16="http://schemas.microsoft.com/office/drawing/2014/main" id="{416465A7-1401-3C02-ACEF-34A855169935}"/>
              </a:ext>
            </a:extLst>
          </p:cNvPr>
          <p:cNvSpPr txBox="1">
            <a:spLocks/>
          </p:cNvSpPr>
          <p:nvPr/>
        </p:nvSpPr>
        <p:spPr>
          <a:xfrm>
            <a:off x="3996204" y="3427659"/>
            <a:ext cx="422735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5000</a:t>
            </a:r>
          </a:p>
        </p:txBody>
      </p:sp>
      <p:sp>
        <p:nvSpPr>
          <p:cNvPr id="226" name="Google Shape;699;p50">
            <a:extLst>
              <a:ext uri="{FF2B5EF4-FFF2-40B4-BE49-F238E27FC236}">
                <a16:creationId xmlns:a16="http://schemas.microsoft.com/office/drawing/2014/main" id="{954F36BB-F68B-B9C5-3CD5-AA82792B5AAE}"/>
              </a:ext>
            </a:extLst>
          </p:cNvPr>
          <p:cNvSpPr txBox="1">
            <a:spLocks/>
          </p:cNvSpPr>
          <p:nvPr/>
        </p:nvSpPr>
        <p:spPr>
          <a:xfrm>
            <a:off x="3996205" y="3757551"/>
            <a:ext cx="421996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6000</a:t>
            </a:r>
          </a:p>
        </p:txBody>
      </p:sp>
      <p:sp>
        <p:nvSpPr>
          <p:cNvPr id="227" name="Google Shape;699;p50">
            <a:extLst>
              <a:ext uri="{FF2B5EF4-FFF2-40B4-BE49-F238E27FC236}">
                <a16:creationId xmlns:a16="http://schemas.microsoft.com/office/drawing/2014/main" id="{3827B54E-6589-C9F5-2CB9-A4F4DF2FA9A1}"/>
              </a:ext>
            </a:extLst>
          </p:cNvPr>
          <p:cNvSpPr txBox="1">
            <a:spLocks/>
          </p:cNvSpPr>
          <p:nvPr/>
        </p:nvSpPr>
        <p:spPr>
          <a:xfrm>
            <a:off x="3996204" y="4076769"/>
            <a:ext cx="416352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7000</a:t>
            </a:r>
          </a:p>
        </p:txBody>
      </p:sp>
      <p:sp>
        <p:nvSpPr>
          <p:cNvPr id="229" name="Google Shape;699;p50">
            <a:extLst>
              <a:ext uri="{FF2B5EF4-FFF2-40B4-BE49-F238E27FC236}">
                <a16:creationId xmlns:a16="http://schemas.microsoft.com/office/drawing/2014/main" id="{DBF85CCB-CED5-650E-2645-687B7C5665A2}"/>
              </a:ext>
            </a:extLst>
          </p:cNvPr>
          <p:cNvSpPr txBox="1">
            <a:spLocks/>
          </p:cNvSpPr>
          <p:nvPr/>
        </p:nvSpPr>
        <p:spPr>
          <a:xfrm>
            <a:off x="3361860" y="201622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24000</a:t>
            </a:r>
          </a:p>
        </p:txBody>
      </p:sp>
      <p:sp>
        <p:nvSpPr>
          <p:cNvPr id="230" name="Google Shape;699;p50">
            <a:extLst>
              <a:ext uri="{FF2B5EF4-FFF2-40B4-BE49-F238E27FC236}">
                <a16:creationId xmlns:a16="http://schemas.microsoft.com/office/drawing/2014/main" id="{FA8BB5F2-AEC0-FB2E-EC55-F12BB1BED2B2}"/>
              </a:ext>
            </a:extLst>
          </p:cNvPr>
          <p:cNvSpPr txBox="1">
            <a:spLocks/>
          </p:cNvSpPr>
          <p:nvPr/>
        </p:nvSpPr>
        <p:spPr>
          <a:xfrm>
            <a:off x="5788836" y="2760759"/>
            <a:ext cx="458936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19500</a:t>
            </a:r>
          </a:p>
        </p:txBody>
      </p:sp>
      <p:sp>
        <p:nvSpPr>
          <p:cNvPr id="231" name="Google Shape;699;p50">
            <a:extLst>
              <a:ext uri="{FF2B5EF4-FFF2-40B4-BE49-F238E27FC236}">
                <a16:creationId xmlns:a16="http://schemas.microsoft.com/office/drawing/2014/main" id="{896F175D-4BF8-1124-9522-42EF4DC03B6A}"/>
              </a:ext>
            </a:extLst>
          </p:cNvPr>
          <p:cNvSpPr txBox="1">
            <a:spLocks/>
          </p:cNvSpPr>
          <p:nvPr/>
        </p:nvSpPr>
        <p:spPr>
          <a:xfrm>
            <a:off x="5814980" y="3087093"/>
            <a:ext cx="432792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232" name="Google Shape;699;p50">
            <a:extLst>
              <a:ext uri="{FF2B5EF4-FFF2-40B4-BE49-F238E27FC236}">
                <a16:creationId xmlns:a16="http://schemas.microsoft.com/office/drawing/2014/main" id="{B5D31093-C987-7BA9-FEAC-2F39D36A9CE9}"/>
              </a:ext>
            </a:extLst>
          </p:cNvPr>
          <p:cNvSpPr txBox="1">
            <a:spLocks/>
          </p:cNvSpPr>
          <p:nvPr/>
        </p:nvSpPr>
        <p:spPr>
          <a:xfrm>
            <a:off x="5788835" y="3413427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233" name="Google Shape;699;p50">
            <a:extLst>
              <a:ext uri="{FF2B5EF4-FFF2-40B4-BE49-F238E27FC236}">
                <a16:creationId xmlns:a16="http://schemas.microsoft.com/office/drawing/2014/main" id="{C7546AAC-0E79-76FF-4A62-31A15A70F622}"/>
              </a:ext>
            </a:extLst>
          </p:cNvPr>
          <p:cNvSpPr txBox="1">
            <a:spLocks/>
          </p:cNvSpPr>
          <p:nvPr/>
        </p:nvSpPr>
        <p:spPr>
          <a:xfrm>
            <a:off x="5788836" y="3739761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10000</a:t>
            </a:r>
          </a:p>
        </p:txBody>
      </p:sp>
      <p:sp>
        <p:nvSpPr>
          <p:cNvPr id="234" name="Google Shape;699;p50">
            <a:extLst>
              <a:ext uri="{FF2B5EF4-FFF2-40B4-BE49-F238E27FC236}">
                <a16:creationId xmlns:a16="http://schemas.microsoft.com/office/drawing/2014/main" id="{EEEC57A8-947A-14F6-F474-52C4DC68EF16}"/>
              </a:ext>
            </a:extLst>
          </p:cNvPr>
          <p:cNvSpPr txBox="1">
            <a:spLocks/>
          </p:cNvSpPr>
          <p:nvPr/>
        </p:nvSpPr>
        <p:spPr>
          <a:xfrm>
            <a:off x="5788835" y="4066095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15000</a:t>
            </a:r>
          </a:p>
        </p:txBody>
      </p:sp>
      <p:sp>
        <p:nvSpPr>
          <p:cNvPr id="235" name="Google Shape;699;p50">
            <a:extLst>
              <a:ext uri="{FF2B5EF4-FFF2-40B4-BE49-F238E27FC236}">
                <a16:creationId xmlns:a16="http://schemas.microsoft.com/office/drawing/2014/main" id="{544956A9-4B46-3B8B-E763-4EA500BE4591}"/>
              </a:ext>
            </a:extLst>
          </p:cNvPr>
          <p:cNvSpPr txBox="1">
            <a:spLocks/>
          </p:cNvSpPr>
          <p:nvPr/>
        </p:nvSpPr>
        <p:spPr>
          <a:xfrm>
            <a:off x="5814980" y="4392427"/>
            <a:ext cx="432790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236" name="Google Shape;699;p50">
            <a:extLst>
              <a:ext uri="{FF2B5EF4-FFF2-40B4-BE49-F238E27FC236}">
                <a16:creationId xmlns:a16="http://schemas.microsoft.com/office/drawing/2014/main" id="{284B603E-9868-E0B4-3B4F-FEE87DA9A9FE}"/>
              </a:ext>
            </a:extLst>
          </p:cNvPr>
          <p:cNvSpPr txBox="1">
            <a:spLocks/>
          </p:cNvSpPr>
          <p:nvPr/>
        </p:nvSpPr>
        <p:spPr>
          <a:xfrm>
            <a:off x="5171783" y="201622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66000</a:t>
            </a:r>
          </a:p>
        </p:txBody>
      </p:sp>
      <p:sp>
        <p:nvSpPr>
          <p:cNvPr id="237" name="Google Shape;699;p50">
            <a:extLst>
              <a:ext uri="{FF2B5EF4-FFF2-40B4-BE49-F238E27FC236}">
                <a16:creationId xmlns:a16="http://schemas.microsoft.com/office/drawing/2014/main" id="{43461787-7014-4CE2-5519-C16A29AD1700}"/>
              </a:ext>
            </a:extLst>
          </p:cNvPr>
          <p:cNvSpPr txBox="1">
            <a:spLocks/>
          </p:cNvSpPr>
          <p:nvPr/>
        </p:nvSpPr>
        <p:spPr>
          <a:xfrm>
            <a:off x="7604184" y="4087563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238" name="Google Shape;699;p50">
            <a:extLst>
              <a:ext uri="{FF2B5EF4-FFF2-40B4-BE49-F238E27FC236}">
                <a16:creationId xmlns:a16="http://schemas.microsoft.com/office/drawing/2014/main" id="{AFA3BE30-111B-3589-B568-508633E5D4A2}"/>
              </a:ext>
            </a:extLst>
          </p:cNvPr>
          <p:cNvSpPr txBox="1">
            <a:spLocks/>
          </p:cNvSpPr>
          <p:nvPr/>
        </p:nvSpPr>
        <p:spPr>
          <a:xfrm>
            <a:off x="7604183" y="4401420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3000</a:t>
            </a: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2871CDF3-9849-932D-BF3A-59F6911EFF18}"/>
              </a:ext>
            </a:extLst>
          </p:cNvPr>
          <p:cNvGrpSpPr/>
          <p:nvPr/>
        </p:nvGrpSpPr>
        <p:grpSpPr>
          <a:xfrm>
            <a:off x="6635048" y="3866261"/>
            <a:ext cx="1325564" cy="207956"/>
            <a:chOff x="4431434" y="4282940"/>
            <a:chExt cx="792183" cy="456553"/>
          </a:xfrm>
        </p:grpSpPr>
        <p:sp>
          <p:nvSpPr>
            <p:cNvPr id="240" name="Google Shape;686;p50">
              <a:extLst>
                <a:ext uri="{FF2B5EF4-FFF2-40B4-BE49-F238E27FC236}">
                  <a16:creationId xmlns:a16="http://schemas.microsoft.com/office/drawing/2014/main" id="{37C9B4C4-91F3-212B-8DD4-FB4803137CF3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99;p50">
              <a:extLst>
                <a:ext uri="{FF2B5EF4-FFF2-40B4-BE49-F238E27FC236}">
                  <a16:creationId xmlns:a16="http://schemas.microsoft.com/office/drawing/2014/main" id="{589C2BAA-6751-9A31-62E9-99C8971CEF33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Visualisierung</a:t>
              </a:r>
            </a:p>
          </p:txBody>
        </p:sp>
      </p:grpSp>
      <p:sp>
        <p:nvSpPr>
          <p:cNvPr id="242" name="Google Shape;699;p50">
            <a:extLst>
              <a:ext uri="{FF2B5EF4-FFF2-40B4-BE49-F238E27FC236}">
                <a16:creationId xmlns:a16="http://schemas.microsoft.com/office/drawing/2014/main" id="{A076FC40-B358-C7CF-E73D-DFCAA4B2D69A}"/>
              </a:ext>
            </a:extLst>
          </p:cNvPr>
          <p:cNvSpPr txBox="1">
            <a:spLocks/>
          </p:cNvSpPr>
          <p:nvPr/>
        </p:nvSpPr>
        <p:spPr>
          <a:xfrm>
            <a:off x="7607695" y="3761039"/>
            <a:ext cx="460338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2500</a:t>
            </a:r>
          </a:p>
        </p:txBody>
      </p: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AD38C47A-2D0F-8DFB-DDCD-CC7A980A8D1E}"/>
              </a:ext>
            </a:extLst>
          </p:cNvPr>
          <p:cNvCxnSpPr>
            <a:cxnSpLocks/>
          </p:cNvCxnSpPr>
          <p:nvPr/>
        </p:nvCxnSpPr>
        <p:spPr>
          <a:xfrm>
            <a:off x="7296024" y="4074216"/>
            <a:ext cx="0" cy="117966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Google Shape;699;p50">
            <a:extLst>
              <a:ext uri="{FF2B5EF4-FFF2-40B4-BE49-F238E27FC236}">
                <a16:creationId xmlns:a16="http://schemas.microsoft.com/office/drawing/2014/main" id="{49B56F94-68D3-FE6E-421B-7419D7BCAC18}"/>
              </a:ext>
            </a:extLst>
          </p:cNvPr>
          <p:cNvSpPr txBox="1">
            <a:spLocks/>
          </p:cNvSpPr>
          <p:nvPr/>
        </p:nvSpPr>
        <p:spPr>
          <a:xfrm>
            <a:off x="7607695" y="2779429"/>
            <a:ext cx="46033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18500</a:t>
            </a:r>
          </a:p>
        </p:txBody>
      </p:sp>
      <p:sp>
        <p:nvSpPr>
          <p:cNvPr id="245" name="Google Shape;699;p50">
            <a:extLst>
              <a:ext uri="{FF2B5EF4-FFF2-40B4-BE49-F238E27FC236}">
                <a16:creationId xmlns:a16="http://schemas.microsoft.com/office/drawing/2014/main" id="{4E43DEC4-AFC4-3F94-C3C2-96124288FC63}"/>
              </a:ext>
            </a:extLst>
          </p:cNvPr>
          <p:cNvSpPr txBox="1">
            <a:spLocks/>
          </p:cNvSpPr>
          <p:nvPr/>
        </p:nvSpPr>
        <p:spPr>
          <a:xfrm>
            <a:off x="7607695" y="3104564"/>
            <a:ext cx="46033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7000</a:t>
            </a:r>
          </a:p>
        </p:txBody>
      </p:sp>
      <p:sp>
        <p:nvSpPr>
          <p:cNvPr id="246" name="Google Shape;699;p50">
            <a:extLst>
              <a:ext uri="{FF2B5EF4-FFF2-40B4-BE49-F238E27FC236}">
                <a16:creationId xmlns:a16="http://schemas.microsoft.com/office/drawing/2014/main" id="{85FE403D-1C76-6EAD-1BB1-AA7272CF41BD}"/>
              </a:ext>
            </a:extLst>
          </p:cNvPr>
          <p:cNvSpPr txBox="1">
            <a:spLocks/>
          </p:cNvSpPr>
          <p:nvPr/>
        </p:nvSpPr>
        <p:spPr>
          <a:xfrm>
            <a:off x="7607695" y="3430753"/>
            <a:ext cx="46033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5000</a:t>
            </a:r>
          </a:p>
        </p:txBody>
      </p:sp>
      <p:sp>
        <p:nvSpPr>
          <p:cNvPr id="247" name="Google Shape;699;p50">
            <a:extLst>
              <a:ext uri="{FF2B5EF4-FFF2-40B4-BE49-F238E27FC236}">
                <a16:creationId xmlns:a16="http://schemas.microsoft.com/office/drawing/2014/main" id="{D9C57609-8B24-7E7E-67EC-B975ED915419}"/>
              </a:ext>
            </a:extLst>
          </p:cNvPr>
          <p:cNvSpPr txBox="1">
            <a:spLocks/>
          </p:cNvSpPr>
          <p:nvPr/>
        </p:nvSpPr>
        <p:spPr>
          <a:xfrm>
            <a:off x="6986175" y="201180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30500</a:t>
            </a:r>
          </a:p>
        </p:txBody>
      </p:sp>
      <p:cxnSp>
        <p:nvCxnSpPr>
          <p:cNvPr id="624" name="Gerader Verbinder 623">
            <a:extLst>
              <a:ext uri="{FF2B5EF4-FFF2-40B4-BE49-F238E27FC236}">
                <a16:creationId xmlns:a16="http://schemas.microsoft.com/office/drawing/2014/main" id="{3FBE2688-F684-9AD9-7D2E-83DC1D8C67E2}"/>
              </a:ext>
            </a:extLst>
          </p:cNvPr>
          <p:cNvCxnSpPr>
            <a:cxnSpLocks/>
          </p:cNvCxnSpPr>
          <p:nvPr/>
        </p:nvCxnSpPr>
        <p:spPr>
          <a:xfrm>
            <a:off x="7296024" y="4396546"/>
            <a:ext cx="0" cy="110095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Google Shape;699;p50">
            <a:extLst>
              <a:ext uri="{FF2B5EF4-FFF2-40B4-BE49-F238E27FC236}">
                <a16:creationId xmlns:a16="http://schemas.microsoft.com/office/drawing/2014/main" id="{F5DBA230-6F9C-11AE-0C06-DAF45295CE50}"/>
              </a:ext>
            </a:extLst>
          </p:cNvPr>
          <p:cNvSpPr txBox="1">
            <a:spLocks/>
          </p:cNvSpPr>
          <p:nvPr/>
        </p:nvSpPr>
        <p:spPr>
          <a:xfrm>
            <a:off x="4232505" y="1793022"/>
            <a:ext cx="676163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1000" b="1"/>
              <a:t>136.500</a:t>
            </a:r>
          </a:p>
        </p:txBody>
      </p:sp>
      <p:sp>
        <p:nvSpPr>
          <p:cNvPr id="257" name="Google Shape;699;p50">
            <a:extLst>
              <a:ext uri="{FF2B5EF4-FFF2-40B4-BE49-F238E27FC236}">
                <a16:creationId xmlns:a16="http://schemas.microsoft.com/office/drawing/2014/main" id="{C0151737-0077-A609-2439-E83C70B629ED}"/>
              </a:ext>
            </a:extLst>
          </p:cNvPr>
          <p:cNvSpPr txBox="1">
            <a:spLocks/>
          </p:cNvSpPr>
          <p:nvPr/>
        </p:nvSpPr>
        <p:spPr>
          <a:xfrm>
            <a:off x="1106427" y="277656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258" name="Google Shape;699;p50">
            <a:extLst>
              <a:ext uri="{FF2B5EF4-FFF2-40B4-BE49-F238E27FC236}">
                <a16:creationId xmlns:a16="http://schemas.microsoft.com/office/drawing/2014/main" id="{2EBE014E-19FC-153E-7420-0D9F1833D0F2}"/>
              </a:ext>
            </a:extLst>
          </p:cNvPr>
          <p:cNvSpPr txBox="1">
            <a:spLocks/>
          </p:cNvSpPr>
          <p:nvPr/>
        </p:nvSpPr>
        <p:spPr>
          <a:xfrm>
            <a:off x="1106427" y="310132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1,5PT</a:t>
            </a:r>
          </a:p>
        </p:txBody>
      </p:sp>
      <p:sp>
        <p:nvSpPr>
          <p:cNvPr id="260" name="Google Shape;699;p50">
            <a:extLst>
              <a:ext uri="{FF2B5EF4-FFF2-40B4-BE49-F238E27FC236}">
                <a16:creationId xmlns:a16="http://schemas.microsoft.com/office/drawing/2014/main" id="{80CEDCA5-EC2F-C34E-414B-EB4944A427E0}"/>
              </a:ext>
            </a:extLst>
          </p:cNvPr>
          <p:cNvSpPr txBox="1">
            <a:spLocks/>
          </p:cNvSpPr>
          <p:nvPr/>
        </p:nvSpPr>
        <p:spPr>
          <a:xfrm>
            <a:off x="1102456" y="342765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1,5PT</a:t>
            </a:r>
          </a:p>
        </p:txBody>
      </p:sp>
      <p:sp>
        <p:nvSpPr>
          <p:cNvPr id="261" name="Google Shape;699;p50">
            <a:extLst>
              <a:ext uri="{FF2B5EF4-FFF2-40B4-BE49-F238E27FC236}">
                <a16:creationId xmlns:a16="http://schemas.microsoft.com/office/drawing/2014/main" id="{E624D5F3-0EB6-27A3-A580-1A25D06C2F0B}"/>
              </a:ext>
            </a:extLst>
          </p:cNvPr>
          <p:cNvSpPr txBox="1">
            <a:spLocks/>
          </p:cNvSpPr>
          <p:nvPr/>
        </p:nvSpPr>
        <p:spPr>
          <a:xfrm>
            <a:off x="1100120" y="375399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262" name="Google Shape;699;p50">
            <a:extLst>
              <a:ext uri="{FF2B5EF4-FFF2-40B4-BE49-F238E27FC236}">
                <a16:creationId xmlns:a16="http://schemas.microsoft.com/office/drawing/2014/main" id="{0A99DB3F-8114-7E2B-3F75-81AF3CB921F3}"/>
              </a:ext>
            </a:extLst>
          </p:cNvPr>
          <p:cNvSpPr txBox="1">
            <a:spLocks/>
          </p:cNvSpPr>
          <p:nvPr/>
        </p:nvSpPr>
        <p:spPr>
          <a:xfrm>
            <a:off x="1108059" y="408032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1PT</a:t>
            </a:r>
          </a:p>
        </p:txBody>
      </p:sp>
      <p:sp>
        <p:nvSpPr>
          <p:cNvPr id="263" name="Google Shape;699;p50">
            <a:extLst>
              <a:ext uri="{FF2B5EF4-FFF2-40B4-BE49-F238E27FC236}">
                <a16:creationId xmlns:a16="http://schemas.microsoft.com/office/drawing/2014/main" id="{BADE6AD6-8264-7335-D70D-7F6CEBFB55E8}"/>
              </a:ext>
            </a:extLst>
          </p:cNvPr>
          <p:cNvSpPr txBox="1">
            <a:spLocks/>
          </p:cNvSpPr>
          <p:nvPr/>
        </p:nvSpPr>
        <p:spPr>
          <a:xfrm>
            <a:off x="1105723" y="4406662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264" name="Google Shape;699;p50">
            <a:extLst>
              <a:ext uri="{FF2B5EF4-FFF2-40B4-BE49-F238E27FC236}">
                <a16:creationId xmlns:a16="http://schemas.microsoft.com/office/drawing/2014/main" id="{F24A1014-6BAD-1FAC-2ACE-D502D1672024}"/>
              </a:ext>
            </a:extLst>
          </p:cNvPr>
          <p:cNvSpPr txBox="1">
            <a:spLocks/>
          </p:cNvSpPr>
          <p:nvPr/>
        </p:nvSpPr>
        <p:spPr>
          <a:xfrm>
            <a:off x="2916275" y="277656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265" name="Google Shape;699;p50">
            <a:extLst>
              <a:ext uri="{FF2B5EF4-FFF2-40B4-BE49-F238E27FC236}">
                <a16:creationId xmlns:a16="http://schemas.microsoft.com/office/drawing/2014/main" id="{BAD23156-0F84-E98F-02C9-806CE2EE0160}"/>
              </a:ext>
            </a:extLst>
          </p:cNvPr>
          <p:cNvSpPr txBox="1">
            <a:spLocks/>
          </p:cNvSpPr>
          <p:nvPr/>
        </p:nvSpPr>
        <p:spPr>
          <a:xfrm>
            <a:off x="2916275" y="310132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266" name="Google Shape;699;p50">
            <a:extLst>
              <a:ext uri="{FF2B5EF4-FFF2-40B4-BE49-F238E27FC236}">
                <a16:creationId xmlns:a16="http://schemas.microsoft.com/office/drawing/2014/main" id="{C83E5631-5E55-44B2-E51C-E7A1308790FE}"/>
              </a:ext>
            </a:extLst>
          </p:cNvPr>
          <p:cNvSpPr txBox="1">
            <a:spLocks/>
          </p:cNvSpPr>
          <p:nvPr/>
        </p:nvSpPr>
        <p:spPr>
          <a:xfrm>
            <a:off x="2912304" y="342765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4PT</a:t>
            </a:r>
          </a:p>
        </p:txBody>
      </p:sp>
      <p:sp>
        <p:nvSpPr>
          <p:cNvPr id="267" name="Google Shape;699;p50">
            <a:extLst>
              <a:ext uri="{FF2B5EF4-FFF2-40B4-BE49-F238E27FC236}">
                <a16:creationId xmlns:a16="http://schemas.microsoft.com/office/drawing/2014/main" id="{42A1BFC8-5A1D-1FE6-BFA5-35A84642B6D3}"/>
              </a:ext>
            </a:extLst>
          </p:cNvPr>
          <p:cNvSpPr txBox="1">
            <a:spLocks/>
          </p:cNvSpPr>
          <p:nvPr/>
        </p:nvSpPr>
        <p:spPr>
          <a:xfrm>
            <a:off x="2909968" y="375399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5PT</a:t>
            </a:r>
          </a:p>
        </p:txBody>
      </p:sp>
      <p:sp>
        <p:nvSpPr>
          <p:cNvPr id="268" name="Google Shape;699;p50">
            <a:extLst>
              <a:ext uri="{FF2B5EF4-FFF2-40B4-BE49-F238E27FC236}">
                <a16:creationId xmlns:a16="http://schemas.microsoft.com/office/drawing/2014/main" id="{2913F0B4-74CD-7BB6-1518-AFC8116C8E5E}"/>
              </a:ext>
            </a:extLst>
          </p:cNvPr>
          <p:cNvSpPr txBox="1">
            <a:spLocks/>
          </p:cNvSpPr>
          <p:nvPr/>
        </p:nvSpPr>
        <p:spPr>
          <a:xfrm>
            <a:off x="2917907" y="408032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6PT</a:t>
            </a:r>
          </a:p>
        </p:txBody>
      </p:sp>
      <p:sp>
        <p:nvSpPr>
          <p:cNvPr id="269" name="Google Shape;699;p50">
            <a:extLst>
              <a:ext uri="{FF2B5EF4-FFF2-40B4-BE49-F238E27FC236}">
                <a16:creationId xmlns:a16="http://schemas.microsoft.com/office/drawing/2014/main" id="{DA392737-C80F-9354-60F4-A7E90BF864BB}"/>
              </a:ext>
            </a:extLst>
          </p:cNvPr>
          <p:cNvSpPr txBox="1">
            <a:spLocks/>
          </p:cNvSpPr>
          <p:nvPr/>
        </p:nvSpPr>
        <p:spPr>
          <a:xfrm>
            <a:off x="4729029" y="277773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10PT</a:t>
            </a:r>
          </a:p>
        </p:txBody>
      </p:sp>
      <p:sp>
        <p:nvSpPr>
          <p:cNvPr id="270" name="Google Shape;699;p50">
            <a:extLst>
              <a:ext uri="{FF2B5EF4-FFF2-40B4-BE49-F238E27FC236}">
                <a16:creationId xmlns:a16="http://schemas.microsoft.com/office/drawing/2014/main" id="{2986CCA9-7FF7-ACCD-8462-889E2E55F097}"/>
              </a:ext>
            </a:extLst>
          </p:cNvPr>
          <p:cNvSpPr txBox="1">
            <a:spLocks/>
          </p:cNvSpPr>
          <p:nvPr/>
        </p:nvSpPr>
        <p:spPr>
          <a:xfrm>
            <a:off x="4729029" y="3102495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271" name="Google Shape;699;p50">
            <a:extLst>
              <a:ext uri="{FF2B5EF4-FFF2-40B4-BE49-F238E27FC236}">
                <a16:creationId xmlns:a16="http://schemas.microsoft.com/office/drawing/2014/main" id="{144CA12B-B658-6710-242E-52404AE8047F}"/>
              </a:ext>
            </a:extLst>
          </p:cNvPr>
          <p:cNvSpPr txBox="1">
            <a:spLocks/>
          </p:cNvSpPr>
          <p:nvPr/>
        </p:nvSpPr>
        <p:spPr>
          <a:xfrm>
            <a:off x="4725058" y="3428829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272" name="Google Shape;699;p50">
            <a:extLst>
              <a:ext uri="{FF2B5EF4-FFF2-40B4-BE49-F238E27FC236}">
                <a16:creationId xmlns:a16="http://schemas.microsoft.com/office/drawing/2014/main" id="{5D43A9B5-1897-FB03-D3E6-DA3E20BB1196}"/>
              </a:ext>
            </a:extLst>
          </p:cNvPr>
          <p:cNvSpPr txBox="1">
            <a:spLocks/>
          </p:cNvSpPr>
          <p:nvPr/>
        </p:nvSpPr>
        <p:spPr>
          <a:xfrm>
            <a:off x="4722722" y="375516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6PT</a:t>
            </a:r>
          </a:p>
        </p:txBody>
      </p:sp>
      <p:sp>
        <p:nvSpPr>
          <p:cNvPr id="273" name="Google Shape;699;p50">
            <a:extLst>
              <a:ext uri="{FF2B5EF4-FFF2-40B4-BE49-F238E27FC236}">
                <a16:creationId xmlns:a16="http://schemas.microsoft.com/office/drawing/2014/main" id="{0669ECF4-D549-2E0F-FE14-03401111095E}"/>
              </a:ext>
            </a:extLst>
          </p:cNvPr>
          <p:cNvSpPr txBox="1">
            <a:spLocks/>
          </p:cNvSpPr>
          <p:nvPr/>
        </p:nvSpPr>
        <p:spPr>
          <a:xfrm>
            <a:off x="4730661" y="408149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10PT</a:t>
            </a:r>
          </a:p>
        </p:txBody>
      </p:sp>
      <p:sp>
        <p:nvSpPr>
          <p:cNvPr id="274" name="Google Shape;699;p50">
            <a:extLst>
              <a:ext uri="{FF2B5EF4-FFF2-40B4-BE49-F238E27FC236}">
                <a16:creationId xmlns:a16="http://schemas.microsoft.com/office/drawing/2014/main" id="{77551333-432E-CE48-F525-7EB1A0099A8E}"/>
              </a:ext>
            </a:extLst>
          </p:cNvPr>
          <p:cNvSpPr txBox="1">
            <a:spLocks/>
          </p:cNvSpPr>
          <p:nvPr/>
        </p:nvSpPr>
        <p:spPr>
          <a:xfrm>
            <a:off x="4728325" y="440783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275" name="Google Shape;699;p50">
            <a:extLst>
              <a:ext uri="{FF2B5EF4-FFF2-40B4-BE49-F238E27FC236}">
                <a16:creationId xmlns:a16="http://schemas.microsoft.com/office/drawing/2014/main" id="{0A3F054D-6742-801E-53A7-14792071C9A3}"/>
              </a:ext>
            </a:extLst>
          </p:cNvPr>
          <p:cNvSpPr txBox="1">
            <a:spLocks/>
          </p:cNvSpPr>
          <p:nvPr/>
        </p:nvSpPr>
        <p:spPr>
          <a:xfrm>
            <a:off x="6549146" y="277901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276" name="Google Shape;699;p50">
            <a:extLst>
              <a:ext uri="{FF2B5EF4-FFF2-40B4-BE49-F238E27FC236}">
                <a16:creationId xmlns:a16="http://schemas.microsoft.com/office/drawing/2014/main" id="{DDAC2330-DB40-4AA1-73D9-8ACAD49519FD}"/>
              </a:ext>
            </a:extLst>
          </p:cNvPr>
          <p:cNvSpPr txBox="1">
            <a:spLocks/>
          </p:cNvSpPr>
          <p:nvPr/>
        </p:nvSpPr>
        <p:spPr>
          <a:xfrm>
            <a:off x="6549146" y="3103775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277" name="Google Shape;699;p50">
            <a:extLst>
              <a:ext uri="{FF2B5EF4-FFF2-40B4-BE49-F238E27FC236}">
                <a16:creationId xmlns:a16="http://schemas.microsoft.com/office/drawing/2014/main" id="{A9E13F1E-85F1-D23B-0CDE-B26040EA72D2}"/>
              </a:ext>
            </a:extLst>
          </p:cNvPr>
          <p:cNvSpPr txBox="1">
            <a:spLocks/>
          </p:cNvSpPr>
          <p:nvPr/>
        </p:nvSpPr>
        <p:spPr>
          <a:xfrm>
            <a:off x="6545175" y="3430109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5PT</a:t>
            </a:r>
          </a:p>
        </p:txBody>
      </p:sp>
      <p:sp>
        <p:nvSpPr>
          <p:cNvPr id="278" name="Google Shape;699;p50">
            <a:extLst>
              <a:ext uri="{FF2B5EF4-FFF2-40B4-BE49-F238E27FC236}">
                <a16:creationId xmlns:a16="http://schemas.microsoft.com/office/drawing/2014/main" id="{06B228DB-9717-0A21-6A61-AF2892804A8D}"/>
              </a:ext>
            </a:extLst>
          </p:cNvPr>
          <p:cNvSpPr txBox="1">
            <a:spLocks/>
          </p:cNvSpPr>
          <p:nvPr/>
        </p:nvSpPr>
        <p:spPr>
          <a:xfrm>
            <a:off x="6542839" y="375644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1PT</a:t>
            </a:r>
          </a:p>
        </p:txBody>
      </p:sp>
      <p:sp>
        <p:nvSpPr>
          <p:cNvPr id="279" name="Google Shape;699;p50">
            <a:extLst>
              <a:ext uri="{FF2B5EF4-FFF2-40B4-BE49-F238E27FC236}">
                <a16:creationId xmlns:a16="http://schemas.microsoft.com/office/drawing/2014/main" id="{0338C402-2216-3BAC-6B5D-2528EC58A20D}"/>
              </a:ext>
            </a:extLst>
          </p:cNvPr>
          <p:cNvSpPr txBox="1">
            <a:spLocks/>
          </p:cNvSpPr>
          <p:nvPr/>
        </p:nvSpPr>
        <p:spPr>
          <a:xfrm>
            <a:off x="6550778" y="408277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280" name="Google Shape;699;p50">
            <a:extLst>
              <a:ext uri="{FF2B5EF4-FFF2-40B4-BE49-F238E27FC236}">
                <a16:creationId xmlns:a16="http://schemas.microsoft.com/office/drawing/2014/main" id="{955EE05F-96FB-2FE2-A256-30E90E6CDD3B}"/>
              </a:ext>
            </a:extLst>
          </p:cNvPr>
          <p:cNvSpPr txBox="1">
            <a:spLocks/>
          </p:cNvSpPr>
          <p:nvPr/>
        </p:nvSpPr>
        <p:spPr>
          <a:xfrm>
            <a:off x="6548442" y="440911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281" name="Google Shape;699;p50">
            <a:extLst>
              <a:ext uri="{FF2B5EF4-FFF2-40B4-BE49-F238E27FC236}">
                <a16:creationId xmlns:a16="http://schemas.microsoft.com/office/drawing/2014/main" id="{585DF9EA-079D-9C31-5CC1-C1696FE3C273}"/>
              </a:ext>
            </a:extLst>
          </p:cNvPr>
          <p:cNvSpPr txBox="1">
            <a:spLocks/>
          </p:cNvSpPr>
          <p:nvPr/>
        </p:nvSpPr>
        <p:spPr>
          <a:xfrm>
            <a:off x="1583389" y="1904492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10PT</a:t>
            </a:r>
          </a:p>
        </p:txBody>
      </p:sp>
      <p:sp>
        <p:nvSpPr>
          <p:cNvPr id="282" name="Google Shape;699;p50">
            <a:extLst>
              <a:ext uri="{FF2B5EF4-FFF2-40B4-BE49-F238E27FC236}">
                <a16:creationId xmlns:a16="http://schemas.microsoft.com/office/drawing/2014/main" id="{719B306F-B03D-29B7-40A9-DB2D023173D8}"/>
              </a:ext>
            </a:extLst>
          </p:cNvPr>
          <p:cNvSpPr txBox="1">
            <a:spLocks/>
          </p:cNvSpPr>
          <p:nvPr/>
        </p:nvSpPr>
        <p:spPr>
          <a:xfrm>
            <a:off x="3384125" y="190132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19PT</a:t>
            </a:r>
          </a:p>
        </p:txBody>
      </p:sp>
      <p:sp>
        <p:nvSpPr>
          <p:cNvPr id="283" name="Google Shape;699;p50">
            <a:extLst>
              <a:ext uri="{FF2B5EF4-FFF2-40B4-BE49-F238E27FC236}">
                <a16:creationId xmlns:a16="http://schemas.microsoft.com/office/drawing/2014/main" id="{521CE840-0510-A2D6-5DA1-E5A3754CE00B}"/>
              </a:ext>
            </a:extLst>
          </p:cNvPr>
          <p:cNvSpPr txBox="1">
            <a:spLocks/>
          </p:cNvSpPr>
          <p:nvPr/>
        </p:nvSpPr>
        <p:spPr>
          <a:xfrm>
            <a:off x="5185601" y="190383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41PT</a:t>
            </a:r>
          </a:p>
        </p:txBody>
      </p:sp>
      <p:sp>
        <p:nvSpPr>
          <p:cNvPr id="284" name="Google Shape;699;p50">
            <a:extLst>
              <a:ext uri="{FF2B5EF4-FFF2-40B4-BE49-F238E27FC236}">
                <a16:creationId xmlns:a16="http://schemas.microsoft.com/office/drawing/2014/main" id="{66F10AF8-9DDD-FD5D-8823-4289138C9ABB}"/>
              </a:ext>
            </a:extLst>
          </p:cNvPr>
          <p:cNvSpPr txBox="1">
            <a:spLocks/>
          </p:cNvSpPr>
          <p:nvPr/>
        </p:nvSpPr>
        <p:spPr>
          <a:xfrm>
            <a:off x="6981334" y="189592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20PT</a:t>
            </a:r>
          </a:p>
        </p:txBody>
      </p:sp>
      <p:sp>
        <p:nvSpPr>
          <p:cNvPr id="285" name="Google Shape;699;p50">
            <a:extLst>
              <a:ext uri="{FF2B5EF4-FFF2-40B4-BE49-F238E27FC236}">
                <a16:creationId xmlns:a16="http://schemas.microsoft.com/office/drawing/2014/main" id="{D54852B1-0FD8-6B1B-6BE8-D5237CAB6854}"/>
              </a:ext>
            </a:extLst>
          </p:cNvPr>
          <p:cNvSpPr txBox="1">
            <a:spLocks/>
          </p:cNvSpPr>
          <p:nvPr/>
        </p:nvSpPr>
        <p:spPr>
          <a:xfrm>
            <a:off x="4695010" y="1396840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90PT</a:t>
            </a:r>
          </a:p>
        </p:txBody>
      </p:sp>
      <p:sp>
        <p:nvSpPr>
          <p:cNvPr id="626" name="Pfeil: nach unten 625">
            <a:extLst>
              <a:ext uri="{FF2B5EF4-FFF2-40B4-BE49-F238E27FC236}">
                <a16:creationId xmlns:a16="http://schemas.microsoft.com/office/drawing/2014/main" id="{C11CD0EC-E988-CCB8-F91E-ABF137230A72}"/>
              </a:ext>
            </a:extLst>
          </p:cNvPr>
          <p:cNvSpPr/>
          <p:nvPr/>
        </p:nvSpPr>
        <p:spPr>
          <a:xfrm flipV="1">
            <a:off x="771525" y="2255863"/>
            <a:ext cx="178153" cy="2458732"/>
          </a:xfrm>
          <a:prstGeom prst="downArrow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unten 292">
            <a:extLst>
              <a:ext uri="{FF2B5EF4-FFF2-40B4-BE49-F238E27FC236}">
                <a16:creationId xmlns:a16="http://schemas.microsoft.com/office/drawing/2014/main" id="{50742FCE-52C4-5C19-A064-3F20B04B85D4}"/>
              </a:ext>
            </a:extLst>
          </p:cNvPr>
          <p:cNvSpPr/>
          <p:nvPr/>
        </p:nvSpPr>
        <p:spPr>
          <a:xfrm flipV="1">
            <a:off x="8181372" y="2266381"/>
            <a:ext cx="178153" cy="2458732"/>
          </a:xfrm>
          <a:prstGeom prst="downArrow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E894F-3A38-6118-9A14-9985D3AA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500" y="22879"/>
            <a:ext cx="4899000" cy="507900"/>
          </a:xfrm>
        </p:spPr>
        <p:txBody>
          <a:bodyPr/>
          <a:lstStyle/>
          <a:p>
            <a:r>
              <a:rPr lang="de-DE" sz="2800"/>
              <a:t>Zielgruppenanalyse</a:t>
            </a:r>
            <a:endParaRPr lang="de-DE"/>
          </a:p>
        </p:txBody>
      </p:sp>
      <p:sp>
        <p:nvSpPr>
          <p:cNvPr id="3" name="Google Shape;225;p13">
            <a:extLst>
              <a:ext uri="{FF2B5EF4-FFF2-40B4-BE49-F238E27FC236}">
                <a16:creationId xmlns:a16="http://schemas.microsoft.com/office/drawing/2014/main" id="{21418035-52DD-9971-A025-0818E68B9749}"/>
              </a:ext>
            </a:extLst>
          </p:cNvPr>
          <p:cNvSpPr/>
          <p:nvPr/>
        </p:nvSpPr>
        <p:spPr>
          <a:xfrm>
            <a:off x="273221" y="1899550"/>
            <a:ext cx="1892744" cy="2432543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Alter: Personen ab 18 Jahren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Geschlecht: Alle Geschlechter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Wohnort: Überwiegend Menschen aus dem behandelten Wohnort, auch außerhalb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Familienstand: Singles, Paare und Familien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DCB99C-F341-5CEF-F3C3-B80B0B7D8C0C}"/>
              </a:ext>
            </a:extLst>
          </p:cNvPr>
          <p:cNvSpPr txBox="1"/>
          <p:nvPr/>
        </p:nvSpPr>
        <p:spPr>
          <a:xfrm>
            <a:off x="104504" y="1578985"/>
            <a:ext cx="22416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5"/>
                </a:solidFill>
                <a:latin typeface="Abel"/>
              </a:rPr>
              <a:t>Demographische Merkmale</a:t>
            </a:r>
          </a:p>
        </p:txBody>
      </p:sp>
      <p:pic>
        <p:nvPicPr>
          <p:cNvPr id="8" name="Grafik 7" descr="Familie mit Junge mit einfarbiger Füllung">
            <a:extLst>
              <a:ext uri="{FF2B5EF4-FFF2-40B4-BE49-F238E27FC236}">
                <a16:creationId xmlns:a16="http://schemas.microsoft.com/office/drawing/2014/main" id="{C7C052F2-C45B-F7A3-7100-DB973D75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95" y="949287"/>
            <a:ext cx="570395" cy="5703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13E800C-6161-69F1-5198-B7D6EBA83261}"/>
              </a:ext>
            </a:extLst>
          </p:cNvPr>
          <p:cNvSpPr txBox="1"/>
          <p:nvPr/>
        </p:nvSpPr>
        <p:spPr>
          <a:xfrm>
            <a:off x="2232985" y="1578984"/>
            <a:ext cx="23924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5"/>
                </a:solidFill>
                <a:latin typeface="Abel"/>
              </a:rPr>
              <a:t>Sozioökonomische Merkmale</a:t>
            </a:r>
          </a:p>
        </p:txBody>
      </p:sp>
      <p:sp>
        <p:nvSpPr>
          <p:cNvPr id="19" name="Google Shape;225;p13">
            <a:extLst>
              <a:ext uri="{FF2B5EF4-FFF2-40B4-BE49-F238E27FC236}">
                <a16:creationId xmlns:a16="http://schemas.microsoft.com/office/drawing/2014/main" id="{7B466D77-586C-5184-B134-19CAE04AD241}"/>
              </a:ext>
            </a:extLst>
          </p:cNvPr>
          <p:cNvSpPr/>
          <p:nvPr/>
        </p:nvSpPr>
        <p:spPr>
          <a:xfrm>
            <a:off x="2482822" y="1886762"/>
            <a:ext cx="1892744" cy="2432543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Bildung: Aus allen Bildungsniveaus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Beruf: Alle möglichen Berufsgruppen sind vertreten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Einkommen: niedriges bis hohes Einkommen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Google Shape;225;p13">
            <a:extLst>
              <a:ext uri="{FF2B5EF4-FFF2-40B4-BE49-F238E27FC236}">
                <a16:creationId xmlns:a16="http://schemas.microsoft.com/office/drawing/2014/main" id="{22D9A2F3-6E2D-8F16-63C0-76E1A061ADB1}"/>
              </a:ext>
            </a:extLst>
          </p:cNvPr>
          <p:cNvSpPr/>
          <p:nvPr/>
        </p:nvSpPr>
        <p:spPr>
          <a:xfrm>
            <a:off x="4692423" y="1899550"/>
            <a:ext cx="1892744" cy="2432543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Motivation: Pünktlich an einem Wunschort ankommen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Meinungen: Weniger Verzögerungen im Verkehr benötigt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Werte: Zuverlässigkeit und Pünktlichkeit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Umweltschutz durch geringeren Kraftstoff- verbrauch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6272A50-2B8C-B19E-05FE-924C03EE2D52}"/>
              </a:ext>
            </a:extLst>
          </p:cNvPr>
          <p:cNvSpPr txBox="1"/>
          <p:nvPr/>
        </p:nvSpPr>
        <p:spPr>
          <a:xfrm>
            <a:off x="4521593" y="1578983"/>
            <a:ext cx="22416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5"/>
                </a:solidFill>
                <a:latin typeface="Abel"/>
              </a:rPr>
              <a:t>Psychografische Merkmale</a:t>
            </a:r>
          </a:p>
        </p:txBody>
      </p:sp>
      <p:pic>
        <p:nvPicPr>
          <p:cNvPr id="23" name="Grafik 22" descr="Grinsende Gesichtskontur Silhouette">
            <a:extLst>
              <a:ext uri="{FF2B5EF4-FFF2-40B4-BE49-F238E27FC236}">
                <a16:creationId xmlns:a16="http://schemas.microsoft.com/office/drawing/2014/main" id="{3180738B-8972-BA3B-C7D2-7E36B971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9945" y="933280"/>
            <a:ext cx="582539" cy="582539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89436131-583D-2B09-3FCD-7C041C79C648}"/>
              </a:ext>
            </a:extLst>
          </p:cNvPr>
          <p:cNvSpPr txBox="1"/>
          <p:nvPr/>
        </p:nvSpPr>
        <p:spPr>
          <a:xfrm>
            <a:off x="7207147" y="1581419"/>
            <a:ext cx="12824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5"/>
                </a:solidFill>
                <a:latin typeface="Abel"/>
              </a:rPr>
              <a:t>Kaufverhalten</a:t>
            </a:r>
          </a:p>
        </p:txBody>
      </p:sp>
      <p:pic>
        <p:nvPicPr>
          <p:cNvPr id="28" name="Grafik 27" descr="Warenkorb mit einfarbiger Füllung">
            <a:extLst>
              <a:ext uri="{FF2B5EF4-FFF2-40B4-BE49-F238E27FC236}">
                <a16:creationId xmlns:a16="http://schemas.microsoft.com/office/drawing/2014/main" id="{7DC7AF44-1BAA-2AE9-B912-6D20AA342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585" y="1018754"/>
            <a:ext cx="577622" cy="577622"/>
          </a:xfrm>
          <a:prstGeom prst="rect">
            <a:avLst/>
          </a:prstGeom>
        </p:spPr>
      </p:pic>
      <p:pic>
        <p:nvPicPr>
          <p:cNvPr id="22" name="Grafik 12" descr="Münzen Silhouette">
            <a:extLst>
              <a:ext uri="{FF2B5EF4-FFF2-40B4-BE49-F238E27FC236}">
                <a16:creationId xmlns:a16="http://schemas.microsoft.com/office/drawing/2014/main" id="{A5C62D8D-A12E-469E-923E-759287BD5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3846" y="955011"/>
            <a:ext cx="534471" cy="534471"/>
          </a:xfrm>
          <a:prstGeom prst="rect">
            <a:avLst/>
          </a:prstGeom>
        </p:spPr>
      </p:pic>
      <p:pic>
        <p:nvPicPr>
          <p:cNvPr id="27" name="Grafik 14" descr="Abschlusshut mit einfarbiger Füllung">
            <a:extLst>
              <a:ext uri="{FF2B5EF4-FFF2-40B4-BE49-F238E27FC236}">
                <a16:creationId xmlns:a16="http://schemas.microsoft.com/office/drawing/2014/main" id="{2107C35D-27FE-4364-B584-8323147B8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4047" y="999871"/>
            <a:ext cx="451866" cy="451866"/>
          </a:xfrm>
          <a:prstGeom prst="rect">
            <a:avLst/>
          </a:prstGeom>
        </p:spPr>
      </p:pic>
      <p:pic>
        <p:nvPicPr>
          <p:cNvPr id="30" name="Grafik 16" descr="Aktenkoffer mit einfarbiger Füllung">
            <a:extLst>
              <a:ext uri="{FF2B5EF4-FFF2-40B4-BE49-F238E27FC236}">
                <a16:creationId xmlns:a16="http://schemas.microsoft.com/office/drawing/2014/main" id="{3B091808-4817-47DE-AC2C-69BB968E68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5370" y="1033111"/>
            <a:ext cx="402746" cy="402746"/>
          </a:xfrm>
          <a:prstGeom prst="rect">
            <a:avLst/>
          </a:prstGeom>
        </p:spPr>
      </p:pic>
      <p:sp>
        <p:nvSpPr>
          <p:cNvPr id="25" name="Google Shape;225;p13">
            <a:extLst>
              <a:ext uri="{FF2B5EF4-FFF2-40B4-BE49-F238E27FC236}">
                <a16:creationId xmlns:a16="http://schemas.microsoft.com/office/drawing/2014/main" id="{86636F5C-0BBE-AD10-7540-48A2A8378D28}"/>
              </a:ext>
            </a:extLst>
          </p:cNvPr>
          <p:cNvSpPr/>
          <p:nvPr/>
        </p:nvSpPr>
        <p:spPr>
          <a:xfrm>
            <a:off x="6902024" y="1899550"/>
            <a:ext cx="1892744" cy="2432543"/>
          </a:xfrm>
          <a:prstGeom prst="rect">
            <a:avLst/>
          </a:prstGeom>
          <a:solidFill>
            <a:srgbClr val="292C35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Primärer Kunde: Stadt</a:t>
            </a:r>
            <a:b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</a:b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Bürger motivieren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Motiv: Kunde möchte keine hohen Wartezeiten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Preissensibilität: Der Kunde ist bereit einen entsprechenden Preis für den versprochenen Nutzen zu zahlen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Kauffrequenz: Einmaliger Kauf</a:t>
            </a:r>
          </a:p>
        </p:txBody>
      </p:sp>
    </p:spTree>
    <p:extLst>
      <p:ext uri="{BB962C8B-B14F-4D97-AF65-F5344CB8AC3E}">
        <p14:creationId xmlns:p14="http://schemas.microsoft.com/office/powerpoint/2010/main" val="159755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E894F-3A38-6118-9A14-9985D3AA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599" y="93216"/>
            <a:ext cx="4546865" cy="648534"/>
          </a:xfrm>
        </p:spPr>
        <p:txBody>
          <a:bodyPr/>
          <a:lstStyle/>
          <a:p>
            <a:r>
              <a:rPr lang="de-DE"/>
              <a:t>Persona (Beispiel)</a:t>
            </a:r>
          </a:p>
        </p:txBody>
      </p:sp>
      <p:pic>
        <p:nvPicPr>
          <p:cNvPr id="4" name="Grafik 3" descr="Männliches Profil mit einfarbiger Füllung">
            <a:extLst>
              <a:ext uri="{FF2B5EF4-FFF2-40B4-BE49-F238E27FC236}">
                <a16:creationId xmlns:a16="http://schemas.microsoft.com/office/drawing/2014/main" id="{DA0B5F04-6586-13FA-AA49-62FD6D86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183" y="1288290"/>
            <a:ext cx="2981829" cy="2981829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8D653D-9B3E-CC2F-1AAA-7ED9D9CB8400}"/>
              </a:ext>
            </a:extLst>
          </p:cNvPr>
          <p:cNvSpPr/>
          <p:nvPr/>
        </p:nvSpPr>
        <p:spPr>
          <a:xfrm>
            <a:off x="4341213" y="1238155"/>
            <a:ext cx="3722132" cy="2981828"/>
          </a:xfrm>
          <a:prstGeom prst="round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Name: Sebastian Bauer</a:t>
            </a:r>
          </a:p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Alter: 21</a:t>
            </a:r>
          </a:p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Beruf: Student</a:t>
            </a:r>
          </a:p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Herkunft: Darmstadt </a:t>
            </a:r>
          </a:p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Bedürfnisse: zuverlässig, günstig, aktuell und zeitsparend</a:t>
            </a:r>
          </a:p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Befürchtungen: Unsicherheit über die Verminderungen der Wartezeiten</a:t>
            </a:r>
          </a:p>
          <a:p>
            <a:pPr marL="285750" indent="-2857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Kontaktpunkt: Internet und Kommilitonen</a:t>
            </a:r>
          </a:p>
        </p:txBody>
      </p:sp>
    </p:spTree>
    <p:extLst>
      <p:ext uri="{BB962C8B-B14F-4D97-AF65-F5344CB8AC3E}">
        <p14:creationId xmlns:p14="http://schemas.microsoft.com/office/powerpoint/2010/main" val="416275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34CAD80-DB27-35FC-1244-66EFD6BD94A5}"/>
              </a:ext>
            </a:extLst>
          </p:cNvPr>
          <p:cNvSpPr/>
          <p:nvPr/>
        </p:nvSpPr>
        <p:spPr>
          <a:xfrm>
            <a:off x="1005155" y="859866"/>
            <a:ext cx="3566845" cy="185729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err="1">
                <a:solidFill>
                  <a:srgbClr val="E9E2C9"/>
                </a:solidFill>
                <a:latin typeface="Montserrat" panose="00000500000000000000" pitchFamily="2" charset="0"/>
              </a:rPr>
              <a:t>S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trengths</a:t>
            </a:r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Konzepterstellung</a:t>
            </a:r>
          </a:p>
          <a:p>
            <a:pPr algn="ctr"/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ML &amp; KI Expertise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15F4095-2240-B932-808D-14432D1F4F64}"/>
              </a:ext>
            </a:extLst>
          </p:cNvPr>
          <p:cNvSpPr/>
          <p:nvPr/>
        </p:nvSpPr>
        <p:spPr>
          <a:xfrm>
            <a:off x="4572000" y="859866"/>
            <a:ext cx="3566845" cy="185729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err="1">
                <a:solidFill>
                  <a:srgbClr val="E9E2C9"/>
                </a:solidFill>
                <a:latin typeface="Montserrat" panose="00000500000000000000" pitchFamily="2" charset="0"/>
              </a:rPr>
              <a:t>W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eaknesses</a:t>
            </a:r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Neukundengewinnung, aufgrund des geringen Nachfragevolumens</a:t>
            </a:r>
          </a:p>
          <a:p>
            <a:pPr algn="ctr">
              <a:buClr>
                <a:schemeClr val="bg1"/>
              </a:buClr>
            </a:pPr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Fehlende Möglichkeiten zur selbstständigen Datengewinnung</a:t>
            </a:r>
          </a:p>
          <a:p>
            <a:pPr algn="ctr">
              <a:buClr>
                <a:schemeClr val="bg1"/>
              </a:buClr>
            </a:pPr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Ergebnis ist bei der breiten Masse nicht sichtbar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A9B36D6-C53F-541D-0C6D-0AF74C6DDA84}"/>
              </a:ext>
            </a:extLst>
          </p:cNvPr>
          <p:cNvSpPr/>
          <p:nvPr/>
        </p:nvSpPr>
        <p:spPr>
          <a:xfrm>
            <a:off x="1005155" y="2716503"/>
            <a:ext cx="3566845" cy="185729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err="1">
                <a:solidFill>
                  <a:srgbClr val="E9E2C9"/>
                </a:solidFill>
                <a:latin typeface="Montserrat" panose="00000500000000000000" pitchFamily="2" charset="0"/>
              </a:rPr>
              <a:t>O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pportunities</a:t>
            </a:r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Jedes abgeschlossene Projekt ist bedeutende Referenz</a:t>
            </a:r>
          </a:p>
          <a:p>
            <a:pPr algn="ctr">
              <a:buClr>
                <a:schemeClr val="bg1"/>
              </a:buClr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Eigene physische Geräte zur Verkehrsanalyse, um unabhängiger von bereitgestellten Daten zu werden</a:t>
            </a:r>
          </a:p>
          <a:p>
            <a:pPr algn="ctr">
              <a:buClr>
                <a:schemeClr val="bg1"/>
              </a:buClr>
            </a:pPr>
            <a:endParaRPr lang="de-DE" sz="9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900">
                <a:solidFill>
                  <a:srgbClr val="E9E2C9"/>
                </a:solidFill>
                <a:latin typeface="Montserrat" panose="00000500000000000000" pitchFamily="2" charset="0"/>
              </a:rPr>
              <a:t>Navigationsapp für Endkunden erweitert das Portfolio und erhöht die Sichtbarkeit des Unternehmens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394F1C-4183-2243-9A40-A90CF7BB262D}"/>
              </a:ext>
            </a:extLst>
          </p:cNvPr>
          <p:cNvSpPr/>
          <p:nvPr/>
        </p:nvSpPr>
        <p:spPr>
          <a:xfrm>
            <a:off x="4572000" y="2716503"/>
            <a:ext cx="3566845" cy="185729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err="1">
                <a:solidFill>
                  <a:srgbClr val="E9E2C9"/>
                </a:solidFill>
                <a:latin typeface="Montserrat" panose="00000500000000000000" pitchFamily="2" charset="0"/>
              </a:rPr>
              <a:t>T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hreats</a:t>
            </a:r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/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Geringe Datenqualität</a:t>
            </a:r>
          </a:p>
          <a:p>
            <a:pPr algn="ctr">
              <a:buClr>
                <a:schemeClr val="bg1"/>
              </a:buClr>
            </a:pPr>
            <a:endParaRPr lang="de-DE" sz="11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algn="ctr">
              <a:buClr>
                <a:schemeClr val="bg1"/>
              </a:buClr>
            </a:pPr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Probleme bei der Implementierung auf </a:t>
            </a:r>
            <a:b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</a:br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physischer Ebene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622D60B1-30DF-4750-9492-47AB9B113C79}"/>
              </a:ext>
            </a:extLst>
          </p:cNvPr>
          <p:cNvSpPr txBox="1">
            <a:spLocks/>
          </p:cNvSpPr>
          <p:nvPr/>
        </p:nvSpPr>
        <p:spPr>
          <a:xfrm>
            <a:off x="1951230" y="232522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de-DE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97512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6048727" y="1643072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735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>
                <a:solidFill>
                  <a:srgbClr val="DCAE52"/>
                </a:solidFill>
              </a:rPr>
              <a:t>Vereinbarung </a:t>
            </a:r>
            <a:r>
              <a:rPr lang="de-DE" b="1">
                <a:solidFill>
                  <a:srgbClr val="DCAE52"/>
                </a:solidFill>
              </a:rPr>
              <a:t>Provider</a:t>
            </a:r>
            <a:r>
              <a:rPr lang="de-DE">
                <a:solidFill>
                  <a:srgbClr val="DCAE52"/>
                </a:solidFill>
              </a:rPr>
              <a:t> und </a:t>
            </a:r>
            <a:r>
              <a:rPr lang="de-DE" b="1">
                <a:solidFill>
                  <a:srgbClr val="DCAE52"/>
                </a:solidFill>
              </a:rPr>
              <a:t>Kunde</a:t>
            </a:r>
          </a:p>
          <a:p>
            <a:r>
              <a:rPr lang="de-DE">
                <a:solidFill>
                  <a:srgbClr val="DCAE52"/>
                </a:solidFill>
              </a:rPr>
              <a:t>Definiert Einzelheiten des Services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lvl="1">
              <a:spcBef>
                <a:spcPts val="0"/>
              </a:spcBef>
              <a:buChar char="●"/>
            </a:pPr>
            <a:r>
              <a:rPr lang="de-DE"/>
              <a:t>Verfügbarkeit (Messung)</a:t>
            </a:r>
            <a:endParaRPr/>
          </a:p>
          <a:p>
            <a:pPr lvl="1">
              <a:spcBef>
                <a:spcPts val="0"/>
              </a:spcBef>
              <a:buChar char="●"/>
            </a:pPr>
            <a:r>
              <a:rPr lang="de-DE"/>
              <a:t>Reaktionszeiten</a:t>
            </a:r>
            <a:endParaRPr/>
          </a:p>
          <a:p>
            <a:pPr lvl="1">
              <a:spcBef>
                <a:spcPts val="0"/>
              </a:spcBef>
              <a:buChar char="●"/>
            </a:pPr>
            <a:r>
              <a:rPr lang="en"/>
              <a:t>Incident Service</a:t>
            </a:r>
          </a:p>
          <a:p>
            <a:pPr lvl="1">
              <a:spcBef>
                <a:spcPts val="0"/>
              </a:spcBef>
              <a:buChar char="●"/>
            </a:pPr>
            <a:r>
              <a:rPr lang="en"/>
              <a:t>Change Service</a:t>
            </a:r>
          </a:p>
          <a:p>
            <a:pPr lvl="1">
              <a:spcBef>
                <a:spcPts val="0"/>
              </a:spcBef>
              <a:buChar char="●"/>
            </a:pPr>
            <a:r>
              <a:rPr lang="en"/>
              <a:t>Disaster Recovery</a:t>
            </a:r>
          </a:p>
          <a:p>
            <a:pPr lvl="1">
              <a:spcBef>
                <a:spcPts val="0"/>
              </a:spcBef>
              <a:buChar char="●"/>
            </a:pPr>
            <a:r>
              <a:rPr lang="en"/>
              <a:t>Vergütung</a:t>
            </a:r>
          </a:p>
          <a:p>
            <a:pPr lvl="1">
              <a:spcBef>
                <a:spcPts val="0"/>
              </a:spcBef>
              <a:buChar char="●"/>
            </a:pPr>
            <a:r>
              <a:rPr lang="en"/>
              <a:t>Verantwortlichkeiten</a:t>
            </a: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 - </a:t>
            </a:r>
            <a:r>
              <a:rPr lang="en-US"/>
              <a:t>Service-Level-Agreement</a:t>
            </a:r>
            <a:endParaRPr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E9AFD12A-D077-E16F-B864-9C9E05C17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7"/>
          <a:stretch/>
        </p:blipFill>
        <p:spPr>
          <a:xfrm>
            <a:off x="4901440" y="1673873"/>
            <a:ext cx="3303279" cy="22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8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 Cases</a:t>
            </a:r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051740" y="3438413"/>
            <a:ext cx="3040519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72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941F2B2-5806-A73A-0EBB-B7E45BE9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/>
              <a:t>Use-Case 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879819-05E0-4DE1-8290-9151D86F7107}"/>
              </a:ext>
            </a:extLst>
          </p:cNvPr>
          <p:cNvSpPr/>
          <p:nvPr/>
        </p:nvSpPr>
        <p:spPr>
          <a:xfrm>
            <a:off x="3637384" y="2311287"/>
            <a:ext cx="1869232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Flüssiger Verkehr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60238-FE4F-44C2-AD87-D3AA453F446F}"/>
              </a:ext>
            </a:extLst>
          </p:cNvPr>
          <p:cNvSpPr/>
          <p:nvPr/>
        </p:nvSpPr>
        <p:spPr>
          <a:xfrm>
            <a:off x="5897205" y="1924721"/>
            <a:ext cx="2591128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Zeitersparnis</a:t>
            </a:r>
          </a:p>
        </p:txBody>
      </p:sp>
      <p:pic>
        <p:nvPicPr>
          <p:cNvPr id="16" name="Grafik 21" descr="Ampel mit einfarbiger Füllung">
            <a:extLst>
              <a:ext uri="{FF2B5EF4-FFF2-40B4-BE49-F238E27FC236}">
                <a16:creationId xmlns:a16="http://schemas.microsoft.com/office/drawing/2014/main" id="{2D354BA1-6D15-4404-A181-D01CB394F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9947" y="1148711"/>
            <a:ext cx="638446" cy="638446"/>
          </a:xfrm>
          <a:prstGeom prst="rect">
            <a:avLst/>
          </a:prstGeom>
        </p:spPr>
      </p:pic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9F46779C-A152-4ABB-B7C0-A645DAD9E50E}"/>
              </a:ext>
            </a:extLst>
          </p:cNvPr>
          <p:cNvCxnSpPr>
            <a:cxnSpLocks/>
          </p:cNvCxnSpPr>
          <p:nvPr/>
        </p:nvCxnSpPr>
        <p:spPr>
          <a:xfrm>
            <a:off x="3229170" y="1667958"/>
            <a:ext cx="0" cy="998983"/>
          </a:xfrm>
          <a:prstGeom prst="line">
            <a:avLst/>
          </a:prstGeom>
          <a:ln w="571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D87FB83-7CBA-42C8-9137-2B387DAEA721}"/>
              </a:ext>
            </a:extLst>
          </p:cNvPr>
          <p:cNvSpPr/>
          <p:nvPr/>
        </p:nvSpPr>
        <p:spPr>
          <a:xfrm>
            <a:off x="655664" y="2117511"/>
            <a:ext cx="2591130" cy="908478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Anwendung des Modells auf die </a:t>
            </a:r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Ampelsteuerung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auf öffentlichen Straßen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B3E6E-B87B-4A4D-9BBE-00489E062041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246794" y="2571750"/>
            <a:ext cx="390590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C50AD00-A9AF-4AED-A143-079BF2E89C7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506616" y="2185184"/>
            <a:ext cx="390589" cy="386566"/>
          </a:xfrm>
          <a:prstGeom prst="bentConnector3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658C602-B4D9-464F-B1AF-C4B64D10B64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506616" y="2571750"/>
            <a:ext cx="390588" cy="402972"/>
          </a:xfrm>
          <a:prstGeom prst="bentConnector3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70DE7-38B0-44CD-ADAE-7B5E79B40415}"/>
              </a:ext>
            </a:extLst>
          </p:cNvPr>
          <p:cNvSpPr/>
          <p:nvPr/>
        </p:nvSpPr>
        <p:spPr>
          <a:xfrm>
            <a:off x="8232088" y="1628322"/>
            <a:ext cx="512490" cy="520925"/>
          </a:xfrm>
          <a:prstGeom prst="ellipse">
            <a:avLst/>
          </a:prstGeom>
          <a:ln>
            <a:solidFill>
              <a:srgbClr val="292C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phic 37" descr="Clock with solid fill">
            <a:extLst>
              <a:ext uri="{FF2B5EF4-FFF2-40B4-BE49-F238E27FC236}">
                <a16:creationId xmlns:a16="http://schemas.microsoft.com/office/drawing/2014/main" id="{0521E06E-4F8C-49EE-B898-DD0CDDEAC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82895" y="1583346"/>
            <a:ext cx="610876" cy="6108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C9D801-6A66-4528-AFF1-8E352F76CFA6}"/>
              </a:ext>
            </a:extLst>
          </p:cNvPr>
          <p:cNvSpPr/>
          <p:nvPr/>
        </p:nvSpPr>
        <p:spPr>
          <a:xfrm>
            <a:off x="5897204" y="2714259"/>
            <a:ext cx="2591129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Geringerer Kraftstoffverbrauch</a:t>
            </a:r>
          </a:p>
        </p:txBody>
      </p:sp>
      <p:pic>
        <p:nvPicPr>
          <p:cNvPr id="53" name="Graphic 52" descr="Fuel with solid fill">
            <a:extLst>
              <a:ext uri="{FF2B5EF4-FFF2-40B4-BE49-F238E27FC236}">
                <a16:creationId xmlns:a16="http://schemas.microsoft.com/office/drawing/2014/main" id="{0E08EDDC-40B4-45A6-A08C-9622AFD12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49706">
            <a:off x="8273363" y="2432165"/>
            <a:ext cx="645378" cy="645378"/>
          </a:xfrm>
          <a:prstGeom prst="rect">
            <a:avLst/>
          </a:prstGeom>
        </p:spPr>
      </p:pic>
      <p:grpSp>
        <p:nvGrpSpPr>
          <p:cNvPr id="57" name="Graphic 55" descr="Fuel outline">
            <a:extLst>
              <a:ext uri="{FF2B5EF4-FFF2-40B4-BE49-F238E27FC236}">
                <a16:creationId xmlns:a16="http://schemas.microsoft.com/office/drawing/2014/main" id="{2071823F-CE82-420A-BAAE-C2941A438F49}"/>
              </a:ext>
            </a:extLst>
          </p:cNvPr>
          <p:cNvGrpSpPr/>
          <p:nvPr/>
        </p:nvGrpSpPr>
        <p:grpSpPr>
          <a:xfrm rot="1749706">
            <a:off x="8377805" y="2505929"/>
            <a:ext cx="558513" cy="504011"/>
            <a:chOff x="8382098" y="1825990"/>
            <a:chExt cx="558513" cy="504011"/>
          </a:xfrm>
          <a:solidFill>
            <a:srgbClr val="DCAE5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757D8D6-DEB8-4C23-B0A1-BFE5C1BF8963}"/>
                </a:ext>
              </a:extLst>
            </p:cNvPr>
            <p:cNvSpPr/>
            <p:nvPr/>
          </p:nvSpPr>
          <p:spPr>
            <a:xfrm rot="20203523">
              <a:off x="8889303" y="1913036"/>
              <a:ext cx="51308" cy="81939"/>
            </a:xfrm>
            <a:custGeom>
              <a:avLst/>
              <a:gdLst>
                <a:gd name="connsiteX0" fmla="*/ 25651 w 51308"/>
                <a:gd name="connsiteY0" fmla="*/ 0 h 81939"/>
                <a:gd name="connsiteX1" fmla="*/ 31 w 51308"/>
                <a:gd name="connsiteY1" fmla="*/ 55039 h 81939"/>
                <a:gd name="connsiteX2" fmla="*/ 24409 w 51308"/>
                <a:gd name="connsiteY2" fmla="*/ 81909 h 81939"/>
                <a:gd name="connsiteX3" fmla="*/ 24409 w 51308"/>
                <a:gd name="connsiteY3" fmla="*/ 81909 h 81939"/>
                <a:gd name="connsiteX4" fmla="*/ 25675 w 51308"/>
                <a:gd name="connsiteY4" fmla="*/ 81939 h 81939"/>
                <a:gd name="connsiteX5" fmla="*/ 51278 w 51308"/>
                <a:gd name="connsiteY5" fmla="*/ 57531 h 81939"/>
                <a:gd name="connsiteX6" fmla="*/ 51278 w 51308"/>
                <a:gd name="connsiteY6" fmla="*/ 55039 h 81939"/>
                <a:gd name="connsiteX7" fmla="*/ 25651 w 51308"/>
                <a:gd name="connsiteY7" fmla="*/ 0 h 81939"/>
                <a:gd name="connsiteX8" fmla="*/ 37849 w 51308"/>
                <a:gd name="connsiteY8" fmla="*/ 56878 h 81939"/>
                <a:gd name="connsiteX9" fmla="*/ 25675 w 51308"/>
                <a:gd name="connsiteY9" fmla="*/ 68494 h 81939"/>
                <a:gd name="connsiteX10" fmla="*/ 25061 w 51308"/>
                <a:gd name="connsiteY10" fmla="*/ 68479 h 81939"/>
                <a:gd name="connsiteX11" fmla="*/ 13461 w 51308"/>
                <a:gd name="connsiteY11" fmla="*/ 55694 h 81939"/>
                <a:gd name="connsiteX12" fmla="*/ 13461 w 51308"/>
                <a:gd name="connsiteY12" fmla="*/ 55691 h 81939"/>
                <a:gd name="connsiteX13" fmla="*/ 13476 w 51308"/>
                <a:gd name="connsiteY13" fmla="*/ 55365 h 81939"/>
                <a:gd name="connsiteX14" fmla="*/ 13476 w 51308"/>
                <a:gd name="connsiteY14" fmla="*/ 55039 h 81939"/>
                <a:gd name="connsiteX15" fmla="*/ 25644 w 51308"/>
                <a:gd name="connsiteY15" fmla="*/ 25710 h 81939"/>
                <a:gd name="connsiteX16" fmla="*/ 37829 w 51308"/>
                <a:gd name="connsiteY16" fmla="*/ 55029 h 81939"/>
                <a:gd name="connsiteX17" fmla="*/ 37829 w 51308"/>
                <a:gd name="connsiteY17" fmla="*/ 55361 h 81939"/>
                <a:gd name="connsiteX18" fmla="*/ 37845 w 51308"/>
                <a:gd name="connsiteY18" fmla="*/ 55697 h 81939"/>
                <a:gd name="connsiteX19" fmla="*/ 37849 w 51308"/>
                <a:gd name="connsiteY19" fmla="*/ 56878 h 8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308" h="81939">
                  <a:moveTo>
                    <a:pt x="25651" y="0"/>
                  </a:moveTo>
                  <a:cubicBezTo>
                    <a:pt x="25651" y="0"/>
                    <a:pt x="31" y="37923"/>
                    <a:pt x="31" y="55039"/>
                  </a:cubicBezTo>
                  <a:cubicBezTo>
                    <a:pt x="-657" y="69191"/>
                    <a:pt x="10257" y="81221"/>
                    <a:pt x="24409" y="81909"/>
                  </a:cubicBezTo>
                  <a:cubicBezTo>
                    <a:pt x="24409" y="81909"/>
                    <a:pt x="24409" y="81909"/>
                    <a:pt x="24409" y="81909"/>
                  </a:cubicBezTo>
                  <a:cubicBezTo>
                    <a:pt x="24832" y="81929"/>
                    <a:pt x="25256" y="81939"/>
                    <a:pt x="25675" y="81939"/>
                  </a:cubicBezTo>
                  <a:cubicBezTo>
                    <a:pt x="39351" y="81928"/>
                    <a:pt x="50614" y="71191"/>
                    <a:pt x="51278" y="57531"/>
                  </a:cubicBezTo>
                  <a:cubicBezTo>
                    <a:pt x="51318" y="56700"/>
                    <a:pt x="51318" y="55870"/>
                    <a:pt x="51278" y="55039"/>
                  </a:cubicBezTo>
                  <a:cubicBezTo>
                    <a:pt x="51291" y="38004"/>
                    <a:pt x="25651" y="0"/>
                    <a:pt x="25651" y="0"/>
                  </a:cubicBezTo>
                  <a:close/>
                  <a:moveTo>
                    <a:pt x="37849" y="56878"/>
                  </a:moveTo>
                  <a:cubicBezTo>
                    <a:pt x="37544" y="63379"/>
                    <a:pt x="32184" y="68494"/>
                    <a:pt x="25675" y="68494"/>
                  </a:cubicBezTo>
                  <a:lnTo>
                    <a:pt x="25061" y="68479"/>
                  </a:lnTo>
                  <a:cubicBezTo>
                    <a:pt x="18327" y="68152"/>
                    <a:pt x="13134" y="62428"/>
                    <a:pt x="13461" y="55694"/>
                  </a:cubicBezTo>
                  <a:cubicBezTo>
                    <a:pt x="13461" y="55693"/>
                    <a:pt x="13461" y="55692"/>
                    <a:pt x="13461" y="55691"/>
                  </a:cubicBezTo>
                  <a:lnTo>
                    <a:pt x="13476" y="55365"/>
                  </a:lnTo>
                  <a:lnTo>
                    <a:pt x="13476" y="55039"/>
                  </a:lnTo>
                  <a:cubicBezTo>
                    <a:pt x="15756" y="44617"/>
                    <a:pt x="19877" y="34685"/>
                    <a:pt x="25644" y="25710"/>
                  </a:cubicBezTo>
                  <a:cubicBezTo>
                    <a:pt x="31414" y="34682"/>
                    <a:pt x="35539" y="44610"/>
                    <a:pt x="37829" y="55029"/>
                  </a:cubicBezTo>
                  <a:lnTo>
                    <a:pt x="37829" y="55361"/>
                  </a:lnTo>
                  <a:lnTo>
                    <a:pt x="37845" y="55697"/>
                  </a:lnTo>
                  <a:cubicBezTo>
                    <a:pt x="37867" y="56088"/>
                    <a:pt x="37867" y="56483"/>
                    <a:pt x="37849" y="56878"/>
                  </a:cubicBezTo>
                  <a:close/>
                </a:path>
              </a:pathLst>
            </a:custGeom>
            <a:solidFill>
              <a:srgbClr val="DCAE52"/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F0598DE-3291-4B6B-A8D5-5E27E00553B0}"/>
                </a:ext>
              </a:extLst>
            </p:cNvPr>
            <p:cNvSpPr/>
            <p:nvPr/>
          </p:nvSpPr>
          <p:spPr>
            <a:xfrm>
              <a:off x="8382098" y="1825990"/>
              <a:ext cx="480121" cy="504011"/>
            </a:xfrm>
            <a:custGeom>
              <a:avLst/>
              <a:gdLst>
                <a:gd name="connsiteX0" fmla="*/ 479090 w 480121"/>
                <a:gd name="connsiteY0" fmla="*/ 34432 h 504011"/>
                <a:gd name="connsiteX1" fmla="*/ 479090 w 480121"/>
                <a:gd name="connsiteY1" fmla="*/ 24141 h 504011"/>
                <a:gd name="connsiteX2" fmla="*/ 479074 w 480121"/>
                <a:gd name="connsiteY2" fmla="*/ 24099 h 504011"/>
                <a:gd name="connsiteX3" fmla="*/ 472413 w 480121"/>
                <a:gd name="connsiteY3" fmla="*/ 8218 h 504011"/>
                <a:gd name="connsiteX4" fmla="*/ 454911 w 480121"/>
                <a:gd name="connsiteY4" fmla="*/ 1002 h 504011"/>
                <a:gd name="connsiteX5" fmla="*/ 341056 w 480121"/>
                <a:gd name="connsiteY5" fmla="*/ 48061 h 504011"/>
                <a:gd name="connsiteX6" fmla="*/ 314578 w 480121"/>
                <a:gd name="connsiteY6" fmla="*/ 69305 h 504011"/>
                <a:gd name="connsiteX7" fmla="*/ 290108 w 480121"/>
                <a:gd name="connsiteY7" fmla="*/ 104294 h 504011"/>
                <a:gd name="connsiteX8" fmla="*/ 281269 w 480121"/>
                <a:gd name="connsiteY8" fmla="*/ 100355 h 504011"/>
                <a:gd name="connsiteX9" fmla="*/ 263528 w 480121"/>
                <a:gd name="connsiteY9" fmla="*/ 107157 h 504011"/>
                <a:gd name="connsiteX10" fmla="*/ 263521 w 480121"/>
                <a:gd name="connsiteY10" fmla="*/ 107172 h 504011"/>
                <a:gd name="connsiteX11" fmla="*/ 256625 w 480121"/>
                <a:gd name="connsiteY11" fmla="*/ 122702 h 504011"/>
                <a:gd name="connsiteX12" fmla="*/ 211273 w 480121"/>
                <a:gd name="connsiteY12" fmla="*/ 79871 h 504011"/>
                <a:gd name="connsiteX13" fmla="*/ 178988 w 480121"/>
                <a:gd name="connsiteY13" fmla="*/ 67037 h 504011"/>
                <a:gd name="connsiteX14" fmla="*/ 47059 w 480121"/>
                <a:gd name="connsiteY14" fmla="*/ 67037 h 504011"/>
                <a:gd name="connsiteX15" fmla="*/ 0 w 480121"/>
                <a:gd name="connsiteY15" fmla="*/ 114096 h 504011"/>
                <a:gd name="connsiteX16" fmla="*/ 0 w 480121"/>
                <a:gd name="connsiteY16" fmla="*/ 456953 h 504011"/>
                <a:gd name="connsiteX17" fmla="*/ 47059 w 480121"/>
                <a:gd name="connsiteY17" fmla="*/ 504012 h 504011"/>
                <a:gd name="connsiteX18" fmla="*/ 322689 w 480121"/>
                <a:gd name="connsiteY18" fmla="*/ 504012 h 504011"/>
                <a:gd name="connsiteX19" fmla="*/ 369748 w 480121"/>
                <a:gd name="connsiteY19" fmla="*/ 456953 h 504011"/>
                <a:gd name="connsiteX20" fmla="*/ 369748 w 480121"/>
                <a:gd name="connsiteY20" fmla="*/ 207743 h 504011"/>
                <a:gd name="connsiteX21" fmla="*/ 354622 w 480121"/>
                <a:gd name="connsiteY21" fmla="*/ 173338 h 504011"/>
                <a:gd name="connsiteX22" fmla="*/ 364105 w 480121"/>
                <a:gd name="connsiteY22" fmla="*/ 152074 h 504011"/>
                <a:gd name="connsiteX23" fmla="*/ 357349 w 480121"/>
                <a:gd name="connsiteY23" fmla="*/ 134296 h 504011"/>
                <a:gd name="connsiteX24" fmla="*/ 349346 w 480121"/>
                <a:gd name="connsiteY24" fmla="*/ 130725 h 504011"/>
                <a:gd name="connsiteX25" fmla="*/ 363081 w 480121"/>
                <a:gd name="connsiteY25" fmla="*/ 97155 h 504011"/>
                <a:gd name="connsiteX26" fmla="*/ 381383 w 480121"/>
                <a:gd name="connsiteY26" fmla="*/ 78833 h 504011"/>
                <a:gd name="connsiteX27" fmla="*/ 471816 w 480121"/>
                <a:gd name="connsiteY27" fmla="*/ 41715 h 504011"/>
                <a:gd name="connsiteX28" fmla="*/ 479090 w 480121"/>
                <a:gd name="connsiteY28" fmla="*/ 34432 h 504011"/>
                <a:gd name="connsiteX29" fmla="*/ 356302 w 480121"/>
                <a:gd name="connsiteY29" fmla="*/ 207757 h 504011"/>
                <a:gd name="connsiteX30" fmla="*/ 356302 w 480121"/>
                <a:gd name="connsiteY30" fmla="*/ 456953 h 504011"/>
                <a:gd name="connsiteX31" fmla="*/ 322689 w 480121"/>
                <a:gd name="connsiteY31" fmla="*/ 490566 h 504011"/>
                <a:gd name="connsiteX32" fmla="*/ 47059 w 480121"/>
                <a:gd name="connsiteY32" fmla="*/ 490566 h 504011"/>
                <a:gd name="connsiteX33" fmla="*/ 13445 w 480121"/>
                <a:gd name="connsiteY33" fmla="*/ 456953 h 504011"/>
                <a:gd name="connsiteX34" fmla="*/ 13445 w 480121"/>
                <a:gd name="connsiteY34" fmla="*/ 114096 h 504011"/>
                <a:gd name="connsiteX35" fmla="*/ 47059 w 480121"/>
                <a:gd name="connsiteY35" fmla="*/ 80482 h 504011"/>
                <a:gd name="connsiteX36" fmla="*/ 178978 w 480121"/>
                <a:gd name="connsiteY36" fmla="*/ 80482 h 504011"/>
                <a:gd name="connsiteX37" fmla="*/ 202052 w 480121"/>
                <a:gd name="connsiteY37" fmla="*/ 89654 h 504011"/>
                <a:gd name="connsiteX38" fmla="*/ 254300 w 480121"/>
                <a:gd name="connsiteY38" fmla="*/ 138999 h 504011"/>
                <a:gd name="connsiteX39" fmla="*/ 256069 w 480121"/>
                <a:gd name="connsiteY39" fmla="*/ 140158 h 504011"/>
                <a:gd name="connsiteX40" fmla="*/ 264247 w 480121"/>
                <a:gd name="connsiteY40" fmla="*/ 144050 h 504011"/>
                <a:gd name="connsiteX41" fmla="*/ 342825 w 480121"/>
                <a:gd name="connsiteY41" fmla="*/ 181021 h 504011"/>
                <a:gd name="connsiteX42" fmla="*/ 356302 w 480121"/>
                <a:gd name="connsiteY42" fmla="*/ 207757 h 504011"/>
                <a:gd name="connsiteX43" fmla="*/ 351838 w 480121"/>
                <a:gd name="connsiteY43" fmla="*/ 146577 h 504011"/>
                <a:gd name="connsiteX44" fmla="*/ 343055 w 480121"/>
                <a:gd name="connsiteY44" fmla="*/ 166274 h 504011"/>
                <a:gd name="connsiteX45" fmla="*/ 267732 w 480121"/>
                <a:gd name="connsiteY45" fmla="*/ 130829 h 504011"/>
                <a:gd name="connsiteX46" fmla="*/ 275814 w 480121"/>
                <a:gd name="connsiteY46" fmla="*/ 112648 h 504011"/>
                <a:gd name="connsiteX47" fmla="*/ 376281 w 480121"/>
                <a:gd name="connsiteY47" fmla="*/ 66386 h 504011"/>
                <a:gd name="connsiteX48" fmla="*/ 350640 w 480121"/>
                <a:gd name="connsiteY48" fmla="*/ 92054 h 504011"/>
                <a:gd name="connsiteX49" fmla="*/ 337060 w 480121"/>
                <a:gd name="connsiteY49" fmla="*/ 125247 h 504011"/>
                <a:gd name="connsiteX50" fmla="*/ 302616 w 480121"/>
                <a:gd name="connsiteY50" fmla="*/ 109876 h 504011"/>
                <a:gd name="connsiteX51" fmla="*/ 325601 w 480121"/>
                <a:gd name="connsiteY51" fmla="*/ 77010 h 504011"/>
                <a:gd name="connsiteX52" fmla="*/ 346185 w 480121"/>
                <a:gd name="connsiteY52" fmla="*/ 60492 h 504011"/>
                <a:gd name="connsiteX53" fmla="*/ 460021 w 480121"/>
                <a:gd name="connsiteY53" fmla="*/ 13433 h 504011"/>
                <a:gd name="connsiteX54" fmla="*/ 466672 w 480121"/>
                <a:gd name="connsiteY54" fmla="*/ 29295 h 50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0121" h="504011">
                  <a:moveTo>
                    <a:pt x="479090" y="34432"/>
                  </a:moveTo>
                  <a:cubicBezTo>
                    <a:pt x="480465" y="31139"/>
                    <a:pt x="480465" y="27434"/>
                    <a:pt x="479090" y="24141"/>
                  </a:cubicBezTo>
                  <a:lnTo>
                    <a:pt x="479074" y="24099"/>
                  </a:lnTo>
                  <a:lnTo>
                    <a:pt x="472413" y="8218"/>
                  </a:lnTo>
                  <a:cubicBezTo>
                    <a:pt x="469533" y="1432"/>
                    <a:pt x="461736" y="-1782"/>
                    <a:pt x="454911" y="1002"/>
                  </a:cubicBezTo>
                  <a:lnTo>
                    <a:pt x="341056" y="48061"/>
                  </a:lnTo>
                  <a:cubicBezTo>
                    <a:pt x="330384" y="52472"/>
                    <a:pt x="321197" y="59842"/>
                    <a:pt x="314578" y="69305"/>
                  </a:cubicBezTo>
                  <a:lnTo>
                    <a:pt x="290108" y="104294"/>
                  </a:lnTo>
                  <a:lnTo>
                    <a:pt x="281269" y="100355"/>
                  </a:lnTo>
                  <a:cubicBezTo>
                    <a:pt x="274492" y="97334"/>
                    <a:pt x="266549" y="100380"/>
                    <a:pt x="263528" y="107157"/>
                  </a:cubicBezTo>
                  <a:cubicBezTo>
                    <a:pt x="263526" y="107162"/>
                    <a:pt x="263523" y="107167"/>
                    <a:pt x="263521" y="107172"/>
                  </a:cubicBezTo>
                  <a:lnTo>
                    <a:pt x="256625" y="122702"/>
                  </a:lnTo>
                  <a:lnTo>
                    <a:pt x="211273" y="79871"/>
                  </a:lnTo>
                  <a:cubicBezTo>
                    <a:pt x="202544" y="71628"/>
                    <a:pt x="190994" y="67036"/>
                    <a:pt x="178988" y="67037"/>
                  </a:cubicBezTo>
                  <a:lnTo>
                    <a:pt x="47059" y="67037"/>
                  </a:lnTo>
                  <a:cubicBezTo>
                    <a:pt x="21069" y="67037"/>
                    <a:pt x="0" y="88106"/>
                    <a:pt x="0" y="114096"/>
                  </a:cubicBezTo>
                  <a:lnTo>
                    <a:pt x="0" y="456953"/>
                  </a:lnTo>
                  <a:cubicBezTo>
                    <a:pt x="0" y="482943"/>
                    <a:pt x="21069" y="504012"/>
                    <a:pt x="47059" y="504012"/>
                  </a:cubicBezTo>
                  <a:lnTo>
                    <a:pt x="322689" y="504012"/>
                  </a:lnTo>
                  <a:cubicBezTo>
                    <a:pt x="348679" y="504012"/>
                    <a:pt x="369748" y="482943"/>
                    <a:pt x="369748" y="456953"/>
                  </a:cubicBezTo>
                  <a:lnTo>
                    <a:pt x="369748" y="207743"/>
                  </a:lnTo>
                  <a:cubicBezTo>
                    <a:pt x="369695" y="194673"/>
                    <a:pt x="364216" y="182213"/>
                    <a:pt x="354622" y="173338"/>
                  </a:cubicBezTo>
                  <a:lnTo>
                    <a:pt x="364105" y="152074"/>
                  </a:lnTo>
                  <a:cubicBezTo>
                    <a:pt x="367136" y="145299"/>
                    <a:pt x="364115" y="137348"/>
                    <a:pt x="357349" y="134296"/>
                  </a:cubicBezTo>
                  <a:lnTo>
                    <a:pt x="349346" y="130725"/>
                  </a:lnTo>
                  <a:lnTo>
                    <a:pt x="363081" y="97155"/>
                  </a:lnTo>
                  <a:cubicBezTo>
                    <a:pt x="366482" y="88843"/>
                    <a:pt x="373075" y="82243"/>
                    <a:pt x="381383" y="78833"/>
                  </a:cubicBezTo>
                  <a:lnTo>
                    <a:pt x="471816" y="41715"/>
                  </a:lnTo>
                  <a:cubicBezTo>
                    <a:pt x="475117" y="40358"/>
                    <a:pt x="477736" y="37735"/>
                    <a:pt x="479090" y="34432"/>
                  </a:cubicBezTo>
                  <a:close/>
                  <a:moveTo>
                    <a:pt x="356302" y="207757"/>
                  </a:moveTo>
                  <a:lnTo>
                    <a:pt x="356302" y="456953"/>
                  </a:lnTo>
                  <a:cubicBezTo>
                    <a:pt x="356302" y="475517"/>
                    <a:pt x="341253" y="490566"/>
                    <a:pt x="322689" y="490566"/>
                  </a:cubicBezTo>
                  <a:lnTo>
                    <a:pt x="47059" y="490566"/>
                  </a:lnTo>
                  <a:cubicBezTo>
                    <a:pt x="28495" y="490566"/>
                    <a:pt x="13445" y="475517"/>
                    <a:pt x="13445" y="456953"/>
                  </a:cubicBezTo>
                  <a:lnTo>
                    <a:pt x="13445" y="114096"/>
                  </a:lnTo>
                  <a:cubicBezTo>
                    <a:pt x="13445" y="95532"/>
                    <a:pt x="28495" y="80482"/>
                    <a:pt x="47059" y="80482"/>
                  </a:cubicBezTo>
                  <a:lnTo>
                    <a:pt x="178978" y="80482"/>
                  </a:lnTo>
                  <a:cubicBezTo>
                    <a:pt x="187558" y="80482"/>
                    <a:pt x="195814" y="83763"/>
                    <a:pt x="202052" y="89654"/>
                  </a:cubicBezTo>
                  <a:lnTo>
                    <a:pt x="254300" y="138999"/>
                  </a:lnTo>
                  <a:cubicBezTo>
                    <a:pt x="254824" y="139477"/>
                    <a:pt x="255422" y="139868"/>
                    <a:pt x="256069" y="140158"/>
                  </a:cubicBezTo>
                  <a:lnTo>
                    <a:pt x="264247" y="144050"/>
                  </a:lnTo>
                  <a:lnTo>
                    <a:pt x="342825" y="181021"/>
                  </a:lnTo>
                  <a:cubicBezTo>
                    <a:pt x="351260" y="187327"/>
                    <a:pt x="356250" y="197225"/>
                    <a:pt x="356302" y="207757"/>
                  </a:cubicBezTo>
                  <a:close/>
                  <a:moveTo>
                    <a:pt x="351838" y="146577"/>
                  </a:moveTo>
                  <a:lnTo>
                    <a:pt x="343055" y="166274"/>
                  </a:lnTo>
                  <a:lnTo>
                    <a:pt x="267732" y="130829"/>
                  </a:lnTo>
                  <a:lnTo>
                    <a:pt x="275814" y="112648"/>
                  </a:lnTo>
                  <a:close/>
                  <a:moveTo>
                    <a:pt x="376281" y="66386"/>
                  </a:moveTo>
                  <a:cubicBezTo>
                    <a:pt x="364641" y="71163"/>
                    <a:pt x="355405" y="80409"/>
                    <a:pt x="350640" y="92054"/>
                  </a:cubicBezTo>
                  <a:lnTo>
                    <a:pt x="337060" y="125247"/>
                  </a:lnTo>
                  <a:lnTo>
                    <a:pt x="302616" y="109876"/>
                  </a:lnTo>
                  <a:lnTo>
                    <a:pt x="325601" y="77010"/>
                  </a:lnTo>
                  <a:cubicBezTo>
                    <a:pt x="330746" y="69654"/>
                    <a:pt x="337888" y="63922"/>
                    <a:pt x="346185" y="60492"/>
                  </a:cubicBezTo>
                  <a:lnTo>
                    <a:pt x="460021" y="13433"/>
                  </a:lnTo>
                  <a:lnTo>
                    <a:pt x="466672" y="29295"/>
                  </a:lnTo>
                  <a:close/>
                </a:path>
              </a:pathLst>
            </a:custGeom>
            <a:solidFill>
              <a:srgbClr val="DCAE52"/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BB48FE-DF88-49F3-AC61-CE259B1392F3}"/>
                </a:ext>
              </a:extLst>
            </p:cNvPr>
            <p:cNvSpPr/>
            <p:nvPr/>
          </p:nvSpPr>
          <p:spPr>
            <a:xfrm>
              <a:off x="8429158" y="1933363"/>
              <a:ext cx="188414" cy="64420"/>
            </a:xfrm>
            <a:custGeom>
              <a:avLst/>
              <a:gdLst>
                <a:gd name="connsiteX0" fmla="*/ 140752 w 188414"/>
                <a:gd name="connsiteY0" fmla="*/ 9789 h 64420"/>
                <a:gd name="connsiteX1" fmla="*/ 116130 w 188414"/>
                <a:gd name="connsiteY1" fmla="*/ 0 h 64420"/>
                <a:gd name="connsiteX2" fmla="*/ 6721 w 188414"/>
                <a:gd name="connsiteY2" fmla="*/ 0 h 64420"/>
                <a:gd name="connsiteX3" fmla="*/ 0 w 188414"/>
                <a:gd name="connsiteY3" fmla="*/ 6724 h 64420"/>
                <a:gd name="connsiteX4" fmla="*/ 1968 w 188414"/>
                <a:gd name="connsiteY4" fmla="*/ 11476 h 64420"/>
                <a:gd name="connsiteX5" fmla="*/ 40143 w 188414"/>
                <a:gd name="connsiteY5" fmla="*/ 49657 h 64420"/>
                <a:gd name="connsiteX6" fmla="*/ 75780 w 188414"/>
                <a:gd name="connsiteY6" fmla="*/ 64420 h 64420"/>
                <a:gd name="connsiteX7" fmla="*/ 181692 w 188414"/>
                <a:gd name="connsiteY7" fmla="*/ 64420 h 64420"/>
                <a:gd name="connsiteX8" fmla="*/ 188414 w 188414"/>
                <a:gd name="connsiteY8" fmla="*/ 57697 h 64420"/>
                <a:gd name="connsiteX9" fmla="*/ 186307 w 188414"/>
                <a:gd name="connsiteY9" fmla="*/ 52810 h 64420"/>
                <a:gd name="connsiteX10" fmla="*/ 75793 w 188414"/>
                <a:gd name="connsiteY10" fmla="*/ 50975 h 64420"/>
                <a:gd name="connsiteX11" fmla="*/ 75780 w 188414"/>
                <a:gd name="connsiteY11" fmla="*/ 50975 h 64420"/>
                <a:gd name="connsiteX12" fmla="*/ 49646 w 188414"/>
                <a:gd name="connsiteY12" fmla="*/ 40151 h 64420"/>
                <a:gd name="connsiteX13" fmla="*/ 23065 w 188414"/>
                <a:gd name="connsiteY13" fmla="*/ 13563 h 64420"/>
                <a:gd name="connsiteX14" fmla="*/ 23113 w 188414"/>
                <a:gd name="connsiteY14" fmla="*/ 13445 h 64420"/>
                <a:gd name="connsiteX15" fmla="*/ 116130 w 188414"/>
                <a:gd name="connsiteY15" fmla="*/ 13445 h 64420"/>
                <a:gd name="connsiteX16" fmla="*/ 131525 w 188414"/>
                <a:gd name="connsiteY16" fmla="*/ 19563 h 64420"/>
                <a:gd name="connsiteX17" fmla="*/ 164663 w 188414"/>
                <a:gd name="connsiteY17" fmla="*/ 50857 h 64420"/>
                <a:gd name="connsiteX18" fmla="*/ 164618 w 188414"/>
                <a:gd name="connsiteY18" fmla="*/ 50973 h 6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8414" h="64420">
                  <a:moveTo>
                    <a:pt x="140752" y="9789"/>
                  </a:moveTo>
                  <a:cubicBezTo>
                    <a:pt x="134095" y="3502"/>
                    <a:pt x="125286" y="0"/>
                    <a:pt x="116130" y="0"/>
                  </a:cubicBezTo>
                  <a:lnTo>
                    <a:pt x="6721" y="0"/>
                  </a:lnTo>
                  <a:cubicBezTo>
                    <a:pt x="3008" y="1"/>
                    <a:pt x="-1" y="3011"/>
                    <a:pt x="0" y="6724"/>
                  </a:cubicBezTo>
                  <a:cubicBezTo>
                    <a:pt x="1" y="8506"/>
                    <a:pt x="709" y="10215"/>
                    <a:pt x="1968" y="11476"/>
                  </a:cubicBezTo>
                  <a:lnTo>
                    <a:pt x="40143" y="49657"/>
                  </a:lnTo>
                  <a:cubicBezTo>
                    <a:pt x="49594" y="59110"/>
                    <a:pt x="62413" y="64420"/>
                    <a:pt x="75780" y="64420"/>
                  </a:cubicBezTo>
                  <a:lnTo>
                    <a:pt x="181692" y="64420"/>
                  </a:lnTo>
                  <a:cubicBezTo>
                    <a:pt x="185405" y="64419"/>
                    <a:pt x="188414" y="61409"/>
                    <a:pt x="188414" y="57697"/>
                  </a:cubicBezTo>
                  <a:cubicBezTo>
                    <a:pt x="188413" y="55847"/>
                    <a:pt x="187652" y="54080"/>
                    <a:pt x="186307" y="52810"/>
                  </a:cubicBezTo>
                  <a:close/>
                  <a:moveTo>
                    <a:pt x="75793" y="50975"/>
                  </a:moveTo>
                  <a:lnTo>
                    <a:pt x="75780" y="50975"/>
                  </a:lnTo>
                  <a:cubicBezTo>
                    <a:pt x="65978" y="50975"/>
                    <a:pt x="56577" y="47082"/>
                    <a:pt x="49646" y="40151"/>
                  </a:cubicBezTo>
                  <a:lnTo>
                    <a:pt x="23065" y="13563"/>
                  </a:lnTo>
                  <a:cubicBezTo>
                    <a:pt x="23002" y="13497"/>
                    <a:pt x="23025" y="13445"/>
                    <a:pt x="23113" y="13445"/>
                  </a:cubicBezTo>
                  <a:lnTo>
                    <a:pt x="116130" y="13445"/>
                  </a:lnTo>
                  <a:cubicBezTo>
                    <a:pt x="121854" y="13444"/>
                    <a:pt x="127363" y="15633"/>
                    <a:pt x="131525" y="19563"/>
                  </a:cubicBezTo>
                  <a:lnTo>
                    <a:pt x="164663" y="50857"/>
                  </a:lnTo>
                  <a:cubicBezTo>
                    <a:pt x="164731" y="50924"/>
                    <a:pt x="164711" y="50973"/>
                    <a:pt x="164618" y="50973"/>
                  </a:cubicBezTo>
                  <a:close/>
                </a:path>
              </a:pathLst>
            </a:custGeom>
            <a:solidFill>
              <a:srgbClr val="DCAE52"/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6061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31D42B-416F-4C82-A27C-21D3E99A9482}"/>
              </a:ext>
            </a:extLst>
          </p:cNvPr>
          <p:cNvSpPr/>
          <p:nvPr/>
        </p:nvSpPr>
        <p:spPr>
          <a:xfrm>
            <a:off x="1457706" y="2158145"/>
            <a:ext cx="2591130" cy="908478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Analyse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des </a:t>
            </a:r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Straßenverkehrs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59D9AE-43FE-474F-8890-8C9ABA102153}"/>
              </a:ext>
            </a:extLst>
          </p:cNvPr>
          <p:cNvSpPr/>
          <p:nvPr/>
        </p:nvSpPr>
        <p:spPr>
          <a:xfrm>
            <a:off x="4963236" y="2149074"/>
            <a:ext cx="2591130" cy="908478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Anpassung 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der </a:t>
            </a:r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Ampelschaltungen</a:t>
            </a:r>
          </a:p>
        </p:txBody>
      </p:sp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178F4CDA-713B-465B-A717-6566178C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8787" y="2194536"/>
            <a:ext cx="783439" cy="817554"/>
          </a:xfrm>
          <a:prstGeom prst="rect">
            <a:avLst/>
          </a:prstGeom>
        </p:spPr>
      </p:pic>
      <p:pic>
        <p:nvPicPr>
          <p:cNvPr id="24" name="Graphic 23" descr="Traffic light with solid fill">
            <a:extLst>
              <a:ext uri="{FF2B5EF4-FFF2-40B4-BE49-F238E27FC236}">
                <a16:creationId xmlns:a16="http://schemas.microsoft.com/office/drawing/2014/main" id="{1607F364-9D9E-4A9B-82A8-C72FF30BF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4366" y="2146113"/>
            <a:ext cx="914400" cy="91440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BD4E120-982A-42ED-824A-0BEDD99B4847}"/>
              </a:ext>
            </a:extLst>
          </p:cNvPr>
          <p:cNvCxnSpPr>
            <a:stCxn id="21" idx="0"/>
            <a:endCxn id="22" idx="0"/>
          </p:cNvCxnSpPr>
          <p:nvPr/>
        </p:nvCxnSpPr>
        <p:spPr>
          <a:xfrm rot="5400000" flipH="1" flipV="1">
            <a:off x="4501501" y="400845"/>
            <a:ext cx="9071" cy="3505530"/>
          </a:xfrm>
          <a:prstGeom prst="bentConnector3">
            <a:avLst>
              <a:gd name="adj1" fmla="val 6687686"/>
            </a:avLst>
          </a:prstGeom>
          <a:ln w="28575">
            <a:solidFill>
              <a:srgbClr val="DCA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1951ED0-CF9E-4C96-8A2F-97FC8839509A}"/>
              </a:ext>
            </a:extLst>
          </p:cNvPr>
          <p:cNvCxnSpPr>
            <a:stCxn id="22" idx="2"/>
            <a:endCxn id="21" idx="2"/>
          </p:cNvCxnSpPr>
          <p:nvPr/>
        </p:nvCxnSpPr>
        <p:spPr>
          <a:xfrm rot="5400000">
            <a:off x="4501501" y="1309322"/>
            <a:ext cx="9071" cy="3505530"/>
          </a:xfrm>
          <a:prstGeom prst="bentConnector3">
            <a:avLst>
              <a:gd name="adj1" fmla="val 7129809"/>
            </a:avLst>
          </a:prstGeom>
          <a:ln w="28575">
            <a:solidFill>
              <a:srgbClr val="DCA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2">
            <a:extLst>
              <a:ext uri="{FF2B5EF4-FFF2-40B4-BE49-F238E27FC236}">
                <a16:creationId xmlns:a16="http://schemas.microsoft.com/office/drawing/2014/main" id="{94CD3767-3398-4DC5-93F4-A49C99166557}"/>
              </a:ext>
            </a:extLst>
          </p:cNvPr>
          <p:cNvSpPr txBox="1">
            <a:spLocks/>
          </p:cNvSpPr>
          <p:nvPr/>
        </p:nvSpPr>
        <p:spPr>
          <a:xfrm>
            <a:off x="1951230" y="232522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de-DE"/>
              <a:t>Use-Case I</a:t>
            </a:r>
          </a:p>
        </p:txBody>
      </p:sp>
    </p:spTree>
    <p:extLst>
      <p:ext uri="{BB962C8B-B14F-4D97-AF65-F5344CB8AC3E}">
        <p14:creationId xmlns:p14="http://schemas.microsoft.com/office/powerpoint/2010/main" val="130539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82AFAD1-85D9-4A38-95AE-8ACCFF378070}"/>
              </a:ext>
            </a:extLst>
          </p:cNvPr>
          <p:cNvSpPr/>
          <p:nvPr/>
        </p:nvSpPr>
        <p:spPr>
          <a:xfrm>
            <a:off x="594252" y="2311287"/>
            <a:ext cx="2591127" cy="520926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Optimale </a:t>
            </a:r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Routenplanung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D2ABEC-D443-445E-8E0C-40FCDD382763}"/>
              </a:ext>
            </a:extLst>
          </p:cNvPr>
          <p:cNvSpPr/>
          <p:nvPr/>
        </p:nvSpPr>
        <p:spPr>
          <a:xfrm>
            <a:off x="4249343" y="2117511"/>
            <a:ext cx="4177575" cy="908478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Präventive Umleitungsvorschläge in Navigationsapplikation (Bsp.: Stau bahnt sich an)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E3C10F-480A-4FA8-B4A9-A306311413BE}"/>
              </a:ext>
            </a:extLst>
          </p:cNvPr>
          <p:cNvSpPr/>
          <p:nvPr/>
        </p:nvSpPr>
        <p:spPr>
          <a:xfrm>
            <a:off x="2979492" y="1985727"/>
            <a:ext cx="512490" cy="520925"/>
          </a:xfrm>
          <a:prstGeom prst="ellipse">
            <a:avLst/>
          </a:prstGeom>
          <a:ln>
            <a:solidFill>
              <a:srgbClr val="292C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EC6827C0-6486-4F8F-879F-ED8314BA6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299" y="1940751"/>
            <a:ext cx="610876" cy="61087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8E23B4-8878-48A2-BD0A-992C49E4453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185379" y="2571750"/>
            <a:ext cx="1063964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2">
            <a:extLst>
              <a:ext uri="{FF2B5EF4-FFF2-40B4-BE49-F238E27FC236}">
                <a16:creationId xmlns:a16="http://schemas.microsoft.com/office/drawing/2014/main" id="{C92ED17D-E7C6-4534-BBA5-9640922944E1}"/>
              </a:ext>
            </a:extLst>
          </p:cNvPr>
          <p:cNvSpPr txBox="1">
            <a:spLocks/>
          </p:cNvSpPr>
          <p:nvPr/>
        </p:nvSpPr>
        <p:spPr>
          <a:xfrm>
            <a:off x="1951230" y="232522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de-DE"/>
              <a:t>Use-Case II</a:t>
            </a:r>
          </a:p>
        </p:txBody>
      </p:sp>
    </p:spTree>
    <p:extLst>
      <p:ext uri="{BB962C8B-B14F-4D97-AF65-F5344CB8AC3E}">
        <p14:creationId xmlns:p14="http://schemas.microsoft.com/office/powerpoint/2010/main" val="34663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CBECCE-DD73-4F7E-9F2E-C8EAA84DF0ED}"/>
              </a:ext>
            </a:extLst>
          </p:cNvPr>
          <p:cNvSpPr/>
          <p:nvPr/>
        </p:nvSpPr>
        <p:spPr>
          <a:xfrm>
            <a:off x="1675582" y="2526786"/>
            <a:ext cx="2578417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Wirtschaftliche</a:t>
            </a:r>
          </a:p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Analysen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CD63A1-4A61-460A-8366-49F00B8B3A68}"/>
              </a:ext>
            </a:extLst>
          </p:cNvPr>
          <p:cNvSpPr/>
          <p:nvPr/>
        </p:nvSpPr>
        <p:spPr>
          <a:xfrm>
            <a:off x="1675581" y="3646899"/>
            <a:ext cx="2578417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Use Cases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64EDA-27A3-413D-9F0B-41D38EEFA5D1}"/>
              </a:ext>
            </a:extLst>
          </p:cNvPr>
          <p:cNvSpPr/>
          <p:nvPr/>
        </p:nvSpPr>
        <p:spPr>
          <a:xfrm>
            <a:off x="5363707" y="3646899"/>
            <a:ext cx="2578417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Reflexion und</a:t>
            </a:r>
          </a:p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Ausblick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141AC9-2670-4287-908B-439EFB7F7D68}"/>
              </a:ext>
            </a:extLst>
          </p:cNvPr>
          <p:cNvSpPr/>
          <p:nvPr/>
        </p:nvSpPr>
        <p:spPr>
          <a:xfrm>
            <a:off x="5363707" y="2526786"/>
            <a:ext cx="2578417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Technische Umsetzung  </a:t>
            </a:r>
          </a:p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&amp; Finales Produkt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2A0E8F-0180-4FCC-BFA6-9E90C022708E}"/>
              </a:ext>
            </a:extLst>
          </p:cNvPr>
          <p:cNvSpPr/>
          <p:nvPr/>
        </p:nvSpPr>
        <p:spPr>
          <a:xfrm>
            <a:off x="5363707" y="1405861"/>
            <a:ext cx="2578417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Hindernisse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7AC051-4DAD-40F6-A6C7-6934FFC880E7}"/>
              </a:ext>
            </a:extLst>
          </p:cNvPr>
          <p:cNvSpPr/>
          <p:nvPr/>
        </p:nvSpPr>
        <p:spPr>
          <a:xfrm>
            <a:off x="1675582" y="1405861"/>
            <a:ext cx="2578417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Einleitung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73C69-1A1B-4430-9DAC-EB98BB7F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673E4-7D83-4341-9DDA-A6A0EB0B8A6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98983" y="1405861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914484-F01E-4608-BFD5-B1406A28B78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098983" y="2526786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F389ED0-E196-426F-9BC8-E3C436DD8ED4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1098983" y="3647711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3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A31679-32E9-4BCA-857B-CD19758A0A45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4787107" y="1405861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6C44B88-0880-46D1-8634-501FD1D3C310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4787108" y="2526786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5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C35B4DF-AB96-4BC7-B539-12C57D2E54AF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4787108" y="3647711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89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HINDERNISSE</a:t>
            </a:r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051740" y="3438413"/>
            <a:ext cx="3040519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96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CBECCE-DD73-4F7E-9F2E-C8EAA84DF0ED}"/>
              </a:ext>
            </a:extLst>
          </p:cNvPr>
          <p:cNvSpPr/>
          <p:nvPr/>
        </p:nvSpPr>
        <p:spPr>
          <a:xfrm>
            <a:off x="3468757" y="2538661"/>
            <a:ext cx="2742038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Datenqualität und -umfang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CD63A1-4A61-460A-8366-49F00B8B3A68}"/>
              </a:ext>
            </a:extLst>
          </p:cNvPr>
          <p:cNvSpPr/>
          <p:nvPr/>
        </p:nvSpPr>
        <p:spPr>
          <a:xfrm>
            <a:off x="3468756" y="3658774"/>
            <a:ext cx="2742038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Arbeitsteilung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7AC051-4DAD-40F6-A6C7-6934FFC880E7}"/>
              </a:ext>
            </a:extLst>
          </p:cNvPr>
          <p:cNvSpPr/>
          <p:nvPr/>
        </p:nvSpPr>
        <p:spPr>
          <a:xfrm>
            <a:off x="3468757" y="1417736"/>
            <a:ext cx="2742038" cy="576600"/>
          </a:xfrm>
          <a:prstGeom prst="rect">
            <a:avLst/>
          </a:prstGeom>
          <a:ln w="9525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Datenakquise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73C69-1A1B-4430-9DAC-EB98BB7F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Hindernisse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673E4-7D83-4341-9DDA-A6A0EB0B8A6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892158" y="1417736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914484-F01E-4608-BFD5-B1406A28B78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892158" y="2538661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F389ED0-E196-426F-9BC8-E3C436DD8ED4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2892158" y="3659586"/>
            <a:ext cx="576601" cy="576600"/>
          </a:xfrm>
          <a:ln>
            <a:solidFill>
              <a:srgbClr val="DCAE52"/>
            </a:solidFill>
          </a:ln>
        </p:spPr>
        <p:txBody>
          <a:bodyPr/>
          <a:lstStyle/>
          <a:p>
            <a:pPr algn="ctr"/>
            <a:r>
              <a:rPr lang="de-DE">
                <a:solidFill>
                  <a:srgbClr val="DCAE5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01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6" grpId="0" animBg="1"/>
      <p:bldP spid="5" grpId="0" animBg="1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C92ED17D-E7C6-4534-BBA5-9640922944E1}"/>
              </a:ext>
            </a:extLst>
          </p:cNvPr>
          <p:cNvSpPr txBox="1">
            <a:spLocks/>
          </p:cNvSpPr>
          <p:nvPr/>
        </p:nvSpPr>
        <p:spPr>
          <a:xfrm>
            <a:off x="1951230" y="232522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de-DE"/>
              <a:t>Datenakquise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036D56E6-A5BE-8C52-6DC8-C5EAB8C0B9B6}"/>
              </a:ext>
            </a:extLst>
          </p:cNvPr>
          <p:cNvSpPr/>
          <p:nvPr/>
        </p:nvSpPr>
        <p:spPr>
          <a:xfrm>
            <a:off x="3502798" y="846179"/>
            <a:ext cx="2138403" cy="632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keine Datengrundlage</a:t>
            </a:r>
          </a:p>
        </p:txBody>
      </p:sp>
      <p:pic>
        <p:nvPicPr>
          <p:cNvPr id="4" name="Grafik 3" descr="Fragezeichen Silhouette">
            <a:extLst>
              <a:ext uri="{FF2B5EF4-FFF2-40B4-BE49-F238E27FC236}">
                <a16:creationId xmlns:a16="http://schemas.microsoft.com/office/drawing/2014/main" id="{ABBB12D9-6B29-4066-B620-FC77A708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963" y="1536093"/>
            <a:ext cx="576072" cy="576072"/>
          </a:xfrm>
          <a:prstGeom prst="rect">
            <a:avLst/>
          </a:prstGeom>
        </p:spPr>
      </p:pic>
      <p:cxnSp>
        <p:nvCxnSpPr>
          <p:cNvPr id="6" name="Straight Connector 24">
            <a:extLst>
              <a:ext uri="{FF2B5EF4-FFF2-40B4-BE49-F238E27FC236}">
                <a16:creationId xmlns:a16="http://schemas.microsoft.com/office/drawing/2014/main" id="{AC21459F-51D6-E348-73D1-D98F71BD21E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89243" y="1824129"/>
            <a:ext cx="894720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0">
            <a:extLst>
              <a:ext uri="{FF2B5EF4-FFF2-40B4-BE49-F238E27FC236}">
                <a16:creationId xmlns:a16="http://schemas.microsoft.com/office/drawing/2014/main" id="{EEBC2E19-8662-D14B-EFCB-4104E6714195}"/>
              </a:ext>
            </a:extLst>
          </p:cNvPr>
          <p:cNvSpPr/>
          <p:nvPr/>
        </p:nvSpPr>
        <p:spPr>
          <a:xfrm>
            <a:off x="5754757" y="1514856"/>
            <a:ext cx="2138403" cy="576071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Simulation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 von </a:t>
            </a:r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Dummy-Daten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1D483F98-B768-51C6-8D1E-A5FD9709DDD0}"/>
              </a:ext>
            </a:extLst>
          </p:cNvPr>
          <p:cNvSpPr/>
          <p:nvPr/>
        </p:nvSpPr>
        <p:spPr>
          <a:xfrm>
            <a:off x="1250838" y="1540201"/>
            <a:ext cx="2138403" cy="576072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Beschaffung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 von </a:t>
            </a:r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Drittanbieter-Daten</a:t>
            </a:r>
          </a:p>
        </p:txBody>
      </p:sp>
      <p:cxnSp>
        <p:nvCxnSpPr>
          <p:cNvPr id="18" name="Straight Connector 24">
            <a:extLst>
              <a:ext uri="{FF2B5EF4-FFF2-40B4-BE49-F238E27FC236}">
                <a16:creationId xmlns:a16="http://schemas.microsoft.com/office/drawing/2014/main" id="{6CA7BD1B-0DEE-6BE2-390D-247BBD6EEB04}"/>
              </a:ext>
            </a:extLst>
          </p:cNvPr>
          <p:cNvCxnSpPr>
            <a:cxnSpLocks/>
          </p:cNvCxnSpPr>
          <p:nvPr/>
        </p:nvCxnSpPr>
        <p:spPr>
          <a:xfrm>
            <a:off x="4860035" y="1802892"/>
            <a:ext cx="894720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7D52DCC-FC88-2E03-F749-E2DFD0F81641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rot="16200000" flipH="1">
            <a:off x="2626905" y="1809407"/>
            <a:ext cx="455477" cy="1069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20">
            <a:extLst>
              <a:ext uri="{FF2B5EF4-FFF2-40B4-BE49-F238E27FC236}">
                <a16:creationId xmlns:a16="http://schemas.microsoft.com/office/drawing/2014/main" id="{DD80EBAF-B20A-6725-DEB2-0BDF00D607F0}"/>
              </a:ext>
            </a:extLst>
          </p:cNvPr>
          <p:cNvSpPr/>
          <p:nvPr/>
        </p:nvSpPr>
        <p:spPr>
          <a:xfrm>
            <a:off x="2320045" y="2571750"/>
            <a:ext cx="2138403" cy="632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Verkehrsdaten 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der Stadt </a:t>
            </a:r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Darmstadt  </a:t>
            </a: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1F5D4A41-3190-C824-B43E-635B701DA778}"/>
              </a:ext>
            </a:extLst>
          </p:cNvPr>
          <p:cNvSpPr/>
          <p:nvPr/>
        </p:nvSpPr>
        <p:spPr>
          <a:xfrm>
            <a:off x="4685553" y="2868735"/>
            <a:ext cx="2415777" cy="341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Informationen 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am 02.06.</a:t>
            </a:r>
            <a:endParaRPr lang="de-DE" sz="1200" b="1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19C1C0D3-942D-E52C-3CB1-AE80D7236195}"/>
              </a:ext>
            </a:extLst>
          </p:cNvPr>
          <p:cNvSpPr/>
          <p:nvPr/>
        </p:nvSpPr>
        <p:spPr>
          <a:xfrm>
            <a:off x="4685553" y="3341992"/>
            <a:ext cx="2415777" cy="341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Download 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am 03.06.</a:t>
            </a:r>
            <a:endParaRPr lang="de-DE" sz="1200" b="1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07411095-8C27-C6D4-BA4E-77CD0F9163CA}"/>
              </a:ext>
            </a:extLst>
          </p:cNvPr>
          <p:cNvSpPr/>
          <p:nvPr/>
        </p:nvSpPr>
        <p:spPr>
          <a:xfrm>
            <a:off x="4685553" y="3815249"/>
            <a:ext cx="2415777" cy="341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Anfrage 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am 08.06.</a:t>
            </a:r>
            <a:endParaRPr lang="de-DE" sz="1200" b="1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665872C2-09C8-BC9A-7065-CAABCDE148C8}"/>
              </a:ext>
            </a:extLst>
          </p:cNvPr>
          <p:cNvSpPr/>
          <p:nvPr/>
        </p:nvSpPr>
        <p:spPr>
          <a:xfrm>
            <a:off x="2320040" y="4293175"/>
            <a:ext cx="2138408" cy="3417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geplant 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bis 06.06.</a:t>
            </a:r>
            <a:endParaRPr lang="de-DE" sz="1200" b="1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cxnSp>
        <p:nvCxnSpPr>
          <p:cNvPr id="44" name="Straight Connector 24">
            <a:extLst>
              <a:ext uri="{FF2B5EF4-FFF2-40B4-BE49-F238E27FC236}">
                <a16:creationId xmlns:a16="http://schemas.microsoft.com/office/drawing/2014/main" id="{3E37112A-A10F-1773-738E-87286F0B637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458448" y="3039617"/>
            <a:ext cx="227105" cy="0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4">
            <a:extLst>
              <a:ext uri="{FF2B5EF4-FFF2-40B4-BE49-F238E27FC236}">
                <a16:creationId xmlns:a16="http://schemas.microsoft.com/office/drawing/2014/main" id="{4BCAD1AF-C112-A71D-037C-EC84D7960B40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V="1">
            <a:off x="5893442" y="3210499"/>
            <a:ext cx="0" cy="131493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4">
            <a:extLst>
              <a:ext uri="{FF2B5EF4-FFF2-40B4-BE49-F238E27FC236}">
                <a16:creationId xmlns:a16="http://schemas.microsoft.com/office/drawing/2014/main" id="{DC0AC504-4399-218A-7A56-FE958D21DBA7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5893442" y="3683756"/>
            <a:ext cx="2850" cy="131493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0">
            <a:extLst>
              <a:ext uri="{FF2B5EF4-FFF2-40B4-BE49-F238E27FC236}">
                <a16:creationId xmlns:a16="http://schemas.microsoft.com/office/drawing/2014/main" id="{052FFDFA-9960-AC40-2B18-A55AD034018B}"/>
              </a:ext>
            </a:extLst>
          </p:cNvPr>
          <p:cNvSpPr/>
          <p:nvPr/>
        </p:nvSpPr>
        <p:spPr>
          <a:xfrm>
            <a:off x="4685553" y="4293175"/>
            <a:ext cx="2415777" cy="341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rgbClr val="E9E2C9"/>
                </a:solidFill>
                <a:latin typeface="Montserrat" panose="00000500000000000000" pitchFamily="2" charset="0"/>
              </a:rPr>
              <a:t>Erhalt </a:t>
            </a: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am 14.06.</a:t>
            </a:r>
            <a:endParaRPr lang="de-DE" sz="1200" b="1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cxnSp>
        <p:nvCxnSpPr>
          <p:cNvPr id="54" name="Straight Connector 24">
            <a:extLst>
              <a:ext uri="{FF2B5EF4-FFF2-40B4-BE49-F238E27FC236}">
                <a16:creationId xmlns:a16="http://schemas.microsoft.com/office/drawing/2014/main" id="{C1AFF368-371D-772B-B599-623A21467D31}"/>
              </a:ext>
            </a:extLst>
          </p:cNvPr>
          <p:cNvCxnSpPr>
            <a:cxnSpLocks/>
          </p:cNvCxnSpPr>
          <p:nvPr/>
        </p:nvCxnSpPr>
        <p:spPr>
          <a:xfrm flipH="1" flipV="1">
            <a:off x="5893442" y="4161682"/>
            <a:ext cx="2850" cy="131493"/>
          </a:xfrm>
          <a:prstGeom prst="lin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35" grpId="0" animBg="1"/>
      <p:bldP spid="39" grpId="0" animBg="1"/>
      <p:bldP spid="41" grpId="0" animBg="1"/>
      <p:bldP spid="42" grpId="0" animBg="1"/>
      <p:bldP spid="43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C92ED17D-E7C6-4534-BBA5-9640922944E1}"/>
              </a:ext>
            </a:extLst>
          </p:cNvPr>
          <p:cNvSpPr txBox="1">
            <a:spLocks/>
          </p:cNvSpPr>
          <p:nvPr/>
        </p:nvSpPr>
        <p:spPr>
          <a:xfrm>
            <a:off x="1951230" y="232522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de-DE"/>
              <a:t>Datenqualität und -umfang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0203C64A-C430-499B-5286-56C16051E677}"/>
              </a:ext>
            </a:extLst>
          </p:cNvPr>
          <p:cNvSpPr/>
          <p:nvPr/>
        </p:nvSpPr>
        <p:spPr>
          <a:xfrm>
            <a:off x="3531373" y="1331954"/>
            <a:ext cx="2138403" cy="632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Datenbeschreibung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41148684-46E5-13BF-6209-CDDD1DA33F42}"/>
              </a:ext>
            </a:extLst>
          </p:cNvPr>
          <p:cNvSpPr/>
          <p:nvPr/>
        </p:nvSpPr>
        <p:spPr>
          <a:xfrm>
            <a:off x="5845948" y="1331954"/>
            <a:ext cx="2138403" cy="632764"/>
          </a:xfrm>
          <a:prstGeom prst="rect">
            <a:avLst/>
          </a:prstGeom>
          <a:solidFill>
            <a:srgbClr val="292C34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Datenqualität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AAD059B-32D8-D261-8DD6-B04A95510FA2}"/>
              </a:ext>
            </a:extLst>
          </p:cNvPr>
          <p:cNvSpPr/>
          <p:nvPr/>
        </p:nvSpPr>
        <p:spPr>
          <a:xfrm>
            <a:off x="1216799" y="1331954"/>
            <a:ext cx="2138403" cy="632764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9E2C9"/>
                </a:solidFill>
                <a:latin typeface="Montserrat" panose="00000500000000000000" pitchFamily="2" charset="0"/>
              </a:rPr>
              <a:t>Datenstruktur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752228BD-62DA-14DB-A638-4E753F8A12B5}"/>
              </a:ext>
            </a:extLst>
          </p:cNvPr>
          <p:cNvSpPr/>
          <p:nvPr/>
        </p:nvSpPr>
        <p:spPr>
          <a:xfrm>
            <a:off x="1216798" y="1964717"/>
            <a:ext cx="2138403" cy="1842715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ca. 500MB</a:t>
            </a:r>
          </a:p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viele einzelne CSV-Dateien</a:t>
            </a:r>
          </a:p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alle Kreuzungen unterschiedlich</a:t>
            </a:r>
          </a:p>
          <a:p>
            <a:pPr algn="ctr">
              <a:buClr>
                <a:srgbClr val="E9E2C9"/>
              </a:buClr>
            </a:pPr>
            <a:endParaRPr lang="de-DE" sz="1200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B3A6C3D-E0E1-959E-4AA8-2BBEDC7C14E9}"/>
              </a:ext>
            </a:extLst>
          </p:cNvPr>
          <p:cNvSpPr/>
          <p:nvPr/>
        </p:nvSpPr>
        <p:spPr>
          <a:xfrm>
            <a:off x="3531373" y="1964716"/>
            <a:ext cx="2138403" cy="1842715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fehlende Metadaten</a:t>
            </a:r>
          </a:p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rgbClr val="E9E2C9"/>
                </a:solidFill>
                <a:latin typeface="Montserrat" panose="00000500000000000000" pitchFamily="2" charset="0"/>
              </a:rPr>
              <a:t>unklare Namenskonvention</a:t>
            </a:r>
          </a:p>
          <a:p>
            <a:pPr algn="ctr"/>
            <a:endParaRPr lang="de-DE" sz="1200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D814E557-1EA8-EE06-3D7D-B69BCC8CE6E7}"/>
              </a:ext>
            </a:extLst>
          </p:cNvPr>
          <p:cNvSpPr/>
          <p:nvPr/>
        </p:nvSpPr>
        <p:spPr>
          <a:xfrm>
            <a:off x="5845948" y="1964715"/>
            <a:ext cx="2138403" cy="1842715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E9E2C9"/>
                </a:solidFill>
                <a:latin typeface="Montserrat" panose="00000500000000000000" pitchFamily="2" charset="0"/>
              </a:rPr>
              <a:t>null-Werte</a:t>
            </a:r>
          </a:p>
          <a:p>
            <a:pPr marL="285750" indent="-285750"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E9E2C9"/>
                </a:solidFill>
                <a:latin typeface="Montserrat" panose="00000500000000000000" pitchFamily="2" charset="0"/>
              </a:rPr>
              <a:t>negative Werte</a:t>
            </a:r>
          </a:p>
          <a:p>
            <a:pPr algn="ctr">
              <a:buClr>
                <a:srgbClr val="E9E2C9"/>
              </a:buClr>
            </a:pPr>
            <a:endParaRPr lang="de-DE" sz="1200" dirty="0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C92ED17D-E7C6-4534-BBA5-9640922944E1}"/>
              </a:ext>
            </a:extLst>
          </p:cNvPr>
          <p:cNvSpPr txBox="1">
            <a:spLocks/>
          </p:cNvSpPr>
          <p:nvPr/>
        </p:nvSpPr>
        <p:spPr>
          <a:xfrm>
            <a:off x="1951230" y="232522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de-DE"/>
              <a:t>Zusammenarbeit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A7ABC0-F124-F662-ACB2-2B76C1037D06}"/>
              </a:ext>
            </a:extLst>
          </p:cNvPr>
          <p:cNvSpPr/>
          <p:nvPr/>
        </p:nvSpPr>
        <p:spPr>
          <a:xfrm>
            <a:off x="1198299" y="1153453"/>
            <a:ext cx="6762313" cy="356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0707676-B834-8DBD-50DD-2F8BFBECC307}"/>
              </a:ext>
            </a:extLst>
          </p:cNvPr>
          <p:cNvGrpSpPr/>
          <p:nvPr/>
        </p:nvGrpSpPr>
        <p:grpSpPr>
          <a:xfrm>
            <a:off x="1198299" y="2256301"/>
            <a:ext cx="1325562" cy="456556"/>
            <a:chOff x="2371937" y="2115194"/>
            <a:chExt cx="792184" cy="456556"/>
          </a:xfrm>
        </p:grpSpPr>
        <p:sp>
          <p:nvSpPr>
            <p:cNvPr id="6" name="Google Shape;686;p50">
              <a:extLst>
                <a:ext uri="{FF2B5EF4-FFF2-40B4-BE49-F238E27FC236}">
                  <a16:creationId xmlns:a16="http://schemas.microsoft.com/office/drawing/2014/main" id="{D2F85D20-97C4-0D00-7968-3A7A6300391E}"/>
                </a:ext>
              </a:extLst>
            </p:cNvPr>
            <p:cNvSpPr/>
            <p:nvPr/>
          </p:nvSpPr>
          <p:spPr>
            <a:xfrm rot="5400000">
              <a:off x="2539754" y="1947383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9;p50">
              <a:extLst>
                <a:ext uri="{FF2B5EF4-FFF2-40B4-BE49-F238E27FC236}">
                  <a16:creationId xmlns:a16="http://schemas.microsoft.com/office/drawing/2014/main" id="{AD849FCA-C7AA-A0EC-FC4A-EE064DB9B89D}"/>
                </a:ext>
              </a:extLst>
            </p:cNvPr>
            <p:cNvSpPr txBox="1">
              <a:spLocks/>
            </p:cNvSpPr>
            <p:nvPr/>
          </p:nvSpPr>
          <p:spPr>
            <a:xfrm>
              <a:off x="2371937" y="2115194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Wirtschaftliche </a:t>
              </a:r>
            </a:p>
            <a:p>
              <a:pPr marL="0" indent="0" algn="ctr">
                <a:buFont typeface="Montserrat"/>
                <a:buNone/>
              </a:pPr>
              <a:r>
                <a:rPr lang="de-DE" sz="900" b="1"/>
                <a:t>Analyse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17B7171-E175-DC4B-99E9-648EA9801EC9}"/>
              </a:ext>
            </a:extLst>
          </p:cNvPr>
          <p:cNvGrpSpPr/>
          <p:nvPr/>
        </p:nvGrpSpPr>
        <p:grpSpPr>
          <a:xfrm>
            <a:off x="3009347" y="2255865"/>
            <a:ext cx="1319909" cy="456552"/>
            <a:chOff x="3534990" y="2115197"/>
            <a:chExt cx="792184" cy="456552"/>
          </a:xfrm>
        </p:grpSpPr>
        <p:sp>
          <p:nvSpPr>
            <p:cNvPr id="10" name="Google Shape;686;p50">
              <a:extLst>
                <a:ext uri="{FF2B5EF4-FFF2-40B4-BE49-F238E27FC236}">
                  <a16:creationId xmlns:a16="http://schemas.microsoft.com/office/drawing/2014/main" id="{F6DD2150-182F-D74D-6296-292708F15BD0}"/>
                </a:ext>
              </a:extLst>
            </p:cNvPr>
            <p:cNvSpPr/>
            <p:nvPr/>
          </p:nvSpPr>
          <p:spPr>
            <a:xfrm rot="5400000">
              <a:off x="3702807" y="1947382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9;p50">
              <a:extLst>
                <a:ext uri="{FF2B5EF4-FFF2-40B4-BE49-F238E27FC236}">
                  <a16:creationId xmlns:a16="http://schemas.microsoft.com/office/drawing/2014/main" id="{2849167D-250B-6C37-FB5B-9A9B637F557E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2115197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Explorative</a:t>
              </a:r>
            </a:p>
            <a:p>
              <a:pPr marL="0" indent="0" algn="ctr">
                <a:buFont typeface="Montserrat"/>
                <a:buNone/>
              </a:pPr>
              <a:r>
                <a:rPr lang="de-DE" sz="900" b="1"/>
                <a:t>Datenanalyse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71F743C-10B6-7AAE-A6D6-10CA50260FAE}"/>
              </a:ext>
            </a:extLst>
          </p:cNvPr>
          <p:cNvGrpSpPr/>
          <p:nvPr/>
        </p:nvGrpSpPr>
        <p:grpSpPr>
          <a:xfrm>
            <a:off x="4814746" y="2260328"/>
            <a:ext cx="1319907" cy="456552"/>
            <a:chOff x="4698044" y="2115196"/>
            <a:chExt cx="792183" cy="456552"/>
          </a:xfrm>
        </p:grpSpPr>
        <p:sp>
          <p:nvSpPr>
            <p:cNvPr id="13" name="Google Shape;686;p50">
              <a:extLst>
                <a:ext uri="{FF2B5EF4-FFF2-40B4-BE49-F238E27FC236}">
                  <a16:creationId xmlns:a16="http://schemas.microsoft.com/office/drawing/2014/main" id="{4E26D75D-D574-9078-AD99-A091423EE933}"/>
                </a:ext>
              </a:extLst>
            </p:cNvPr>
            <p:cNvSpPr/>
            <p:nvPr/>
          </p:nvSpPr>
          <p:spPr>
            <a:xfrm rot="5400000">
              <a:off x="4865860" y="1947381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9;p50">
              <a:extLst>
                <a:ext uri="{FF2B5EF4-FFF2-40B4-BE49-F238E27FC236}">
                  <a16:creationId xmlns:a16="http://schemas.microsoft.com/office/drawing/2014/main" id="{BD48A0F9-900B-713A-DF6F-4FC276228556}"/>
                </a:ext>
              </a:extLst>
            </p:cNvPr>
            <p:cNvSpPr txBox="1">
              <a:spLocks/>
            </p:cNvSpPr>
            <p:nvPr/>
          </p:nvSpPr>
          <p:spPr>
            <a:xfrm>
              <a:off x="4698044" y="2115196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Konzept und</a:t>
              </a:r>
            </a:p>
            <a:p>
              <a:pPr marL="0" indent="0" algn="ctr">
                <a:buFont typeface="Montserrat"/>
                <a:buNone/>
              </a:pPr>
              <a:r>
                <a:rPr lang="de-DE" sz="900" b="1"/>
                <a:t>Modell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4CE8CB4-6B91-1A89-1462-C330659092C6}"/>
              </a:ext>
            </a:extLst>
          </p:cNvPr>
          <p:cNvGrpSpPr/>
          <p:nvPr/>
        </p:nvGrpSpPr>
        <p:grpSpPr>
          <a:xfrm>
            <a:off x="6620141" y="2256301"/>
            <a:ext cx="1319907" cy="456553"/>
            <a:chOff x="5861097" y="2115195"/>
            <a:chExt cx="792183" cy="456553"/>
          </a:xfrm>
        </p:grpSpPr>
        <p:sp>
          <p:nvSpPr>
            <p:cNvPr id="16" name="Google Shape;686;p50">
              <a:extLst>
                <a:ext uri="{FF2B5EF4-FFF2-40B4-BE49-F238E27FC236}">
                  <a16:creationId xmlns:a16="http://schemas.microsoft.com/office/drawing/2014/main" id="{D2033B5A-BD63-7CBC-C5C6-81275C560D9A}"/>
                </a:ext>
              </a:extLst>
            </p:cNvPr>
            <p:cNvSpPr/>
            <p:nvPr/>
          </p:nvSpPr>
          <p:spPr>
            <a:xfrm rot="5400000">
              <a:off x="6028913" y="1947381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9;p50">
              <a:extLst>
                <a:ext uri="{FF2B5EF4-FFF2-40B4-BE49-F238E27FC236}">
                  <a16:creationId xmlns:a16="http://schemas.microsoft.com/office/drawing/2014/main" id="{2AA5DA65-D476-3F30-1FAF-EF21CD0652BB}"/>
                </a:ext>
              </a:extLst>
            </p:cNvPr>
            <p:cNvSpPr txBox="1">
              <a:spLocks/>
            </p:cNvSpPr>
            <p:nvPr/>
          </p:nvSpPr>
          <p:spPr>
            <a:xfrm>
              <a:off x="5861097" y="2115195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900" b="1"/>
                <a:t>Implementierung und Nachbesserung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D9C1A5C-4647-B798-FFA4-4691E3BDD1A2}"/>
              </a:ext>
            </a:extLst>
          </p:cNvPr>
          <p:cNvGrpSpPr/>
          <p:nvPr/>
        </p:nvGrpSpPr>
        <p:grpSpPr>
          <a:xfrm>
            <a:off x="1198302" y="2884731"/>
            <a:ext cx="1325562" cy="207954"/>
            <a:chOff x="2638546" y="4282942"/>
            <a:chExt cx="792183" cy="456553"/>
          </a:xfrm>
        </p:grpSpPr>
        <p:sp>
          <p:nvSpPr>
            <p:cNvPr id="22" name="Google Shape;686;p50">
              <a:extLst>
                <a:ext uri="{FF2B5EF4-FFF2-40B4-BE49-F238E27FC236}">
                  <a16:creationId xmlns:a16="http://schemas.microsoft.com/office/drawing/2014/main" id="{C1A7AF8C-7093-B5B7-8A67-996532CBF2E3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;p50">
              <a:extLst>
                <a:ext uri="{FF2B5EF4-FFF2-40B4-BE49-F238E27FC236}">
                  <a16:creationId xmlns:a16="http://schemas.microsoft.com/office/drawing/2014/main" id="{0EAB6207-E355-01B5-6025-10378F4A527C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Business Parameter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DD67E1A-9A1A-69F6-DCA8-05A6CD1BBC11}"/>
              </a:ext>
            </a:extLst>
          </p:cNvPr>
          <p:cNvGrpSpPr/>
          <p:nvPr/>
        </p:nvGrpSpPr>
        <p:grpSpPr>
          <a:xfrm>
            <a:off x="1198301" y="3210376"/>
            <a:ext cx="1325563" cy="207955"/>
            <a:chOff x="3534990" y="4282942"/>
            <a:chExt cx="792183" cy="456553"/>
          </a:xfrm>
        </p:grpSpPr>
        <p:sp>
          <p:nvSpPr>
            <p:cNvPr id="25" name="Google Shape;686;p50">
              <a:extLst>
                <a:ext uri="{FF2B5EF4-FFF2-40B4-BE49-F238E27FC236}">
                  <a16:creationId xmlns:a16="http://schemas.microsoft.com/office/drawing/2014/main" id="{FE255A56-070B-3F9A-38B9-54592FCF9926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9;p50">
              <a:extLst>
                <a:ext uri="{FF2B5EF4-FFF2-40B4-BE49-F238E27FC236}">
                  <a16:creationId xmlns:a16="http://schemas.microsoft.com/office/drawing/2014/main" id="{62124647-0EE3-269A-B6D8-1D7ED05BFB24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Experten-schätzung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84E60C0-699F-04E8-2E8D-660742D36F33}"/>
              </a:ext>
            </a:extLst>
          </p:cNvPr>
          <p:cNvGrpSpPr/>
          <p:nvPr/>
        </p:nvGrpSpPr>
        <p:grpSpPr>
          <a:xfrm>
            <a:off x="1198300" y="3536022"/>
            <a:ext cx="1325564" cy="207956"/>
            <a:chOff x="4431434" y="4282940"/>
            <a:chExt cx="792183" cy="456553"/>
          </a:xfrm>
        </p:grpSpPr>
        <p:sp>
          <p:nvSpPr>
            <p:cNvPr id="28" name="Google Shape;686;p50">
              <a:extLst>
                <a:ext uri="{FF2B5EF4-FFF2-40B4-BE49-F238E27FC236}">
                  <a16:creationId xmlns:a16="http://schemas.microsoft.com/office/drawing/2014/main" id="{96FA8E7E-CE74-E6D4-D771-9ACE0F361896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;p50">
              <a:extLst>
                <a:ext uri="{FF2B5EF4-FFF2-40B4-BE49-F238E27FC236}">
                  <a16:creationId xmlns:a16="http://schemas.microsoft.com/office/drawing/2014/main" id="{CDFA8A2E-CA69-B4C1-C165-FBADFD8CC55B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Bottom UP Methode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7B91335-2560-4697-6E91-47B010151510}"/>
              </a:ext>
            </a:extLst>
          </p:cNvPr>
          <p:cNvGrpSpPr/>
          <p:nvPr/>
        </p:nvGrpSpPr>
        <p:grpSpPr>
          <a:xfrm>
            <a:off x="1198300" y="3861669"/>
            <a:ext cx="1325564" cy="207956"/>
            <a:chOff x="4431434" y="4282940"/>
            <a:chExt cx="792183" cy="456553"/>
          </a:xfrm>
        </p:grpSpPr>
        <p:sp>
          <p:nvSpPr>
            <p:cNvPr id="31" name="Google Shape;686;p50">
              <a:extLst>
                <a:ext uri="{FF2B5EF4-FFF2-40B4-BE49-F238E27FC236}">
                  <a16:creationId xmlns:a16="http://schemas.microsoft.com/office/drawing/2014/main" id="{958430F1-41E4-C194-B26C-249B1E45BF47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50">
              <a:extLst>
                <a:ext uri="{FF2B5EF4-FFF2-40B4-BE49-F238E27FC236}">
                  <a16:creationId xmlns:a16="http://schemas.microsoft.com/office/drawing/2014/main" id="{F416DA93-D379-9044-87EB-C4456830C03E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SWOT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9A36B68-0C12-D9A1-EF63-0AD29FE0F259}"/>
              </a:ext>
            </a:extLst>
          </p:cNvPr>
          <p:cNvGrpSpPr/>
          <p:nvPr/>
        </p:nvGrpSpPr>
        <p:grpSpPr>
          <a:xfrm>
            <a:off x="1198300" y="4187316"/>
            <a:ext cx="1325564" cy="207956"/>
            <a:chOff x="4431434" y="4282940"/>
            <a:chExt cx="792183" cy="456553"/>
          </a:xfrm>
        </p:grpSpPr>
        <p:sp>
          <p:nvSpPr>
            <p:cNvPr id="34" name="Google Shape;686;p50">
              <a:extLst>
                <a:ext uri="{FF2B5EF4-FFF2-40B4-BE49-F238E27FC236}">
                  <a16:creationId xmlns:a16="http://schemas.microsoft.com/office/drawing/2014/main" id="{294BA6DF-66A2-BDE2-6FE7-D543A2F175ED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;p50">
              <a:extLst>
                <a:ext uri="{FF2B5EF4-FFF2-40B4-BE49-F238E27FC236}">
                  <a16:creationId xmlns:a16="http://schemas.microsoft.com/office/drawing/2014/main" id="{6FA20FE4-DCFC-4633-C630-349C96E9BCA4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SLA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64BA1A5-03E0-B7BE-125F-CA7F241A6B35}"/>
              </a:ext>
            </a:extLst>
          </p:cNvPr>
          <p:cNvGrpSpPr/>
          <p:nvPr/>
        </p:nvGrpSpPr>
        <p:grpSpPr>
          <a:xfrm>
            <a:off x="1198300" y="4512964"/>
            <a:ext cx="1325564" cy="207956"/>
            <a:chOff x="4431434" y="4282940"/>
            <a:chExt cx="792183" cy="456553"/>
          </a:xfrm>
        </p:grpSpPr>
        <p:sp>
          <p:nvSpPr>
            <p:cNvPr id="37" name="Google Shape;686;p50">
              <a:extLst>
                <a:ext uri="{FF2B5EF4-FFF2-40B4-BE49-F238E27FC236}">
                  <a16:creationId xmlns:a16="http://schemas.microsoft.com/office/drawing/2014/main" id="{DC9949EC-0354-A584-0200-FBA374993F95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9;p50">
              <a:extLst>
                <a:ext uri="{FF2B5EF4-FFF2-40B4-BE49-F238E27FC236}">
                  <a16:creationId xmlns:a16="http://schemas.microsoft.com/office/drawing/2014/main" id="{CEED5875-1009-611B-3D25-F7B757375245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Zielgruppen Analyse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71B5553-630A-7F35-50E3-F16BAB1DDFBC}"/>
              </a:ext>
            </a:extLst>
          </p:cNvPr>
          <p:cNvGrpSpPr/>
          <p:nvPr/>
        </p:nvGrpSpPr>
        <p:grpSpPr>
          <a:xfrm>
            <a:off x="3009349" y="2887444"/>
            <a:ext cx="1325562" cy="207954"/>
            <a:chOff x="2638546" y="4282942"/>
            <a:chExt cx="792183" cy="456553"/>
          </a:xfrm>
        </p:grpSpPr>
        <p:sp>
          <p:nvSpPr>
            <p:cNvPr id="40" name="Google Shape;686;p50">
              <a:extLst>
                <a:ext uri="{FF2B5EF4-FFF2-40B4-BE49-F238E27FC236}">
                  <a16:creationId xmlns:a16="http://schemas.microsoft.com/office/drawing/2014/main" id="{18BEEEBE-9C92-99AD-FDD7-D0CECB62FBCF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;p50">
              <a:extLst>
                <a:ext uri="{FF2B5EF4-FFF2-40B4-BE49-F238E27FC236}">
                  <a16:creationId xmlns:a16="http://schemas.microsoft.com/office/drawing/2014/main" id="{92EAE70E-540D-C2FC-7E02-FB1DC85E6D87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Verteilung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DF35C5E-699D-532F-06FF-16519987262F}"/>
              </a:ext>
            </a:extLst>
          </p:cNvPr>
          <p:cNvGrpSpPr/>
          <p:nvPr/>
        </p:nvGrpSpPr>
        <p:grpSpPr>
          <a:xfrm>
            <a:off x="3009348" y="3213089"/>
            <a:ext cx="1325563" cy="207955"/>
            <a:chOff x="3534990" y="4282942"/>
            <a:chExt cx="792183" cy="456553"/>
          </a:xfrm>
        </p:grpSpPr>
        <p:sp>
          <p:nvSpPr>
            <p:cNvPr id="43" name="Google Shape;686;p50">
              <a:extLst>
                <a:ext uri="{FF2B5EF4-FFF2-40B4-BE49-F238E27FC236}">
                  <a16:creationId xmlns:a16="http://schemas.microsoft.com/office/drawing/2014/main" id="{3ECE00B9-D47E-98C6-BD05-B4A0050806F0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>
              <a:extLst>
                <a:ext uri="{FF2B5EF4-FFF2-40B4-BE49-F238E27FC236}">
                  <a16:creationId xmlns:a16="http://schemas.microsoft.com/office/drawing/2014/main" id="{00C7288F-2244-1805-A860-1E28EEACF576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Korrelation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B5E359A-3E7C-CEF1-A824-329422B03D86}"/>
              </a:ext>
            </a:extLst>
          </p:cNvPr>
          <p:cNvGrpSpPr/>
          <p:nvPr/>
        </p:nvGrpSpPr>
        <p:grpSpPr>
          <a:xfrm>
            <a:off x="3009347" y="3538735"/>
            <a:ext cx="1325564" cy="207956"/>
            <a:chOff x="4431434" y="4282940"/>
            <a:chExt cx="792183" cy="456553"/>
          </a:xfrm>
        </p:grpSpPr>
        <p:sp>
          <p:nvSpPr>
            <p:cNvPr id="46" name="Google Shape;686;p50">
              <a:extLst>
                <a:ext uri="{FF2B5EF4-FFF2-40B4-BE49-F238E27FC236}">
                  <a16:creationId xmlns:a16="http://schemas.microsoft.com/office/drawing/2014/main" id="{9B44F70D-1C87-0E4C-11C0-4AA656B8B191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;p50">
              <a:extLst>
                <a:ext uri="{FF2B5EF4-FFF2-40B4-BE49-F238E27FC236}">
                  <a16:creationId xmlns:a16="http://schemas.microsoft.com/office/drawing/2014/main" id="{DB5857C6-0C8B-9DB8-ED3D-D3929C2BD3DC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Clustering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59A66A6-9271-3A79-AA5E-591B791F1391}"/>
              </a:ext>
            </a:extLst>
          </p:cNvPr>
          <p:cNvGrpSpPr/>
          <p:nvPr/>
        </p:nvGrpSpPr>
        <p:grpSpPr>
          <a:xfrm>
            <a:off x="3009347" y="3864382"/>
            <a:ext cx="1325564" cy="207956"/>
            <a:chOff x="4431434" y="4282940"/>
            <a:chExt cx="792183" cy="456553"/>
          </a:xfrm>
        </p:grpSpPr>
        <p:sp>
          <p:nvSpPr>
            <p:cNvPr id="49" name="Google Shape;686;p50">
              <a:extLst>
                <a:ext uri="{FF2B5EF4-FFF2-40B4-BE49-F238E27FC236}">
                  <a16:creationId xmlns:a16="http://schemas.microsoft.com/office/drawing/2014/main" id="{03FC43B2-5A93-9CC7-8F1E-D994FE6A8F75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99;p50">
              <a:extLst>
                <a:ext uri="{FF2B5EF4-FFF2-40B4-BE49-F238E27FC236}">
                  <a16:creationId xmlns:a16="http://schemas.microsoft.com/office/drawing/2014/main" id="{8B312E00-2D69-D33F-FA89-1753B22F2F50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Spezifische Analysen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CDA4B090-104D-79E4-18F1-414D7A222244}"/>
              </a:ext>
            </a:extLst>
          </p:cNvPr>
          <p:cNvGrpSpPr/>
          <p:nvPr/>
        </p:nvGrpSpPr>
        <p:grpSpPr>
          <a:xfrm>
            <a:off x="3009345" y="4185105"/>
            <a:ext cx="1325564" cy="207956"/>
            <a:chOff x="4431434" y="4282940"/>
            <a:chExt cx="792183" cy="456553"/>
          </a:xfrm>
        </p:grpSpPr>
        <p:sp>
          <p:nvSpPr>
            <p:cNvPr id="52" name="Google Shape;686;p50">
              <a:extLst>
                <a:ext uri="{FF2B5EF4-FFF2-40B4-BE49-F238E27FC236}">
                  <a16:creationId xmlns:a16="http://schemas.microsoft.com/office/drawing/2014/main" id="{F065BAAD-E67D-9C1D-B9E9-3344C4A27C18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9;p50">
              <a:extLst>
                <a:ext uri="{FF2B5EF4-FFF2-40B4-BE49-F238E27FC236}">
                  <a16:creationId xmlns:a16="http://schemas.microsoft.com/office/drawing/2014/main" id="{72FE194A-9CA0-AB37-EDEE-2C3D04FA109E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Visualisierung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81BCF6C-FD88-4826-DA9C-126372F37420}"/>
              </a:ext>
            </a:extLst>
          </p:cNvPr>
          <p:cNvGrpSpPr/>
          <p:nvPr/>
        </p:nvGrpSpPr>
        <p:grpSpPr>
          <a:xfrm>
            <a:off x="4820393" y="2884730"/>
            <a:ext cx="1325562" cy="207954"/>
            <a:chOff x="2638546" y="4282942"/>
            <a:chExt cx="792183" cy="456553"/>
          </a:xfrm>
        </p:grpSpPr>
        <p:sp>
          <p:nvSpPr>
            <p:cNvPr id="55" name="Google Shape;686;p50">
              <a:extLst>
                <a:ext uri="{FF2B5EF4-FFF2-40B4-BE49-F238E27FC236}">
                  <a16:creationId xmlns:a16="http://schemas.microsoft.com/office/drawing/2014/main" id="{ABA03720-4BFF-4231-7F93-A0FBB0E16C74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9;p50">
              <a:extLst>
                <a:ext uri="{FF2B5EF4-FFF2-40B4-BE49-F238E27FC236}">
                  <a16:creationId xmlns:a16="http://schemas.microsoft.com/office/drawing/2014/main" id="{AAAF4DC3-D07F-1B55-CBCF-9E2D91A107C4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Modellierung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2762B56-4E0C-1A76-4832-19CCAAF3F5E5}"/>
              </a:ext>
            </a:extLst>
          </p:cNvPr>
          <p:cNvGrpSpPr/>
          <p:nvPr/>
        </p:nvGrpSpPr>
        <p:grpSpPr>
          <a:xfrm>
            <a:off x="4820392" y="3210375"/>
            <a:ext cx="1325563" cy="207955"/>
            <a:chOff x="3534990" y="4282942"/>
            <a:chExt cx="792183" cy="456553"/>
          </a:xfrm>
        </p:grpSpPr>
        <p:sp>
          <p:nvSpPr>
            <p:cNvPr id="58" name="Google Shape;686;p50">
              <a:extLst>
                <a:ext uri="{FF2B5EF4-FFF2-40B4-BE49-F238E27FC236}">
                  <a16:creationId xmlns:a16="http://schemas.microsoft.com/office/drawing/2014/main" id="{7101C5BA-6075-A334-8B9E-581696CC73A7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9;p50">
              <a:extLst>
                <a:ext uri="{FF2B5EF4-FFF2-40B4-BE49-F238E27FC236}">
                  <a16:creationId xmlns:a16="http://schemas.microsoft.com/office/drawing/2014/main" id="{3673F0AC-E6D0-E153-3F26-3FF3F8E2821D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Parameterdefinition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B100CD0-1301-F5B3-3E5C-9B8034E0DDD5}"/>
              </a:ext>
            </a:extLst>
          </p:cNvPr>
          <p:cNvGrpSpPr/>
          <p:nvPr/>
        </p:nvGrpSpPr>
        <p:grpSpPr>
          <a:xfrm>
            <a:off x="4820391" y="3536021"/>
            <a:ext cx="1325564" cy="207956"/>
            <a:chOff x="4431434" y="4282940"/>
            <a:chExt cx="792183" cy="456553"/>
          </a:xfrm>
        </p:grpSpPr>
        <p:sp>
          <p:nvSpPr>
            <p:cNvPr id="61" name="Google Shape;686;p50">
              <a:extLst>
                <a:ext uri="{FF2B5EF4-FFF2-40B4-BE49-F238E27FC236}">
                  <a16:creationId xmlns:a16="http://schemas.microsoft.com/office/drawing/2014/main" id="{EEEAF757-63F7-27A9-97CB-5D5242256E38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9;p50">
              <a:extLst>
                <a:ext uri="{FF2B5EF4-FFF2-40B4-BE49-F238E27FC236}">
                  <a16:creationId xmlns:a16="http://schemas.microsoft.com/office/drawing/2014/main" id="{6A67C233-CFC9-BFB8-A4BD-9C7CF22E02A2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Featureauswahl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6FA0988-216C-A71A-2F7E-43F415876677}"/>
              </a:ext>
            </a:extLst>
          </p:cNvPr>
          <p:cNvGrpSpPr/>
          <p:nvPr/>
        </p:nvGrpSpPr>
        <p:grpSpPr>
          <a:xfrm>
            <a:off x="4820391" y="3861668"/>
            <a:ext cx="1325564" cy="207956"/>
            <a:chOff x="4431434" y="4282940"/>
            <a:chExt cx="792183" cy="456553"/>
          </a:xfrm>
        </p:grpSpPr>
        <p:sp>
          <p:nvSpPr>
            <p:cNvPr id="64" name="Google Shape;686;p50">
              <a:extLst>
                <a:ext uri="{FF2B5EF4-FFF2-40B4-BE49-F238E27FC236}">
                  <a16:creationId xmlns:a16="http://schemas.microsoft.com/office/drawing/2014/main" id="{D14A08E9-CEC9-2F3D-8159-27F8570182F2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9;p50">
              <a:extLst>
                <a:ext uri="{FF2B5EF4-FFF2-40B4-BE49-F238E27FC236}">
                  <a16:creationId xmlns:a16="http://schemas.microsoft.com/office/drawing/2014/main" id="{99EB421C-35C1-AB4A-D907-EC35C415C824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Train-/Test-Split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1909605-28B4-4974-3E49-91034F5AF6FA}"/>
              </a:ext>
            </a:extLst>
          </p:cNvPr>
          <p:cNvGrpSpPr/>
          <p:nvPr/>
        </p:nvGrpSpPr>
        <p:grpSpPr>
          <a:xfrm>
            <a:off x="4820391" y="4187315"/>
            <a:ext cx="1325564" cy="207956"/>
            <a:chOff x="4431434" y="4282940"/>
            <a:chExt cx="792183" cy="456553"/>
          </a:xfrm>
        </p:grpSpPr>
        <p:sp>
          <p:nvSpPr>
            <p:cNvPr id="67" name="Google Shape;686;p50">
              <a:extLst>
                <a:ext uri="{FF2B5EF4-FFF2-40B4-BE49-F238E27FC236}">
                  <a16:creationId xmlns:a16="http://schemas.microsoft.com/office/drawing/2014/main" id="{7BCB57E8-5BDB-AC27-A7B8-2799B21676E4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9;p50">
              <a:extLst>
                <a:ext uri="{FF2B5EF4-FFF2-40B4-BE49-F238E27FC236}">
                  <a16:creationId xmlns:a16="http://schemas.microsoft.com/office/drawing/2014/main" id="{DBEB664D-1158-CBCE-C708-25F384B8F657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ML-Pipeline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31DB26B-1173-C49B-468A-B63F6714E3AB}"/>
              </a:ext>
            </a:extLst>
          </p:cNvPr>
          <p:cNvGrpSpPr/>
          <p:nvPr/>
        </p:nvGrpSpPr>
        <p:grpSpPr>
          <a:xfrm>
            <a:off x="4820391" y="4510753"/>
            <a:ext cx="1325564" cy="207956"/>
            <a:chOff x="4431434" y="4282940"/>
            <a:chExt cx="792183" cy="456553"/>
          </a:xfrm>
        </p:grpSpPr>
        <p:sp>
          <p:nvSpPr>
            <p:cNvPr id="70" name="Google Shape;686;p50">
              <a:extLst>
                <a:ext uri="{FF2B5EF4-FFF2-40B4-BE49-F238E27FC236}">
                  <a16:creationId xmlns:a16="http://schemas.microsoft.com/office/drawing/2014/main" id="{BBA6A145-AF7F-995F-775B-ED820982C38F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9;p50">
              <a:extLst>
                <a:ext uri="{FF2B5EF4-FFF2-40B4-BE49-F238E27FC236}">
                  <a16:creationId xmlns:a16="http://schemas.microsoft.com/office/drawing/2014/main" id="{E7A5B479-553F-1B80-0A52-B32D5575584F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Cross-Validation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D966D32-E996-D573-E063-A62914240C8C}"/>
              </a:ext>
            </a:extLst>
          </p:cNvPr>
          <p:cNvGrpSpPr/>
          <p:nvPr/>
        </p:nvGrpSpPr>
        <p:grpSpPr>
          <a:xfrm>
            <a:off x="6635050" y="2884730"/>
            <a:ext cx="1325562" cy="207954"/>
            <a:chOff x="2638546" y="4282942"/>
            <a:chExt cx="792183" cy="456553"/>
          </a:xfrm>
        </p:grpSpPr>
        <p:sp>
          <p:nvSpPr>
            <p:cNvPr id="73" name="Google Shape;686;p50">
              <a:extLst>
                <a:ext uri="{FF2B5EF4-FFF2-40B4-BE49-F238E27FC236}">
                  <a16:creationId xmlns:a16="http://schemas.microsoft.com/office/drawing/2014/main" id="{6CD2FBCC-FC21-48A0-B6AC-3D26F795DEAD}"/>
                </a:ext>
              </a:extLst>
            </p:cNvPr>
            <p:cNvSpPr/>
            <p:nvPr/>
          </p:nvSpPr>
          <p:spPr>
            <a:xfrm rot="5400000">
              <a:off x="2806362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9;p50">
              <a:extLst>
                <a:ext uri="{FF2B5EF4-FFF2-40B4-BE49-F238E27FC236}">
                  <a16:creationId xmlns:a16="http://schemas.microsoft.com/office/drawing/2014/main" id="{7ED0FBAD-E255-59E5-EAE1-EDEE5D25FA40}"/>
                </a:ext>
              </a:extLst>
            </p:cNvPr>
            <p:cNvSpPr txBox="1">
              <a:spLocks/>
            </p:cNvSpPr>
            <p:nvPr/>
          </p:nvSpPr>
          <p:spPr>
            <a:xfrm>
              <a:off x="2638546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Implementierung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68EB4322-FE68-8762-F90F-9A82416CFF0E}"/>
              </a:ext>
            </a:extLst>
          </p:cNvPr>
          <p:cNvGrpSpPr/>
          <p:nvPr/>
        </p:nvGrpSpPr>
        <p:grpSpPr>
          <a:xfrm>
            <a:off x="6635049" y="3210375"/>
            <a:ext cx="1325563" cy="207955"/>
            <a:chOff x="3534990" y="4282942"/>
            <a:chExt cx="792183" cy="456553"/>
          </a:xfrm>
        </p:grpSpPr>
        <p:sp>
          <p:nvSpPr>
            <p:cNvPr id="76" name="Google Shape;686;p50">
              <a:extLst>
                <a:ext uri="{FF2B5EF4-FFF2-40B4-BE49-F238E27FC236}">
                  <a16:creationId xmlns:a16="http://schemas.microsoft.com/office/drawing/2014/main" id="{1129799D-8FF7-63AF-C9DB-E1211E626726}"/>
                </a:ext>
              </a:extLst>
            </p:cNvPr>
            <p:cNvSpPr/>
            <p:nvPr/>
          </p:nvSpPr>
          <p:spPr>
            <a:xfrm rot="5400000">
              <a:off x="3702806" y="4115128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9;p50">
              <a:extLst>
                <a:ext uri="{FF2B5EF4-FFF2-40B4-BE49-F238E27FC236}">
                  <a16:creationId xmlns:a16="http://schemas.microsoft.com/office/drawing/2014/main" id="{FA071EB2-A3F0-6074-5D9A-D1968C0329F6}"/>
                </a:ext>
              </a:extLst>
            </p:cNvPr>
            <p:cNvSpPr txBox="1">
              <a:spLocks/>
            </p:cNvSpPr>
            <p:nvPr/>
          </p:nvSpPr>
          <p:spPr>
            <a:xfrm>
              <a:off x="3534990" y="4282942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Nachbesserung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3E711555-F33D-981B-F066-4FEA17E50D3A}"/>
              </a:ext>
            </a:extLst>
          </p:cNvPr>
          <p:cNvGrpSpPr/>
          <p:nvPr/>
        </p:nvGrpSpPr>
        <p:grpSpPr>
          <a:xfrm>
            <a:off x="6635048" y="3536021"/>
            <a:ext cx="1325564" cy="207956"/>
            <a:chOff x="4431434" y="4282940"/>
            <a:chExt cx="792183" cy="456553"/>
          </a:xfrm>
        </p:grpSpPr>
        <p:sp>
          <p:nvSpPr>
            <p:cNvPr id="79" name="Google Shape;686;p50">
              <a:extLst>
                <a:ext uri="{FF2B5EF4-FFF2-40B4-BE49-F238E27FC236}">
                  <a16:creationId xmlns:a16="http://schemas.microsoft.com/office/drawing/2014/main" id="{3BD12B1F-6C56-F5A6-9A9A-1702AA53121D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9;p50">
              <a:extLst>
                <a:ext uri="{FF2B5EF4-FFF2-40B4-BE49-F238E27FC236}">
                  <a16:creationId xmlns:a16="http://schemas.microsoft.com/office/drawing/2014/main" id="{ECC28BA3-6014-848B-068A-9503E263D10F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Dokumentation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2FC5BE0A-A47B-AE73-497A-35632C2911DF}"/>
              </a:ext>
            </a:extLst>
          </p:cNvPr>
          <p:cNvGrpSpPr/>
          <p:nvPr/>
        </p:nvGrpSpPr>
        <p:grpSpPr>
          <a:xfrm>
            <a:off x="6635048" y="4192182"/>
            <a:ext cx="1325564" cy="207956"/>
            <a:chOff x="4431434" y="4282940"/>
            <a:chExt cx="792183" cy="456553"/>
          </a:xfrm>
        </p:grpSpPr>
        <p:sp>
          <p:nvSpPr>
            <p:cNvPr id="82" name="Google Shape;686;p50">
              <a:extLst>
                <a:ext uri="{FF2B5EF4-FFF2-40B4-BE49-F238E27FC236}">
                  <a16:creationId xmlns:a16="http://schemas.microsoft.com/office/drawing/2014/main" id="{E8640E43-1B74-1DF3-6BAA-408B1BDF5007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9;p50">
              <a:extLst>
                <a:ext uri="{FF2B5EF4-FFF2-40B4-BE49-F238E27FC236}">
                  <a16:creationId xmlns:a16="http://schemas.microsoft.com/office/drawing/2014/main" id="{F73718DC-B22C-ED0D-F7A5-F95B27536366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Parameteroptimierung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488C6C7-6709-D1D3-E506-B8F80894D9D2}"/>
              </a:ext>
            </a:extLst>
          </p:cNvPr>
          <p:cNvGrpSpPr/>
          <p:nvPr/>
        </p:nvGrpSpPr>
        <p:grpSpPr>
          <a:xfrm>
            <a:off x="6631438" y="4506641"/>
            <a:ext cx="1329174" cy="207956"/>
            <a:chOff x="4431434" y="4282940"/>
            <a:chExt cx="792183" cy="456553"/>
          </a:xfrm>
        </p:grpSpPr>
        <p:sp>
          <p:nvSpPr>
            <p:cNvPr id="85" name="Google Shape;686;p50">
              <a:extLst>
                <a:ext uri="{FF2B5EF4-FFF2-40B4-BE49-F238E27FC236}">
                  <a16:creationId xmlns:a16="http://schemas.microsoft.com/office/drawing/2014/main" id="{CE189EE0-D02A-5BAB-8143-217CB20223A3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9;p50">
              <a:extLst>
                <a:ext uri="{FF2B5EF4-FFF2-40B4-BE49-F238E27FC236}">
                  <a16:creationId xmlns:a16="http://schemas.microsoft.com/office/drawing/2014/main" id="{4D434828-448B-124A-2164-620435A4566F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Testing</a:t>
              </a:r>
            </a:p>
          </p:txBody>
        </p:sp>
      </p:grpSp>
      <p:cxnSp>
        <p:nvCxnSpPr>
          <p:cNvPr id="88" name="Gerader Verbinder 152">
            <a:extLst>
              <a:ext uri="{FF2B5EF4-FFF2-40B4-BE49-F238E27FC236}">
                <a16:creationId xmlns:a16="http://schemas.microsoft.com/office/drawing/2014/main" id="{BAC95382-A444-AAFE-D8B2-5943AE42F796}"/>
              </a:ext>
            </a:extLst>
          </p:cNvPr>
          <p:cNvCxnSpPr>
            <a:cxnSpLocks/>
          </p:cNvCxnSpPr>
          <p:nvPr/>
        </p:nvCxnSpPr>
        <p:spPr>
          <a:xfrm flipH="1">
            <a:off x="1861079" y="2153619"/>
            <a:ext cx="5419016" cy="0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62">
            <a:extLst>
              <a:ext uri="{FF2B5EF4-FFF2-40B4-BE49-F238E27FC236}">
                <a16:creationId xmlns:a16="http://schemas.microsoft.com/office/drawing/2014/main" id="{25270C51-C5C3-22B7-2789-32FA6810928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61079" y="2151934"/>
            <a:ext cx="2097" cy="10436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577">
            <a:extLst>
              <a:ext uri="{FF2B5EF4-FFF2-40B4-BE49-F238E27FC236}">
                <a16:creationId xmlns:a16="http://schemas.microsoft.com/office/drawing/2014/main" id="{EE932696-7285-807A-B659-88E05EDBBC2D}"/>
              </a:ext>
            </a:extLst>
          </p:cNvPr>
          <p:cNvCxnSpPr>
            <a:stCxn id="17" idx="0"/>
          </p:cNvCxnSpPr>
          <p:nvPr/>
        </p:nvCxnSpPr>
        <p:spPr>
          <a:xfrm flipV="1">
            <a:off x="7280095" y="2151934"/>
            <a:ext cx="2826" cy="10436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580">
            <a:extLst>
              <a:ext uri="{FF2B5EF4-FFF2-40B4-BE49-F238E27FC236}">
                <a16:creationId xmlns:a16="http://schemas.microsoft.com/office/drawing/2014/main" id="{CB2F66C5-E119-9109-4A4B-4533F168BBB3}"/>
              </a:ext>
            </a:extLst>
          </p:cNvPr>
          <p:cNvCxnSpPr>
            <a:stCxn id="11" idx="0"/>
          </p:cNvCxnSpPr>
          <p:nvPr/>
        </p:nvCxnSpPr>
        <p:spPr>
          <a:xfrm flipV="1">
            <a:off x="3669301" y="2151934"/>
            <a:ext cx="3240" cy="103931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582">
            <a:extLst>
              <a:ext uri="{FF2B5EF4-FFF2-40B4-BE49-F238E27FC236}">
                <a16:creationId xmlns:a16="http://schemas.microsoft.com/office/drawing/2014/main" id="{039C4EEA-AF6E-2CB1-E4D9-0F35F7F9F78F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474447" y="2151934"/>
            <a:ext cx="253" cy="108394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585">
            <a:extLst>
              <a:ext uri="{FF2B5EF4-FFF2-40B4-BE49-F238E27FC236}">
                <a16:creationId xmlns:a16="http://schemas.microsoft.com/office/drawing/2014/main" id="{E3E4D1E8-7580-225B-9DDA-524F2A0E7B99}"/>
              </a:ext>
            </a:extLst>
          </p:cNvPr>
          <p:cNvCxnSpPr>
            <a:stCxn id="7" idx="2"/>
            <a:endCxn id="23" idx="0"/>
          </p:cNvCxnSpPr>
          <p:nvPr/>
        </p:nvCxnSpPr>
        <p:spPr>
          <a:xfrm>
            <a:off x="1861079" y="2712852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171">
            <a:extLst>
              <a:ext uri="{FF2B5EF4-FFF2-40B4-BE49-F238E27FC236}">
                <a16:creationId xmlns:a16="http://schemas.microsoft.com/office/drawing/2014/main" id="{F2E81FFE-4EA8-8131-3688-D07D03FBE41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861083" y="3092684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175">
            <a:extLst>
              <a:ext uri="{FF2B5EF4-FFF2-40B4-BE49-F238E27FC236}">
                <a16:creationId xmlns:a16="http://schemas.microsoft.com/office/drawing/2014/main" id="{DA7C56E9-50D5-493A-DD91-E3306141384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1861082" y="3418330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176">
            <a:extLst>
              <a:ext uri="{FF2B5EF4-FFF2-40B4-BE49-F238E27FC236}">
                <a16:creationId xmlns:a16="http://schemas.microsoft.com/office/drawing/2014/main" id="{551EF650-C7D4-5C0F-0B42-D8558CD8E92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1861082" y="3743977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181">
            <a:extLst>
              <a:ext uri="{FF2B5EF4-FFF2-40B4-BE49-F238E27FC236}">
                <a16:creationId xmlns:a16="http://schemas.microsoft.com/office/drawing/2014/main" id="{C10D2CB7-CC1E-7238-C0DC-6C61B1A848A6}"/>
              </a:ext>
            </a:extLst>
          </p:cNvPr>
          <p:cNvCxnSpPr>
            <a:cxnSpLocks/>
          </p:cNvCxnSpPr>
          <p:nvPr/>
        </p:nvCxnSpPr>
        <p:spPr>
          <a:xfrm>
            <a:off x="3669299" y="2712415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182">
            <a:extLst>
              <a:ext uri="{FF2B5EF4-FFF2-40B4-BE49-F238E27FC236}">
                <a16:creationId xmlns:a16="http://schemas.microsoft.com/office/drawing/2014/main" id="{E08ADA0E-FB29-0A8C-EA0A-4457BC64693C}"/>
              </a:ext>
            </a:extLst>
          </p:cNvPr>
          <p:cNvCxnSpPr>
            <a:cxnSpLocks/>
          </p:cNvCxnSpPr>
          <p:nvPr/>
        </p:nvCxnSpPr>
        <p:spPr>
          <a:xfrm>
            <a:off x="3669303" y="3092247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183">
            <a:extLst>
              <a:ext uri="{FF2B5EF4-FFF2-40B4-BE49-F238E27FC236}">
                <a16:creationId xmlns:a16="http://schemas.microsoft.com/office/drawing/2014/main" id="{6B405FCB-F3E1-8DDD-8535-FD3C69484766}"/>
              </a:ext>
            </a:extLst>
          </p:cNvPr>
          <p:cNvCxnSpPr>
            <a:cxnSpLocks/>
          </p:cNvCxnSpPr>
          <p:nvPr/>
        </p:nvCxnSpPr>
        <p:spPr>
          <a:xfrm flipH="1">
            <a:off x="3669302" y="3417893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184">
            <a:extLst>
              <a:ext uri="{FF2B5EF4-FFF2-40B4-BE49-F238E27FC236}">
                <a16:creationId xmlns:a16="http://schemas.microsoft.com/office/drawing/2014/main" id="{73521AB2-20C6-E8ED-B40F-2C53FA0D4C43}"/>
              </a:ext>
            </a:extLst>
          </p:cNvPr>
          <p:cNvCxnSpPr>
            <a:cxnSpLocks/>
          </p:cNvCxnSpPr>
          <p:nvPr/>
        </p:nvCxnSpPr>
        <p:spPr>
          <a:xfrm>
            <a:off x="3669302" y="3743540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85">
            <a:extLst>
              <a:ext uri="{FF2B5EF4-FFF2-40B4-BE49-F238E27FC236}">
                <a16:creationId xmlns:a16="http://schemas.microsoft.com/office/drawing/2014/main" id="{8C64BAC6-5D5F-C872-0C64-74013E98533F}"/>
              </a:ext>
            </a:extLst>
          </p:cNvPr>
          <p:cNvCxnSpPr>
            <a:cxnSpLocks/>
          </p:cNvCxnSpPr>
          <p:nvPr/>
        </p:nvCxnSpPr>
        <p:spPr>
          <a:xfrm>
            <a:off x="5481082" y="2712415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86">
            <a:extLst>
              <a:ext uri="{FF2B5EF4-FFF2-40B4-BE49-F238E27FC236}">
                <a16:creationId xmlns:a16="http://schemas.microsoft.com/office/drawing/2014/main" id="{FBF8326E-AA07-F0EA-7480-CB96D6712914}"/>
              </a:ext>
            </a:extLst>
          </p:cNvPr>
          <p:cNvCxnSpPr>
            <a:cxnSpLocks/>
          </p:cNvCxnSpPr>
          <p:nvPr/>
        </p:nvCxnSpPr>
        <p:spPr>
          <a:xfrm>
            <a:off x="5481086" y="3092247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87">
            <a:extLst>
              <a:ext uri="{FF2B5EF4-FFF2-40B4-BE49-F238E27FC236}">
                <a16:creationId xmlns:a16="http://schemas.microsoft.com/office/drawing/2014/main" id="{D811170C-F379-534D-537F-6E7B046DDFED}"/>
              </a:ext>
            </a:extLst>
          </p:cNvPr>
          <p:cNvCxnSpPr>
            <a:cxnSpLocks/>
          </p:cNvCxnSpPr>
          <p:nvPr/>
        </p:nvCxnSpPr>
        <p:spPr>
          <a:xfrm flipH="1">
            <a:off x="5481085" y="3417893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88">
            <a:extLst>
              <a:ext uri="{FF2B5EF4-FFF2-40B4-BE49-F238E27FC236}">
                <a16:creationId xmlns:a16="http://schemas.microsoft.com/office/drawing/2014/main" id="{2DE47BC4-79EE-E944-B784-409A6B379DFB}"/>
              </a:ext>
            </a:extLst>
          </p:cNvPr>
          <p:cNvCxnSpPr>
            <a:cxnSpLocks/>
          </p:cNvCxnSpPr>
          <p:nvPr/>
        </p:nvCxnSpPr>
        <p:spPr>
          <a:xfrm>
            <a:off x="5481085" y="3743540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89">
            <a:extLst>
              <a:ext uri="{FF2B5EF4-FFF2-40B4-BE49-F238E27FC236}">
                <a16:creationId xmlns:a16="http://schemas.microsoft.com/office/drawing/2014/main" id="{3EFD8CD1-0F5B-6105-5B9A-C29FBFDE3C08}"/>
              </a:ext>
            </a:extLst>
          </p:cNvPr>
          <p:cNvCxnSpPr>
            <a:cxnSpLocks/>
          </p:cNvCxnSpPr>
          <p:nvPr/>
        </p:nvCxnSpPr>
        <p:spPr>
          <a:xfrm>
            <a:off x="7280090" y="2712415"/>
            <a:ext cx="4" cy="171879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90">
            <a:extLst>
              <a:ext uri="{FF2B5EF4-FFF2-40B4-BE49-F238E27FC236}">
                <a16:creationId xmlns:a16="http://schemas.microsoft.com/office/drawing/2014/main" id="{E322D83A-7EB8-0AAB-7EEF-5B835EF73264}"/>
              </a:ext>
            </a:extLst>
          </p:cNvPr>
          <p:cNvCxnSpPr>
            <a:cxnSpLocks/>
          </p:cNvCxnSpPr>
          <p:nvPr/>
        </p:nvCxnSpPr>
        <p:spPr>
          <a:xfrm>
            <a:off x="7280094" y="3092247"/>
            <a:ext cx="0" cy="117687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91">
            <a:extLst>
              <a:ext uri="{FF2B5EF4-FFF2-40B4-BE49-F238E27FC236}">
                <a16:creationId xmlns:a16="http://schemas.microsoft.com/office/drawing/2014/main" id="{D61B8197-2D0A-4115-4FD7-37824CD51473}"/>
              </a:ext>
            </a:extLst>
          </p:cNvPr>
          <p:cNvCxnSpPr>
            <a:cxnSpLocks/>
          </p:cNvCxnSpPr>
          <p:nvPr/>
        </p:nvCxnSpPr>
        <p:spPr>
          <a:xfrm flipH="1">
            <a:off x="7280093" y="3417893"/>
            <a:ext cx="1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92">
            <a:extLst>
              <a:ext uri="{FF2B5EF4-FFF2-40B4-BE49-F238E27FC236}">
                <a16:creationId xmlns:a16="http://schemas.microsoft.com/office/drawing/2014/main" id="{76DE2623-AF11-C50E-94FA-67A5318A2539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1861082" y="4069624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93">
            <a:extLst>
              <a:ext uri="{FF2B5EF4-FFF2-40B4-BE49-F238E27FC236}">
                <a16:creationId xmlns:a16="http://schemas.microsoft.com/office/drawing/2014/main" id="{2541364A-9BEE-F545-7579-7FFEA2EE5913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1861082" y="4395271"/>
            <a:ext cx="0" cy="117693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94">
            <a:extLst>
              <a:ext uri="{FF2B5EF4-FFF2-40B4-BE49-F238E27FC236}">
                <a16:creationId xmlns:a16="http://schemas.microsoft.com/office/drawing/2014/main" id="{62510625-9AC4-9710-194C-B7FDECA61904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3672127" y="4072337"/>
            <a:ext cx="2" cy="112768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206">
            <a:extLst>
              <a:ext uri="{FF2B5EF4-FFF2-40B4-BE49-F238E27FC236}">
                <a16:creationId xmlns:a16="http://schemas.microsoft.com/office/drawing/2014/main" id="{56AFD6A1-89FA-9459-EBA3-DF09481E6036}"/>
              </a:ext>
            </a:extLst>
          </p:cNvPr>
          <p:cNvCxnSpPr>
            <a:cxnSpLocks/>
          </p:cNvCxnSpPr>
          <p:nvPr/>
        </p:nvCxnSpPr>
        <p:spPr>
          <a:xfrm>
            <a:off x="5478257" y="4069188"/>
            <a:ext cx="0" cy="11769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207">
            <a:extLst>
              <a:ext uri="{FF2B5EF4-FFF2-40B4-BE49-F238E27FC236}">
                <a16:creationId xmlns:a16="http://schemas.microsoft.com/office/drawing/2014/main" id="{8DE900E2-91CE-FA5C-60F2-EA2DE17DCA12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5483173" y="4395270"/>
            <a:ext cx="0" cy="115483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617">
            <a:extLst>
              <a:ext uri="{FF2B5EF4-FFF2-40B4-BE49-F238E27FC236}">
                <a16:creationId xmlns:a16="http://schemas.microsoft.com/office/drawing/2014/main" id="{2018F82C-AFDF-A3E8-4207-47C8F97FBDFF}"/>
              </a:ext>
            </a:extLst>
          </p:cNvPr>
          <p:cNvCxnSpPr>
            <a:stCxn id="71" idx="3"/>
            <a:endCxn id="86" idx="1"/>
          </p:cNvCxnSpPr>
          <p:nvPr/>
        </p:nvCxnSpPr>
        <p:spPr>
          <a:xfrm flipV="1">
            <a:off x="6145955" y="4610619"/>
            <a:ext cx="485483" cy="4112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699;p50">
            <a:extLst>
              <a:ext uri="{FF2B5EF4-FFF2-40B4-BE49-F238E27FC236}">
                <a16:creationId xmlns:a16="http://schemas.microsoft.com/office/drawing/2014/main" id="{F07C205C-B397-5ABD-9CAC-08192CAEFC04}"/>
              </a:ext>
            </a:extLst>
          </p:cNvPr>
          <p:cNvSpPr txBox="1">
            <a:spLocks/>
          </p:cNvSpPr>
          <p:nvPr/>
        </p:nvSpPr>
        <p:spPr>
          <a:xfrm>
            <a:off x="2011688" y="277656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3500</a:t>
            </a:r>
          </a:p>
        </p:txBody>
      </p:sp>
      <p:sp>
        <p:nvSpPr>
          <p:cNvPr id="115" name="Google Shape;699;p50">
            <a:extLst>
              <a:ext uri="{FF2B5EF4-FFF2-40B4-BE49-F238E27FC236}">
                <a16:creationId xmlns:a16="http://schemas.microsoft.com/office/drawing/2014/main" id="{D100D6C0-A831-BD89-3A34-E5D592C7CF20}"/>
              </a:ext>
            </a:extLst>
          </p:cNvPr>
          <p:cNvSpPr txBox="1">
            <a:spLocks/>
          </p:cNvSpPr>
          <p:nvPr/>
        </p:nvSpPr>
        <p:spPr>
          <a:xfrm>
            <a:off x="2056287" y="3101325"/>
            <a:ext cx="552916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2500</a:t>
            </a:r>
          </a:p>
        </p:txBody>
      </p:sp>
      <p:sp>
        <p:nvSpPr>
          <p:cNvPr id="116" name="Google Shape;699;p50">
            <a:extLst>
              <a:ext uri="{FF2B5EF4-FFF2-40B4-BE49-F238E27FC236}">
                <a16:creationId xmlns:a16="http://schemas.microsoft.com/office/drawing/2014/main" id="{B81BDA18-7C29-8569-18C8-5B67B1EA6A15}"/>
              </a:ext>
            </a:extLst>
          </p:cNvPr>
          <p:cNvSpPr txBox="1">
            <a:spLocks/>
          </p:cNvSpPr>
          <p:nvPr/>
        </p:nvSpPr>
        <p:spPr>
          <a:xfrm>
            <a:off x="2056287" y="3427659"/>
            <a:ext cx="55291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2000</a:t>
            </a:r>
          </a:p>
        </p:txBody>
      </p:sp>
      <p:sp>
        <p:nvSpPr>
          <p:cNvPr id="117" name="Google Shape;699;p50">
            <a:extLst>
              <a:ext uri="{FF2B5EF4-FFF2-40B4-BE49-F238E27FC236}">
                <a16:creationId xmlns:a16="http://schemas.microsoft.com/office/drawing/2014/main" id="{C2CF2ABF-B2EA-2A1D-BDB2-414D08169E0D}"/>
              </a:ext>
            </a:extLst>
          </p:cNvPr>
          <p:cNvSpPr txBox="1">
            <a:spLocks/>
          </p:cNvSpPr>
          <p:nvPr/>
        </p:nvSpPr>
        <p:spPr>
          <a:xfrm>
            <a:off x="2202301" y="3753993"/>
            <a:ext cx="4024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3500</a:t>
            </a:r>
          </a:p>
        </p:txBody>
      </p:sp>
      <p:sp>
        <p:nvSpPr>
          <p:cNvPr id="118" name="Google Shape;699;p50">
            <a:extLst>
              <a:ext uri="{FF2B5EF4-FFF2-40B4-BE49-F238E27FC236}">
                <a16:creationId xmlns:a16="http://schemas.microsoft.com/office/drawing/2014/main" id="{FD4CA57D-E16E-2591-2F9B-75ED3B3CD33D}"/>
              </a:ext>
            </a:extLst>
          </p:cNvPr>
          <p:cNvSpPr txBox="1">
            <a:spLocks/>
          </p:cNvSpPr>
          <p:nvPr/>
        </p:nvSpPr>
        <p:spPr>
          <a:xfrm>
            <a:off x="2184424" y="4080327"/>
            <a:ext cx="42030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1000</a:t>
            </a:r>
          </a:p>
        </p:txBody>
      </p:sp>
      <p:sp>
        <p:nvSpPr>
          <p:cNvPr id="119" name="Google Shape;699;p50">
            <a:extLst>
              <a:ext uri="{FF2B5EF4-FFF2-40B4-BE49-F238E27FC236}">
                <a16:creationId xmlns:a16="http://schemas.microsoft.com/office/drawing/2014/main" id="{EF9F7317-18F8-EA87-0E85-9774D9E1E5E1}"/>
              </a:ext>
            </a:extLst>
          </p:cNvPr>
          <p:cNvSpPr txBox="1">
            <a:spLocks/>
          </p:cNvSpPr>
          <p:nvPr/>
        </p:nvSpPr>
        <p:spPr>
          <a:xfrm>
            <a:off x="2197832" y="4403101"/>
            <a:ext cx="406902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3500</a:t>
            </a:r>
          </a:p>
        </p:txBody>
      </p:sp>
      <p:sp>
        <p:nvSpPr>
          <p:cNvPr id="120" name="Google Shape;699;p50">
            <a:extLst>
              <a:ext uri="{FF2B5EF4-FFF2-40B4-BE49-F238E27FC236}">
                <a16:creationId xmlns:a16="http://schemas.microsoft.com/office/drawing/2014/main" id="{FDF71607-6A16-D415-4DBD-574A8E58A582}"/>
              </a:ext>
            </a:extLst>
          </p:cNvPr>
          <p:cNvSpPr txBox="1">
            <a:spLocks/>
          </p:cNvSpPr>
          <p:nvPr/>
        </p:nvSpPr>
        <p:spPr>
          <a:xfrm>
            <a:off x="1559019" y="201622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16000</a:t>
            </a:r>
          </a:p>
        </p:txBody>
      </p:sp>
      <p:sp>
        <p:nvSpPr>
          <p:cNvPr id="121" name="Google Shape;699;p50">
            <a:extLst>
              <a:ext uri="{FF2B5EF4-FFF2-40B4-BE49-F238E27FC236}">
                <a16:creationId xmlns:a16="http://schemas.microsoft.com/office/drawing/2014/main" id="{3A8C0BC5-8208-62B0-1E6D-C0988E8F58DC}"/>
              </a:ext>
            </a:extLst>
          </p:cNvPr>
          <p:cNvSpPr txBox="1">
            <a:spLocks/>
          </p:cNvSpPr>
          <p:nvPr/>
        </p:nvSpPr>
        <p:spPr>
          <a:xfrm>
            <a:off x="3996203" y="2778549"/>
            <a:ext cx="445837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3000</a:t>
            </a:r>
          </a:p>
        </p:txBody>
      </p:sp>
      <p:sp>
        <p:nvSpPr>
          <p:cNvPr id="122" name="Google Shape;699;p50">
            <a:extLst>
              <a:ext uri="{FF2B5EF4-FFF2-40B4-BE49-F238E27FC236}">
                <a16:creationId xmlns:a16="http://schemas.microsoft.com/office/drawing/2014/main" id="{47BD59F8-A6F7-0340-FC13-740057A32A90}"/>
              </a:ext>
            </a:extLst>
          </p:cNvPr>
          <p:cNvSpPr txBox="1">
            <a:spLocks/>
          </p:cNvSpPr>
          <p:nvPr/>
        </p:nvSpPr>
        <p:spPr>
          <a:xfrm>
            <a:off x="3996203" y="3101325"/>
            <a:ext cx="446621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3000</a:t>
            </a:r>
          </a:p>
        </p:txBody>
      </p:sp>
      <p:sp>
        <p:nvSpPr>
          <p:cNvPr id="123" name="Google Shape;699;p50">
            <a:extLst>
              <a:ext uri="{FF2B5EF4-FFF2-40B4-BE49-F238E27FC236}">
                <a16:creationId xmlns:a16="http://schemas.microsoft.com/office/drawing/2014/main" id="{39E0DA5C-0F19-7944-E006-01025CAFC7F4}"/>
              </a:ext>
            </a:extLst>
          </p:cNvPr>
          <p:cNvSpPr txBox="1">
            <a:spLocks/>
          </p:cNvSpPr>
          <p:nvPr/>
        </p:nvSpPr>
        <p:spPr>
          <a:xfrm>
            <a:off x="3996204" y="3427659"/>
            <a:ext cx="446616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5000</a:t>
            </a:r>
          </a:p>
        </p:txBody>
      </p:sp>
      <p:sp>
        <p:nvSpPr>
          <p:cNvPr id="124" name="Google Shape;699;p50">
            <a:extLst>
              <a:ext uri="{FF2B5EF4-FFF2-40B4-BE49-F238E27FC236}">
                <a16:creationId xmlns:a16="http://schemas.microsoft.com/office/drawing/2014/main" id="{DEEBC3DA-D0D6-3ECE-B3FB-2867D6FCB74F}"/>
              </a:ext>
            </a:extLst>
          </p:cNvPr>
          <p:cNvSpPr txBox="1">
            <a:spLocks/>
          </p:cNvSpPr>
          <p:nvPr/>
        </p:nvSpPr>
        <p:spPr>
          <a:xfrm>
            <a:off x="3996204" y="3757551"/>
            <a:ext cx="445835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6000</a:t>
            </a:r>
          </a:p>
        </p:txBody>
      </p:sp>
      <p:sp>
        <p:nvSpPr>
          <p:cNvPr id="125" name="Google Shape;699;p50">
            <a:extLst>
              <a:ext uri="{FF2B5EF4-FFF2-40B4-BE49-F238E27FC236}">
                <a16:creationId xmlns:a16="http://schemas.microsoft.com/office/drawing/2014/main" id="{B341116B-7575-FF42-A865-69CD997E7D66}"/>
              </a:ext>
            </a:extLst>
          </p:cNvPr>
          <p:cNvSpPr txBox="1">
            <a:spLocks/>
          </p:cNvSpPr>
          <p:nvPr/>
        </p:nvSpPr>
        <p:spPr>
          <a:xfrm>
            <a:off x="3996204" y="4076769"/>
            <a:ext cx="439872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de-DE" sz="800"/>
              <a:t>7000</a:t>
            </a:r>
          </a:p>
        </p:txBody>
      </p:sp>
      <p:sp>
        <p:nvSpPr>
          <p:cNvPr id="126" name="Google Shape;699;p50">
            <a:extLst>
              <a:ext uri="{FF2B5EF4-FFF2-40B4-BE49-F238E27FC236}">
                <a16:creationId xmlns:a16="http://schemas.microsoft.com/office/drawing/2014/main" id="{36603C4F-DCB0-E923-EA58-0D14F915FFD6}"/>
              </a:ext>
            </a:extLst>
          </p:cNvPr>
          <p:cNvSpPr txBox="1">
            <a:spLocks/>
          </p:cNvSpPr>
          <p:nvPr/>
        </p:nvSpPr>
        <p:spPr>
          <a:xfrm>
            <a:off x="3361860" y="201622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24000</a:t>
            </a:r>
          </a:p>
        </p:txBody>
      </p:sp>
      <p:sp>
        <p:nvSpPr>
          <p:cNvPr id="127" name="Google Shape;699;p50">
            <a:extLst>
              <a:ext uri="{FF2B5EF4-FFF2-40B4-BE49-F238E27FC236}">
                <a16:creationId xmlns:a16="http://schemas.microsoft.com/office/drawing/2014/main" id="{318C6E31-19A1-75B4-B830-5DB175507855}"/>
              </a:ext>
            </a:extLst>
          </p:cNvPr>
          <p:cNvSpPr txBox="1">
            <a:spLocks/>
          </p:cNvSpPr>
          <p:nvPr/>
        </p:nvSpPr>
        <p:spPr>
          <a:xfrm>
            <a:off x="5788836" y="2760759"/>
            <a:ext cx="484862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19500</a:t>
            </a:r>
          </a:p>
        </p:txBody>
      </p:sp>
      <p:sp>
        <p:nvSpPr>
          <p:cNvPr id="128" name="Google Shape;699;p50">
            <a:extLst>
              <a:ext uri="{FF2B5EF4-FFF2-40B4-BE49-F238E27FC236}">
                <a16:creationId xmlns:a16="http://schemas.microsoft.com/office/drawing/2014/main" id="{6851DDE2-D651-A70F-B940-B3C76FDB3C38}"/>
              </a:ext>
            </a:extLst>
          </p:cNvPr>
          <p:cNvSpPr txBox="1">
            <a:spLocks/>
          </p:cNvSpPr>
          <p:nvPr/>
        </p:nvSpPr>
        <p:spPr>
          <a:xfrm>
            <a:off x="5814979" y="3087093"/>
            <a:ext cx="457241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129" name="Google Shape;699;p50">
            <a:extLst>
              <a:ext uri="{FF2B5EF4-FFF2-40B4-BE49-F238E27FC236}">
                <a16:creationId xmlns:a16="http://schemas.microsoft.com/office/drawing/2014/main" id="{3B94954B-0C94-6A47-F308-E6893BE053E3}"/>
              </a:ext>
            </a:extLst>
          </p:cNvPr>
          <p:cNvSpPr txBox="1">
            <a:spLocks/>
          </p:cNvSpPr>
          <p:nvPr/>
        </p:nvSpPr>
        <p:spPr>
          <a:xfrm>
            <a:off x="5788835" y="3413427"/>
            <a:ext cx="484860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130" name="Google Shape;699;p50">
            <a:extLst>
              <a:ext uri="{FF2B5EF4-FFF2-40B4-BE49-F238E27FC236}">
                <a16:creationId xmlns:a16="http://schemas.microsoft.com/office/drawing/2014/main" id="{376F159A-9F90-5060-B273-C5EA1EA88A1D}"/>
              </a:ext>
            </a:extLst>
          </p:cNvPr>
          <p:cNvSpPr txBox="1">
            <a:spLocks/>
          </p:cNvSpPr>
          <p:nvPr/>
        </p:nvSpPr>
        <p:spPr>
          <a:xfrm>
            <a:off x="5788836" y="3739761"/>
            <a:ext cx="484860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10000</a:t>
            </a:r>
          </a:p>
        </p:txBody>
      </p:sp>
      <p:sp>
        <p:nvSpPr>
          <p:cNvPr id="131" name="Google Shape;699;p50">
            <a:extLst>
              <a:ext uri="{FF2B5EF4-FFF2-40B4-BE49-F238E27FC236}">
                <a16:creationId xmlns:a16="http://schemas.microsoft.com/office/drawing/2014/main" id="{FCBC1E72-E24E-DFA2-6497-3FDFDA0D7164}"/>
              </a:ext>
            </a:extLst>
          </p:cNvPr>
          <p:cNvSpPr txBox="1">
            <a:spLocks/>
          </p:cNvSpPr>
          <p:nvPr/>
        </p:nvSpPr>
        <p:spPr>
          <a:xfrm>
            <a:off x="5788835" y="4066095"/>
            <a:ext cx="484860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15000</a:t>
            </a:r>
          </a:p>
        </p:txBody>
      </p:sp>
      <p:sp>
        <p:nvSpPr>
          <p:cNvPr id="132" name="Google Shape;699;p50">
            <a:extLst>
              <a:ext uri="{FF2B5EF4-FFF2-40B4-BE49-F238E27FC236}">
                <a16:creationId xmlns:a16="http://schemas.microsoft.com/office/drawing/2014/main" id="{9956FA25-3D55-9CFB-B771-3F6FCEE7D3A7}"/>
              </a:ext>
            </a:extLst>
          </p:cNvPr>
          <p:cNvSpPr txBox="1">
            <a:spLocks/>
          </p:cNvSpPr>
          <p:nvPr/>
        </p:nvSpPr>
        <p:spPr>
          <a:xfrm>
            <a:off x="5814979" y="4392427"/>
            <a:ext cx="457239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133" name="Google Shape;699;p50">
            <a:extLst>
              <a:ext uri="{FF2B5EF4-FFF2-40B4-BE49-F238E27FC236}">
                <a16:creationId xmlns:a16="http://schemas.microsoft.com/office/drawing/2014/main" id="{ED17BA5D-B849-EBB7-BE96-76CAA9A9B302}"/>
              </a:ext>
            </a:extLst>
          </p:cNvPr>
          <p:cNvSpPr txBox="1">
            <a:spLocks/>
          </p:cNvSpPr>
          <p:nvPr/>
        </p:nvSpPr>
        <p:spPr>
          <a:xfrm>
            <a:off x="5171783" y="201622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66000</a:t>
            </a:r>
          </a:p>
        </p:txBody>
      </p:sp>
      <p:sp>
        <p:nvSpPr>
          <p:cNvPr id="134" name="Google Shape;699;p50">
            <a:extLst>
              <a:ext uri="{FF2B5EF4-FFF2-40B4-BE49-F238E27FC236}">
                <a16:creationId xmlns:a16="http://schemas.microsoft.com/office/drawing/2014/main" id="{D03D013B-4995-B8CC-7196-7124E586277B}"/>
              </a:ext>
            </a:extLst>
          </p:cNvPr>
          <p:cNvSpPr txBox="1">
            <a:spLocks/>
          </p:cNvSpPr>
          <p:nvPr/>
        </p:nvSpPr>
        <p:spPr>
          <a:xfrm>
            <a:off x="7604184" y="4087563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4000</a:t>
            </a:r>
          </a:p>
        </p:txBody>
      </p:sp>
      <p:sp>
        <p:nvSpPr>
          <p:cNvPr id="135" name="Google Shape;699;p50">
            <a:extLst>
              <a:ext uri="{FF2B5EF4-FFF2-40B4-BE49-F238E27FC236}">
                <a16:creationId xmlns:a16="http://schemas.microsoft.com/office/drawing/2014/main" id="{2B23E43E-ACF9-DBE6-591D-62247719E631}"/>
              </a:ext>
            </a:extLst>
          </p:cNvPr>
          <p:cNvSpPr txBox="1">
            <a:spLocks/>
          </p:cNvSpPr>
          <p:nvPr/>
        </p:nvSpPr>
        <p:spPr>
          <a:xfrm>
            <a:off x="7604183" y="4401420"/>
            <a:ext cx="458934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3000</a:t>
            </a:r>
          </a:p>
        </p:txBody>
      </p: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F6DAEF6-03F0-89E6-0F74-0221F062BA81}"/>
              </a:ext>
            </a:extLst>
          </p:cNvPr>
          <p:cNvGrpSpPr/>
          <p:nvPr/>
        </p:nvGrpSpPr>
        <p:grpSpPr>
          <a:xfrm>
            <a:off x="6635048" y="3866261"/>
            <a:ext cx="1325564" cy="207956"/>
            <a:chOff x="4431434" y="4282940"/>
            <a:chExt cx="792183" cy="456553"/>
          </a:xfrm>
        </p:grpSpPr>
        <p:sp>
          <p:nvSpPr>
            <p:cNvPr id="137" name="Google Shape;686;p50">
              <a:extLst>
                <a:ext uri="{FF2B5EF4-FFF2-40B4-BE49-F238E27FC236}">
                  <a16:creationId xmlns:a16="http://schemas.microsoft.com/office/drawing/2014/main" id="{4A72EF78-0C65-1A73-C005-A17199972B94}"/>
                </a:ext>
              </a:extLst>
            </p:cNvPr>
            <p:cNvSpPr/>
            <p:nvPr/>
          </p:nvSpPr>
          <p:spPr>
            <a:xfrm rot="5400000">
              <a:off x="4599250" y="4115126"/>
              <a:ext cx="456551" cy="79218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99;p50">
              <a:extLst>
                <a:ext uri="{FF2B5EF4-FFF2-40B4-BE49-F238E27FC236}">
                  <a16:creationId xmlns:a16="http://schemas.microsoft.com/office/drawing/2014/main" id="{6F389DEA-3958-A8DD-723A-1C4DBF667E26}"/>
                </a:ext>
              </a:extLst>
            </p:cNvPr>
            <p:cNvSpPr txBox="1">
              <a:spLocks/>
            </p:cNvSpPr>
            <p:nvPr/>
          </p:nvSpPr>
          <p:spPr>
            <a:xfrm>
              <a:off x="4431434" y="4282940"/>
              <a:ext cx="792183" cy="456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de-DE" sz="800"/>
                <a:t>Visualisierung</a:t>
              </a:r>
            </a:p>
          </p:txBody>
        </p:sp>
      </p:grpSp>
      <p:sp>
        <p:nvSpPr>
          <p:cNvPr id="139" name="Google Shape;699;p50">
            <a:extLst>
              <a:ext uri="{FF2B5EF4-FFF2-40B4-BE49-F238E27FC236}">
                <a16:creationId xmlns:a16="http://schemas.microsoft.com/office/drawing/2014/main" id="{1AA6431C-5AC3-81A8-47E7-4C50242A68E1}"/>
              </a:ext>
            </a:extLst>
          </p:cNvPr>
          <p:cNvSpPr txBox="1">
            <a:spLocks/>
          </p:cNvSpPr>
          <p:nvPr/>
        </p:nvSpPr>
        <p:spPr>
          <a:xfrm>
            <a:off x="7607695" y="3761039"/>
            <a:ext cx="460338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2500</a:t>
            </a:r>
          </a:p>
        </p:txBody>
      </p:sp>
      <p:cxnSp>
        <p:nvCxnSpPr>
          <p:cNvPr id="140" name="Gerader Verbinder 242">
            <a:extLst>
              <a:ext uri="{FF2B5EF4-FFF2-40B4-BE49-F238E27FC236}">
                <a16:creationId xmlns:a16="http://schemas.microsoft.com/office/drawing/2014/main" id="{66F7CBC8-555C-643B-62F0-0C78C61DB8F7}"/>
              </a:ext>
            </a:extLst>
          </p:cNvPr>
          <p:cNvCxnSpPr>
            <a:cxnSpLocks/>
          </p:cNvCxnSpPr>
          <p:nvPr/>
        </p:nvCxnSpPr>
        <p:spPr>
          <a:xfrm>
            <a:off x="7296024" y="4074216"/>
            <a:ext cx="0" cy="117966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Google Shape;699;p50">
            <a:extLst>
              <a:ext uri="{FF2B5EF4-FFF2-40B4-BE49-F238E27FC236}">
                <a16:creationId xmlns:a16="http://schemas.microsoft.com/office/drawing/2014/main" id="{46A77CC8-8CAE-ED40-27CA-C87C0F76B3A5}"/>
              </a:ext>
            </a:extLst>
          </p:cNvPr>
          <p:cNvSpPr txBox="1">
            <a:spLocks/>
          </p:cNvSpPr>
          <p:nvPr/>
        </p:nvSpPr>
        <p:spPr>
          <a:xfrm>
            <a:off x="7607695" y="2779429"/>
            <a:ext cx="486342" cy="1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18500</a:t>
            </a:r>
          </a:p>
        </p:txBody>
      </p:sp>
      <p:sp>
        <p:nvSpPr>
          <p:cNvPr id="142" name="Google Shape;699;p50">
            <a:extLst>
              <a:ext uri="{FF2B5EF4-FFF2-40B4-BE49-F238E27FC236}">
                <a16:creationId xmlns:a16="http://schemas.microsoft.com/office/drawing/2014/main" id="{8488CCFF-97F6-334D-4CF6-2337D067720A}"/>
              </a:ext>
            </a:extLst>
          </p:cNvPr>
          <p:cNvSpPr txBox="1">
            <a:spLocks/>
          </p:cNvSpPr>
          <p:nvPr/>
        </p:nvSpPr>
        <p:spPr>
          <a:xfrm>
            <a:off x="7607695" y="3104564"/>
            <a:ext cx="46033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7000</a:t>
            </a:r>
          </a:p>
        </p:txBody>
      </p:sp>
      <p:sp>
        <p:nvSpPr>
          <p:cNvPr id="143" name="Google Shape;699;p50">
            <a:extLst>
              <a:ext uri="{FF2B5EF4-FFF2-40B4-BE49-F238E27FC236}">
                <a16:creationId xmlns:a16="http://schemas.microsoft.com/office/drawing/2014/main" id="{FC6B60CF-706F-A108-5570-28BA700DA29F}"/>
              </a:ext>
            </a:extLst>
          </p:cNvPr>
          <p:cNvSpPr txBox="1">
            <a:spLocks/>
          </p:cNvSpPr>
          <p:nvPr/>
        </p:nvSpPr>
        <p:spPr>
          <a:xfrm>
            <a:off x="7607695" y="3430753"/>
            <a:ext cx="460337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800"/>
              <a:t>5000</a:t>
            </a:r>
          </a:p>
        </p:txBody>
      </p:sp>
      <p:sp>
        <p:nvSpPr>
          <p:cNvPr id="144" name="Google Shape;699;p50">
            <a:extLst>
              <a:ext uri="{FF2B5EF4-FFF2-40B4-BE49-F238E27FC236}">
                <a16:creationId xmlns:a16="http://schemas.microsoft.com/office/drawing/2014/main" id="{88D2D331-8FC4-D59E-820F-320481F8DC7E}"/>
              </a:ext>
            </a:extLst>
          </p:cNvPr>
          <p:cNvSpPr txBox="1">
            <a:spLocks/>
          </p:cNvSpPr>
          <p:nvPr/>
        </p:nvSpPr>
        <p:spPr>
          <a:xfrm>
            <a:off x="6986175" y="2011802"/>
            <a:ext cx="604119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900" b="1"/>
              <a:t>30500</a:t>
            </a:r>
          </a:p>
        </p:txBody>
      </p:sp>
      <p:cxnSp>
        <p:nvCxnSpPr>
          <p:cNvPr id="145" name="Gerader Verbinder 623">
            <a:extLst>
              <a:ext uri="{FF2B5EF4-FFF2-40B4-BE49-F238E27FC236}">
                <a16:creationId xmlns:a16="http://schemas.microsoft.com/office/drawing/2014/main" id="{1A0F29AD-0AE4-E9F3-5E58-5BDC2E7C1E96}"/>
              </a:ext>
            </a:extLst>
          </p:cNvPr>
          <p:cNvCxnSpPr>
            <a:cxnSpLocks/>
          </p:cNvCxnSpPr>
          <p:nvPr/>
        </p:nvCxnSpPr>
        <p:spPr>
          <a:xfrm>
            <a:off x="7296024" y="4396546"/>
            <a:ext cx="0" cy="110095"/>
          </a:xfrm>
          <a:prstGeom prst="line">
            <a:avLst/>
          </a:prstGeom>
          <a:ln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699;p50">
            <a:extLst>
              <a:ext uri="{FF2B5EF4-FFF2-40B4-BE49-F238E27FC236}">
                <a16:creationId xmlns:a16="http://schemas.microsoft.com/office/drawing/2014/main" id="{89720961-984E-88B4-E90D-69FA56796CED}"/>
              </a:ext>
            </a:extLst>
          </p:cNvPr>
          <p:cNvSpPr txBox="1">
            <a:spLocks/>
          </p:cNvSpPr>
          <p:nvPr/>
        </p:nvSpPr>
        <p:spPr>
          <a:xfrm>
            <a:off x="1106427" y="277656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148" name="Google Shape;699;p50">
            <a:extLst>
              <a:ext uri="{FF2B5EF4-FFF2-40B4-BE49-F238E27FC236}">
                <a16:creationId xmlns:a16="http://schemas.microsoft.com/office/drawing/2014/main" id="{437C6D8B-2F1E-E2A3-92A6-5276DF58D0F6}"/>
              </a:ext>
            </a:extLst>
          </p:cNvPr>
          <p:cNvSpPr txBox="1">
            <a:spLocks/>
          </p:cNvSpPr>
          <p:nvPr/>
        </p:nvSpPr>
        <p:spPr>
          <a:xfrm>
            <a:off x="1106427" y="310132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1,5PT</a:t>
            </a:r>
          </a:p>
        </p:txBody>
      </p:sp>
      <p:sp>
        <p:nvSpPr>
          <p:cNvPr id="149" name="Google Shape;699;p50">
            <a:extLst>
              <a:ext uri="{FF2B5EF4-FFF2-40B4-BE49-F238E27FC236}">
                <a16:creationId xmlns:a16="http://schemas.microsoft.com/office/drawing/2014/main" id="{E244BFDB-D4FD-84C4-FDC1-596CB67D46C4}"/>
              </a:ext>
            </a:extLst>
          </p:cNvPr>
          <p:cNvSpPr txBox="1">
            <a:spLocks/>
          </p:cNvSpPr>
          <p:nvPr/>
        </p:nvSpPr>
        <p:spPr>
          <a:xfrm>
            <a:off x="1102456" y="342765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1,5PT</a:t>
            </a:r>
          </a:p>
        </p:txBody>
      </p:sp>
      <p:sp>
        <p:nvSpPr>
          <p:cNvPr id="150" name="Google Shape;699;p50">
            <a:extLst>
              <a:ext uri="{FF2B5EF4-FFF2-40B4-BE49-F238E27FC236}">
                <a16:creationId xmlns:a16="http://schemas.microsoft.com/office/drawing/2014/main" id="{E46364DA-2D49-CF9A-91DC-1E248303677A}"/>
              </a:ext>
            </a:extLst>
          </p:cNvPr>
          <p:cNvSpPr txBox="1">
            <a:spLocks/>
          </p:cNvSpPr>
          <p:nvPr/>
        </p:nvSpPr>
        <p:spPr>
          <a:xfrm>
            <a:off x="1100120" y="375399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151" name="Google Shape;699;p50">
            <a:extLst>
              <a:ext uri="{FF2B5EF4-FFF2-40B4-BE49-F238E27FC236}">
                <a16:creationId xmlns:a16="http://schemas.microsoft.com/office/drawing/2014/main" id="{D0AD0871-B979-C340-7E36-F4B8A6C962DD}"/>
              </a:ext>
            </a:extLst>
          </p:cNvPr>
          <p:cNvSpPr txBox="1">
            <a:spLocks/>
          </p:cNvSpPr>
          <p:nvPr/>
        </p:nvSpPr>
        <p:spPr>
          <a:xfrm>
            <a:off x="1108059" y="408032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1PT</a:t>
            </a:r>
          </a:p>
        </p:txBody>
      </p:sp>
      <p:sp>
        <p:nvSpPr>
          <p:cNvPr id="152" name="Google Shape;699;p50">
            <a:extLst>
              <a:ext uri="{FF2B5EF4-FFF2-40B4-BE49-F238E27FC236}">
                <a16:creationId xmlns:a16="http://schemas.microsoft.com/office/drawing/2014/main" id="{0F9BA456-D5D4-98E2-E70F-4E49ECAE2637}"/>
              </a:ext>
            </a:extLst>
          </p:cNvPr>
          <p:cNvSpPr txBox="1">
            <a:spLocks/>
          </p:cNvSpPr>
          <p:nvPr/>
        </p:nvSpPr>
        <p:spPr>
          <a:xfrm>
            <a:off x="1105723" y="4406662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153" name="Google Shape;699;p50">
            <a:extLst>
              <a:ext uri="{FF2B5EF4-FFF2-40B4-BE49-F238E27FC236}">
                <a16:creationId xmlns:a16="http://schemas.microsoft.com/office/drawing/2014/main" id="{D490BE1A-3796-90A9-A3AD-D9D02D9BA9B0}"/>
              </a:ext>
            </a:extLst>
          </p:cNvPr>
          <p:cNvSpPr txBox="1">
            <a:spLocks/>
          </p:cNvSpPr>
          <p:nvPr/>
        </p:nvSpPr>
        <p:spPr>
          <a:xfrm>
            <a:off x="2916275" y="277656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154" name="Google Shape;699;p50">
            <a:extLst>
              <a:ext uri="{FF2B5EF4-FFF2-40B4-BE49-F238E27FC236}">
                <a16:creationId xmlns:a16="http://schemas.microsoft.com/office/drawing/2014/main" id="{913AA986-3255-56F1-68B2-23691B6112D3}"/>
              </a:ext>
            </a:extLst>
          </p:cNvPr>
          <p:cNvSpPr txBox="1">
            <a:spLocks/>
          </p:cNvSpPr>
          <p:nvPr/>
        </p:nvSpPr>
        <p:spPr>
          <a:xfrm>
            <a:off x="2916275" y="310132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155" name="Google Shape;699;p50">
            <a:extLst>
              <a:ext uri="{FF2B5EF4-FFF2-40B4-BE49-F238E27FC236}">
                <a16:creationId xmlns:a16="http://schemas.microsoft.com/office/drawing/2014/main" id="{D2B62A3B-BB4C-89F9-A897-E97016BC7804}"/>
              </a:ext>
            </a:extLst>
          </p:cNvPr>
          <p:cNvSpPr txBox="1">
            <a:spLocks/>
          </p:cNvSpPr>
          <p:nvPr/>
        </p:nvSpPr>
        <p:spPr>
          <a:xfrm>
            <a:off x="2912304" y="342765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4PT</a:t>
            </a:r>
          </a:p>
        </p:txBody>
      </p:sp>
      <p:sp>
        <p:nvSpPr>
          <p:cNvPr id="156" name="Google Shape;699;p50">
            <a:extLst>
              <a:ext uri="{FF2B5EF4-FFF2-40B4-BE49-F238E27FC236}">
                <a16:creationId xmlns:a16="http://schemas.microsoft.com/office/drawing/2014/main" id="{52B68B2E-1D9F-C5BB-DEF6-72BA54D9A0A2}"/>
              </a:ext>
            </a:extLst>
          </p:cNvPr>
          <p:cNvSpPr txBox="1">
            <a:spLocks/>
          </p:cNvSpPr>
          <p:nvPr/>
        </p:nvSpPr>
        <p:spPr>
          <a:xfrm>
            <a:off x="2909968" y="375399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5PT</a:t>
            </a:r>
          </a:p>
        </p:txBody>
      </p:sp>
      <p:sp>
        <p:nvSpPr>
          <p:cNvPr id="157" name="Google Shape;699;p50">
            <a:extLst>
              <a:ext uri="{FF2B5EF4-FFF2-40B4-BE49-F238E27FC236}">
                <a16:creationId xmlns:a16="http://schemas.microsoft.com/office/drawing/2014/main" id="{B9D99286-F967-8676-82C7-FCA65DB8EBD7}"/>
              </a:ext>
            </a:extLst>
          </p:cNvPr>
          <p:cNvSpPr txBox="1">
            <a:spLocks/>
          </p:cNvSpPr>
          <p:nvPr/>
        </p:nvSpPr>
        <p:spPr>
          <a:xfrm>
            <a:off x="2917907" y="408032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6PT</a:t>
            </a:r>
          </a:p>
        </p:txBody>
      </p:sp>
      <p:sp>
        <p:nvSpPr>
          <p:cNvPr id="158" name="Google Shape;699;p50">
            <a:extLst>
              <a:ext uri="{FF2B5EF4-FFF2-40B4-BE49-F238E27FC236}">
                <a16:creationId xmlns:a16="http://schemas.microsoft.com/office/drawing/2014/main" id="{66890275-35C4-0764-37A2-ECD7C2472288}"/>
              </a:ext>
            </a:extLst>
          </p:cNvPr>
          <p:cNvSpPr txBox="1">
            <a:spLocks/>
          </p:cNvSpPr>
          <p:nvPr/>
        </p:nvSpPr>
        <p:spPr>
          <a:xfrm>
            <a:off x="4729029" y="277773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10PT</a:t>
            </a:r>
          </a:p>
        </p:txBody>
      </p:sp>
      <p:sp>
        <p:nvSpPr>
          <p:cNvPr id="159" name="Google Shape;699;p50">
            <a:extLst>
              <a:ext uri="{FF2B5EF4-FFF2-40B4-BE49-F238E27FC236}">
                <a16:creationId xmlns:a16="http://schemas.microsoft.com/office/drawing/2014/main" id="{C053E372-194C-2DBD-BAB2-EF3345DAA8BF}"/>
              </a:ext>
            </a:extLst>
          </p:cNvPr>
          <p:cNvSpPr txBox="1">
            <a:spLocks/>
          </p:cNvSpPr>
          <p:nvPr/>
        </p:nvSpPr>
        <p:spPr>
          <a:xfrm>
            <a:off x="4729029" y="3102495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160" name="Google Shape;699;p50">
            <a:extLst>
              <a:ext uri="{FF2B5EF4-FFF2-40B4-BE49-F238E27FC236}">
                <a16:creationId xmlns:a16="http://schemas.microsoft.com/office/drawing/2014/main" id="{23A42FDA-19B6-5AEA-5773-E4E1CBFFF906}"/>
              </a:ext>
            </a:extLst>
          </p:cNvPr>
          <p:cNvSpPr txBox="1">
            <a:spLocks/>
          </p:cNvSpPr>
          <p:nvPr/>
        </p:nvSpPr>
        <p:spPr>
          <a:xfrm>
            <a:off x="4725058" y="3428829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161" name="Google Shape;699;p50">
            <a:extLst>
              <a:ext uri="{FF2B5EF4-FFF2-40B4-BE49-F238E27FC236}">
                <a16:creationId xmlns:a16="http://schemas.microsoft.com/office/drawing/2014/main" id="{9FDE299D-AA7F-2F40-19E3-0892AD7401DD}"/>
              </a:ext>
            </a:extLst>
          </p:cNvPr>
          <p:cNvSpPr txBox="1">
            <a:spLocks/>
          </p:cNvSpPr>
          <p:nvPr/>
        </p:nvSpPr>
        <p:spPr>
          <a:xfrm>
            <a:off x="4722722" y="375516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6PT</a:t>
            </a:r>
          </a:p>
        </p:txBody>
      </p:sp>
      <p:sp>
        <p:nvSpPr>
          <p:cNvPr id="162" name="Google Shape;699;p50">
            <a:extLst>
              <a:ext uri="{FF2B5EF4-FFF2-40B4-BE49-F238E27FC236}">
                <a16:creationId xmlns:a16="http://schemas.microsoft.com/office/drawing/2014/main" id="{3BAC5024-7C31-2304-EA8C-C4ACBDA3BF08}"/>
              </a:ext>
            </a:extLst>
          </p:cNvPr>
          <p:cNvSpPr txBox="1">
            <a:spLocks/>
          </p:cNvSpPr>
          <p:nvPr/>
        </p:nvSpPr>
        <p:spPr>
          <a:xfrm>
            <a:off x="4730661" y="408149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10PT</a:t>
            </a:r>
          </a:p>
        </p:txBody>
      </p:sp>
      <p:sp>
        <p:nvSpPr>
          <p:cNvPr id="163" name="Google Shape;699;p50">
            <a:extLst>
              <a:ext uri="{FF2B5EF4-FFF2-40B4-BE49-F238E27FC236}">
                <a16:creationId xmlns:a16="http://schemas.microsoft.com/office/drawing/2014/main" id="{CEA18EF5-2623-722A-8C3D-8DD30C6651D8}"/>
              </a:ext>
            </a:extLst>
          </p:cNvPr>
          <p:cNvSpPr txBox="1">
            <a:spLocks/>
          </p:cNvSpPr>
          <p:nvPr/>
        </p:nvSpPr>
        <p:spPr>
          <a:xfrm>
            <a:off x="4728325" y="440783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164" name="Google Shape;699;p50">
            <a:extLst>
              <a:ext uri="{FF2B5EF4-FFF2-40B4-BE49-F238E27FC236}">
                <a16:creationId xmlns:a16="http://schemas.microsoft.com/office/drawing/2014/main" id="{E8AD7AAD-6726-3A3D-EFDB-B7619287F4C6}"/>
              </a:ext>
            </a:extLst>
          </p:cNvPr>
          <p:cNvSpPr txBox="1">
            <a:spLocks/>
          </p:cNvSpPr>
          <p:nvPr/>
        </p:nvSpPr>
        <p:spPr>
          <a:xfrm>
            <a:off x="6549146" y="2779017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165" name="Google Shape;699;p50">
            <a:extLst>
              <a:ext uri="{FF2B5EF4-FFF2-40B4-BE49-F238E27FC236}">
                <a16:creationId xmlns:a16="http://schemas.microsoft.com/office/drawing/2014/main" id="{8B5804C4-319E-FFFD-15EB-62BC6FC3028C}"/>
              </a:ext>
            </a:extLst>
          </p:cNvPr>
          <p:cNvSpPr txBox="1">
            <a:spLocks/>
          </p:cNvSpPr>
          <p:nvPr/>
        </p:nvSpPr>
        <p:spPr>
          <a:xfrm>
            <a:off x="6549146" y="3103775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166" name="Google Shape;699;p50">
            <a:extLst>
              <a:ext uri="{FF2B5EF4-FFF2-40B4-BE49-F238E27FC236}">
                <a16:creationId xmlns:a16="http://schemas.microsoft.com/office/drawing/2014/main" id="{693DA820-F0D7-2A39-99CA-2325681D4529}"/>
              </a:ext>
            </a:extLst>
          </p:cNvPr>
          <p:cNvSpPr txBox="1">
            <a:spLocks/>
          </p:cNvSpPr>
          <p:nvPr/>
        </p:nvSpPr>
        <p:spPr>
          <a:xfrm>
            <a:off x="6545175" y="3430109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5PT</a:t>
            </a:r>
          </a:p>
        </p:txBody>
      </p:sp>
      <p:sp>
        <p:nvSpPr>
          <p:cNvPr id="167" name="Google Shape;699;p50">
            <a:extLst>
              <a:ext uri="{FF2B5EF4-FFF2-40B4-BE49-F238E27FC236}">
                <a16:creationId xmlns:a16="http://schemas.microsoft.com/office/drawing/2014/main" id="{7C37B4DB-4D74-A7D0-7E66-5DE92E925FC5}"/>
              </a:ext>
            </a:extLst>
          </p:cNvPr>
          <p:cNvSpPr txBox="1">
            <a:spLocks/>
          </p:cNvSpPr>
          <p:nvPr/>
        </p:nvSpPr>
        <p:spPr>
          <a:xfrm>
            <a:off x="6542839" y="375644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1PT</a:t>
            </a:r>
          </a:p>
        </p:txBody>
      </p:sp>
      <p:sp>
        <p:nvSpPr>
          <p:cNvPr id="168" name="Google Shape;699;p50">
            <a:extLst>
              <a:ext uri="{FF2B5EF4-FFF2-40B4-BE49-F238E27FC236}">
                <a16:creationId xmlns:a16="http://schemas.microsoft.com/office/drawing/2014/main" id="{F067F617-3575-1A9C-3E62-DF2AE01FFFEF}"/>
              </a:ext>
            </a:extLst>
          </p:cNvPr>
          <p:cNvSpPr txBox="1">
            <a:spLocks/>
          </p:cNvSpPr>
          <p:nvPr/>
        </p:nvSpPr>
        <p:spPr>
          <a:xfrm>
            <a:off x="6550778" y="408277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3PT</a:t>
            </a:r>
          </a:p>
        </p:txBody>
      </p:sp>
      <p:sp>
        <p:nvSpPr>
          <p:cNvPr id="169" name="Google Shape;699;p50">
            <a:extLst>
              <a:ext uri="{FF2B5EF4-FFF2-40B4-BE49-F238E27FC236}">
                <a16:creationId xmlns:a16="http://schemas.microsoft.com/office/drawing/2014/main" id="{5E1E1266-E1FE-ED22-8430-D9B509986629}"/>
              </a:ext>
            </a:extLst>
          </p:cNvPr>
          <p:cNvSpPr txBox="1">
            <a:spLocks/>
          </p:cNvSpPr>
          <p:nvPr/>
        </p:nvSpPr>
        <p:spPr>
          <a:xfrm>
            <a:off x="6548442" y="4409113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de-DE" sz="800"/>
              <a:t>2PT</a:t>
            </a:r>
          </a:p>
        </p:txBody>
      </p:sp>
      <p:sp>
        <p:nvSpPr>
          <p:cNvPr id="170" name="Google Shape;699;p50">
            <a:extLst>
              <a:ext uri="{FF2B5EF4-FFF2-40B4-BE49-F238E27FC236}">
                <a16:creationId xmlns:a16="http://schemas.microsoft.com/office/drawing/2014/main" id="{F9B23E4A-6DCF-018C-7AB7-FF32CBE7EF4D}"/>
              </a:ext>
            </a:extLst>
          </p:cNvPr>
          <p:cNvSpPr txBox="1">
            <a:spLocks/>
          </p:cNvSpPr>
          <p:nvPr/>
        </p:nvSpPr>
        <p:spPr>
          <a:xfrm>
            <a:off x="1583389" y="1904492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10PT</a:t>
            </a:r>
          </a:p>
        </p:txBody>
      </p:sp>
      <p:sp>
        <p:nvSpPr>
          <p:cNvPr id="171" name="Google Shape;699;p50">
            <a:extLst>
              <a:ext uri="{FF2B5EF4-FFF2-40B4-BE49-F238E27FC236}">
                <a16:creationId xmlns:a16="http://schemas.microsoft.com/office/drawing/2014/main" id="{6D67D892-4613-4F12-2481-0ED708E54ED2}"/>
              </a:ext>
            </a:extLst>
          </p:cNvPr>
          <p:cNvSpPr txBox="1">
            <a:spLocks/>
          </p:cNvSpPr>
          <p:nvPr/>
        </p:nvSpPr>
        <p:spPr>
          <a:xfrm>
            <a:off x="3384125" y="1901324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19PT</a:t>
            </a:r>
          </a:p>
        </p:txBody>
      </p:sp>
      <p:sp>
        <p:nvSpPr>
          <p:cNvPr id="172" name="Google Shape;699;p50">
            <a:extLst>
              <a:ext uri="{FF2B5EF4-FFF2-40B4-BE49-F238E27FC236}">
                <a16:creationId xmlns:a16="http://schemas.microsoft.com/office/drawing/2014/main" id="{2D154E93-D3EC-40B2-FC0D-464D2A9F0254}"/>
              </a:ext>
            </a:extLst>
          </p:cNvPr>
          <p:cNvSpPr txBox="1">
            <a:spLocks/>
          </p:cNvSpPr>
          <p:nvPr/>
        </p:nvSpPr>
        <p:spPr>
          <a:xfrm>
            <a:off x="5185601" y="1903836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41PT</a:t>
            </a:r>
          </a:p>
        </p:txBody>
      </p:sp>
      <p:sp>
        <p:nvSpPr>
          <p:cNvPr id="173" name="Google Shape;699;p50">
            <a:extLst>
              <a:ext uri="{FF2B5EF4-FFF2-40B4-BE49-F238E27FC236}">
                <a16:creationId xmlns:a16="http://schemas.microsoft.com/office/drawing/2014/main" id="{B91E120E-F4D9-7F15-F0A1-EFDA65FE26C1}"/>
              </a:ext>
            </a:extLst>
          </p:cNvPr>
          <p:cNvSpPr txBox="1">
            <a:spLocks/>
          </p:cNvSpPr>
          <p:nvPr/>
        </p:nvSpPr>
        <p:spPr>
          <a:xfrm>
            <a:off x="6981334" y="1895928"/>
            <a:ext cx="597511" cy="1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de-DE" sz="700"/>
              <a:t>20PT</a:t>
            </a:r>
          </a:p>
        </p:txBody>
      </p:sp>
      <p:pic>
        <p:nvPicPr>
          <p:cNvPr id="174" name="Grafik 173" descr="User outline">
            <a:extLst>
              <a:ext uri="{FF2B5EF4-FFF2-40B4-BE49-F238E27FC236}">
                <a16:creationId xmlns:a16="http://schemas.microsoft.com/office/drawing/2014/main" id="{9A043BED-E12F-7E06-4CBA-C9651099D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9458" y="1124645"/>
            <a:ext cx="914400" cy="914400"/>
          </a:xfrm>
          <a:prstGeom prst="rect">
            <a:avLst/>
          </a:prstGeom>
        </p:spPr>
      </p:pic>
      <p:pic>
        <p:nvPicPr>
          <p:cNvPr id="175" name="Grafik 174" descr="User outline">
            <a:extLst>
              <a:ext uri="{FF2B5EF4-FFF2-40B4-BE49-F238E27FC236}">
                <a16:creationId xmlns:a16="http://schemas.microsoft.com/office/drawing/2014/main" id="{A9EC775D-44A7-37ED-72FA-EB409560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01366" y="1153452"/>
            <a:ext cx="914400" cy="914400"/>
          </a:xfrm>
          <a:prstGeom prst="rect">
            <a:avLst/>
          </a:prstGeom>
        </p:spPr>
      </p:pic>
      <p:pic>
        <p:nvPicPr>
          <p:cNvPr id="176" name="Grafik 175" descr="Users outline">
            <a:extLst>
              <a:ext uri="{FF2B5EF4-FFF2-40B4-BE49-F238E27FC236}">
                <a16:creationId xmlns:a16="http://schemas.microsoft.com/office/drawing/2014/main" id="{9CD59792-267C-B307-46E1-B5B468CE4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94601" y="1227088"/>
            <a:ext cx="772962" cy="772962"/>
          </a:xfrm>
          <a:prstGeom prst="rect">
            <a:avLst/>
          </a:prstGeom>
        </p:spPr>
      </p:pic>
      <p:pic>
        <p:nvPicPr>
          <p:cNvPr id="177" name="Grafik 176" descr="Users outline">
            <a:extLst>
              <a:ext uri="{FF2B5EF4-FFF2-40B4-BE49-F238E27FC236}">
                <a16:creationId xmlns:a16="http://schemas.microsoft.com/office/drawing/2014/main" id="{99FB8F78-738A-D446-D429-D33A00FB4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893608" y="1217823"/>
            <a:ext cx="772962" cy="7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1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9" grpId="0"/>
      <p:bldP spid="141" grpId="0"/>
      <p:bldP spid="142" grpId="0"/>
      <p:bldP spid="143" grpId="0"/>
      <p:bldP spid="144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1414053" y="2604113"/>
            <a:ext cx="6315891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Technische Umsetzung &amp; Finales Produkt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744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0DDA04EA-596F-A908-5B6A-BAF3ED7B9FB7}"/>
              </a:ext>
            </a:extLst>
          </p:cNvPr>
          <p:cNvSpPr/>
          <p:nvPr/>
        </p:nvSpPr>
        <p:spPr>
          <a:xfrm>
            <a:off x="7404100" y="3136764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4859E91-A1A1-AFF0-AB22-1B97F95617BD}"/>
              </a:ext>
            </a:extLst>
          </p:cNvPr>
          <p:cNvSpPr/>
          <p:nvPr/>
        </p:nvSpPr>
        <p:spPr>
          <a:xfrm>
            <a:off x="7404100" y="2727257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AF87F8-5D31-4088-E32E-37A599CC2731}"/>
              </a:ext>
            </a:extLst>
          </p:cNvPr>
          <p:cNvSpPr/>
          <p:nvPr/>
        </p:nvSpPr>
        <p:spPr>
          <a:xfrm>
            <a:off x="7404100" y="2317750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2DC4C8A6-A802-D8F9-3823-095844CC13EF}"/>
              </a:ext>
            </a:extLst>
          </p:cNvPr>
          <p:cNvSpPr txBox="1">
            <a:spLocks/>
          </p:cNvSpPr>
          <p:nvPr/>
        </p:nvSpPr>
        <p:spPr>
          <a:xfrm>
            <a:off x="984313" y="1371599"/>
            <a:ext cx="4182047" cy="2859433"/>
          </a:xfrm>
          <a:prstGeom prst="rect">
            <a:avLst/>
          </a:prstGeom>
          <a:noFill/>
          <a:ln w="19050">
            <a:solidFill>
              <a:srgbClr val="DCAE52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>
                <a:latin typeface="+mj-lt"/>
              </a:rPr>
              <a:t>Zeitraum: 01.06.2020 – 01.06.2022	 </a:t>
            </a:r>
            <a:r>
              <a:rPr lang="de-DE" sz="1500">
                <a:solidFill>
                  <a:srgbClr val="E9E2C9"/>
                </a:solidFill>
                <a:latin typeface="+mj-lt"/>
              </a:rPr>
              <a:t>(kein Zugriff auf Echtzeitdaten)</a:t>
            </a:r>
          </a:p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>
                <a:latin typeface="+mj-lt"/>
              </a:rPr>
              <a:t>Stündlich aggregierte Daten </a:t>
            </a:r>
            <a:r>
              <a:rPr lang="de-DE" sz="1500">
                <a:solidFill>
                  <a:srgbClr val="E9E2C9"/>
                </a:solidFill>
                <a:latin typeface="+mj-lt"/>
              </a:rPr>
              <a:t>(statt minütlich)</a:t>
            </a:r>
          </a:p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>
                <a:latin typeface="+mj-lt"/>
              </a:rPr>
              <a:t>Kein Geomapping der Kreuzung</a:t>
            </a:r>
          </a:p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>
                <a:latin typeface="+mj-lt"/>
              </a:rPr>
              <a:t>Keine Referenzen auf anliegenden Kreuzungen</a:t>
            </a:r>
          </a:p>
          <a:p>
            <a:pPr indent="-342900">
              <a:spcAft>
                <a:spcPts val="100"/>
              </a:spcAft>
              <a:buSzPts val="1800"/>
              <a:buFont typeface="Montserrat"/>
              <a:buChar char="●"/>
            </a:pPr>
            <a:r>
              <a:rPr lang="de-DE" sz="1500">
                <a:latin typeface="+mj-lt"/>
              </a:rPr>
              <a:t>Spalte für jedes Lichtsignal: Anzahl gemessener Autos + Prozentualen Anteil der Zeit, die der Sensor Kraftfahrzeuge detektiert</a:t>
            </a:r>
          </a:p>
        </p:txBody>
      </p:sp>
      <p:pic>
        <p:nvPicPr>
          <p:cNvPr id="24" name="Grafik 23" descr="Datenbank mit einfarbiger Füllung">
            <a:extLst>
              <a:ext uri="{FF2B5EF4-FFF2-40B4-BE49-F238E27FC236}">
                <a16:creationId xmlns:a16="http://schemas.microsoft.com/office/drawing/2014/main" id="{BF2AF5AB-521D-B08D-F123-2A7325B4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902" y="1700696"/>
            <a:ext cx="1907138" cy="1907138"/>
          </a:xfrm>
          <a:prstGeom prst="rect">
            <a:avLst/>
          </a:prstGeom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CF680B2-C657-A80B-ED4C-D886A36B54C8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66360" y="2801316"/>
            <a:ext cx="1384663" cy="0"/>
          </a:xfrm>
          <a:prstGeom prst="line">
            <a:avLst/>
          </a:prstGeom>
          <a:ln w="38100">
            <a:solidFill>
              <a:srgbClr val="DCAE5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9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8FAC7046-32D0-FBF6-DC49-4977C7D1B024}"/>
              </a:ext>
            </a:extLst>
          </p:cNvPr>
          <p:cNvSpPr/>
          <p:nvPr/>
        </p:nvSpPr>
        <p:spPr>
          <a:xfrm>
            <a:off x="6457950" y="3651981"/>
            <a:ext cx="2006600" cy="461665"/>
          </a:xfrm>
          <a:prstGeom prst="rect">
            <a:avLst/>
          </a:prstGeom>
          <a:solidFill>
            <a:srgbClr val="292C34"/>
          </a:solidFill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3BA6CD-2EA2-8A70-4BF2-7EBD3F8C985B}"/>
              </a:ext>
            </a:extLst>
          </p:cNvPr>
          <p:cNvCxnSpPr>
            <a:stCxn id="5" idx="3"/>
          </p:cNvCxnSpPr>
          <p:nvPr/>
        </p:nvCxnSpPr>
        <p:spPr>
          <a:xfrm flipV="1">
            <a:off x="2509742" y="2727257"/>
            <a:ext cx="1414558" cy="3238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B9F5BA6-6C24-9C9A-E43F-B29DF01858C5}"/>
              </a:ext>
            </a:extLst>
          </p:cNvPr>
          <p:cNvCxnSpPr>
            <a:cxnSpLocks/>
          </p:cNvCxnSpPr>
          <p:nvPr/>
        </p:nvCxnSpPr>
        <p:spPr>
          <a:xfrm>
            <a:off x="4508500" y="2749411"/>
            <a:ext cx="1327150" cy="0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0DDA04EA-596F-A908-5B6A-BAF3ED7B9FB7}"/>
              </a:ext>
            </a:extLst>
          </p:cNvPr>
          <p:cNvSpPr/>
          <p:nvPr/>
        </p:nvSpPr>
        <p:spPr>
          <a:xfrm>
            <a:off x="4343400" y="3159433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4859E91-A1A1-AFF0-AB22-1B97F95617BD}"/>
              </a:ext>
            </a:extLst>
          </p:cNvPr>
          <p:cNvSpPr/>
          <p:nvPr/>
        </p:nvSpPr>
        <p:spPr>
          <a:xfrm>
            <a:off x="4343400" y="2749411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AF87F8-5D31-4088-E32E-37A599CC2731}"/>
              </a:ext>
            </a:extLst>
          </p:cNvPr>
          <p:cNvSpPr/>
          <p:nvPr/>
        </p:nvSpPr>
        <p:spPr>
          <a:xfrm>
            <a:off x="4343400" y="2381247"/>
            <a:ext cx="139700" cy="152395"/>
          </a:xfrm>
          <a:prstGeom prst="ellipse">
            <a:avLst/>
          </a:prstGeom>
          <a:solidFill>
            <a:srgbClr val="E9E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/>
              <a:t>Datengrundlage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5E233C-655D-85BA-4F33-D3E6A7FD8B7A}"/>
              </a:ext>
            </a:extLst>
          </p:cNvPr>
          <p:cNvSpPr/>
          <p:nvPr/>
        </p:nvSpPr>
        <p:spPr>
          <a:xfrm>
            <a:off x="539750" y="2470145"/>
            <a:ext cx="1969992" cy="520700"/>
          </a:xfrm>
          <a:prstGeom prst="rect">
            <a:avLst/>
          </a:prstGeom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E9E2C9"/>
                </a:solidFill>
              </a:rPr>
              <a:t>Erhaltene Daten auf Anfrage</a:t>
            </a:r>
          </a:p>
        </p:txBody>
      </p:sp>
      <p:pic>
        <p:nvPicPr>
          <p:cNvPr id="24" name="Grafik 23" descr="Datenbank mit einfarbiger Füllung">
            <a:extLst>
              <a:ext uri="{FF2B5EF4-FFF2-40B4-BE49-F238E27FC236}">
                <a16:creationId xmlns:a16="http://schemas.microsoft.com/office/drawing/2014/main" id="{BF2AF5AB-521D-B08D-F123-2A7325B4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331" y="1713396"/>
            <a:ext cx="1907138" cy="19071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1F3BCC-A96C-453B-D6E9-66E1193F48CC}"/>
              </a:ext>
            </a:extLst>
          </p:cNvPr>
          <p:cNvSpPr txBox="1"/>
          <p:nvPr/>
        </p:nvSpPr>
        <p:spPr>
          <a:xfrm>
            <a:off x="6457950" y="1427177"/>
            <a:ext cx="2006600" cy="461665"/>
          </a:xfrm>
          <a:prstGeom prst="rect">
            <a:avLst/>
          </a:prstGeom>
          <a:noFill/>
          <a:ln w="28575">
            <a:solidFill>
              <a:srgbClr val="E9E2C9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E9E2C9"/>
                </a:solidFill>
              </a:rPr>
              <a:t>Zeitraum: 01.06.2020 bis 01.06.2022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651E5D-D703-75DF-7D93-C69B42B9916F}"/>
              </a:ext>
            </a:extLst>
          </p:cNvPr>
          <p:cNvSpPr txBox="1"/>
          <p:nvPr/>
        </p:nvSpPr>
        <p:spPr>
          <a:xfrm>
            <a:off x="6457950" y="2318216"/>
            <a:ext cx="2006600" cy="335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200">
                <a:solidFill>
                  <a:srgbClr val="E9E2C9"/>
                </a:solidFill>
              </a:rPr>
              <a:t>Aggregiert auf eine Stunde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410CBF5-2304-A7AC-884D-C77DEAFFC37F}"/>
              </a:ext>
            </a:extLst>
          </p:cNvPr>
          <p:cNvSpPr txBox="1"/>
          <p:nvPr/>
        </p:nvSpPr>
        <p:spPr>
          <a:xfrm>
            <a:off x="6661150" y="287885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E9E2C9"/>
                </a:solidFill>
              </a:rPr>
              <a:t>Für alle Kreuzungen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FFCACD-5955-DB3C-2B29-2150E6E28C3A}"/>
              </a:ext>
            </a:extLst>
          </p:cNvPr>
          <p:cNvSpPr txBox="1"/>
          <p:nvPr/>
        </p:nvSpPr>
        <p:spPr>
          <a:xfrm>
            <a:off x="6635750" y="3651981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E9E2C9"/>
                </a:solidFill>
              </a:rPr>
              <a:t>Eine CSV-Datei pro Kreuzung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7D73965-A37B-3A74-942A-72D7A12E0B62}"/>
              </a:ext>
            </a:extLst>
          </p:cNvPr>
          <p:cNvSpPr/>
          <p:nvPr/>
        </p:nvSpPr>
        <p:spPr>
          <a:xfrm>
            <a:off x="6457950" y="2297127"/>
            <a:ext cx="2006600" cy="461665"/>
          </a:xfrm>
          <a:prstGeom prst="rect">
            <a:avLst/>
          </a:prstGeom>
          <a:noFill/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02F8BB-3D39-1003-8589-17B26A8D93B7}"/>
              </a:ext>
            </a:extLst>
          </p:cNvPr>
          <p:cNvSpPr/>
          <p:nvPr/>
        </p:nvSpPr>
        <p:spPr>
          <a:xfrm>
            <a:off x="6457950" y="2758792"/>
            <a:ext cx="2006600" cy="490379"/>
          </a:xfrm>
          <a:prstGeom prst="rect">
            <a:avLst/>
          </a:prstGeom>
          <a:noFill/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A18DD290-2051-DC45-6BB6-20633DC5DC77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5594751" y="1886212"/>
            <a:ext cx="1091401" cy="634998"/>
          </a:xfrm>
          <a:prstGeom prst="bentConnector2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07718C54-FCC7-DB02-5FCB-270DBB8FECC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5562673" y="2987536"/>
            <a:ext cx="1155557" cy="634998"/>
          </a:xfrm>
          <a:prstGeom prst="bentConnector2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4FC9937-A17C-CC17-5DA8-CED3DE194EE4}"/>
              </a:ext>
            </a:extLst>
          </p:cNvPr>
          <p:cNvCxnSpPr>
            <a:cxnSpLocks/>
          </p:cNvCxnSpPr>
          <p:nvPr/>
        </p:nvCxnSpPr>
        <p:spPr>
          <a:xfrm>
            <a:off x="5835650" y="2749411"/>
            <a:ext cx="622300" cy="0"/>
          </a:xfrm>
          <a:prstGeom prst="straightConnector1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04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92BA0A-D4A3-492B-8CAD-89FA98C5A8FC}"/>
              </a:ext>
            </a:extLst>
          </p:cNvPr>
          <p:cNvSpPr/>
          <p:nvPr/>
        </p:nvSpPr>
        <p:spPr>
          <a:xfrm>
            <a:off x="1243454" y="1752600"/>
            <a:ext cx="2356995" cy="1809749"/>
          </a:xfrm>
          <a:prstGeom prst="rect">
            <a:avLst/>
          </a:prstGeom>
          <a:ln w="7620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/>
              <a:t>Technologie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EFF8B-0239-4E25-9C93-C86DA407E06C}"/>
              </a:ext>
            </a:extLst>
          </p:cNvPr>
          <p:cNvSpPr txBox="1"/>
          <p:nvPr/>
        </p:nvSpPr>
        <p:spPr>
          <a:xfrm>
            <a:off x="4724400" y="1371548"/>
            <a:ext cx="373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Python als generelle Entwicklungssprache (universell, höhere Programmiersprache)</a:t>
            </a:r>
          </a:p>
          <a:p>
            <a:pPr marL="171450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Streamlit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– open source 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app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framework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(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python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library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for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interactive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 web </a:t>
            </a:r>
            <a:r>
              <a:rPr lang="de-DE" sz="1400" err="1">
                <a:solidFill>
                  <a:srgbClr val="E9E2C9"/>
                </a:solidFill>
                <a:latin typeface="Montserrat" panose="00000500000000000000" pitchFamily="2" charset="0"/>
              </a:rPr>
              <a:t>dashboards</a:t>
            </a:r>
            <a:r>
              <a:rPr lang="de-DE" sz="1400">
                <a:solidFill>
                  <a:srgbClr val="E9E2C9"/>
                </a:solidFill>
                <a:latin typeface="Montserrat" panose="00000500000000000000" pitchFamily="2" charset="0"/>
              </a:rPr>
              <a:t>)	</a:t>
            </a:r>
          </a:p>
          <a:p>
            <a:pPr marL="171450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(Wird genutzt von Teams bei Google, Yelp und Uber</a:t>
            </a:r>
            <a:endParaRPr lang="de-DE" sz="1400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lvl="5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endParaRPr lang="de-D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96F1C80-1BA1-4A8B-8C5F-925B18E915D8}"/>
              </a:ext>
            </a:extLst>
          </p:cNvPr>
          <p:cNvSpPr/>
          <p:nvPr/>
        </p:nvSpPr>
        <p:spPr>
          <a:xfrm>
            <a:off x="4411981" y="1504949"/>
            <a:ext cx="160019" cy="2428876"/>
          </a:xfrm>
          <a:prstGeom prst="leftBrac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 descr="How to build a multi-language dashboard with Streamlit">
            <a:extLst>
              <a:ext uri="{FF2B5EF4-FFF2-40B4-BE49-F238E27FC236}">
                <a16:creationId xmlns:a16="http://schemas.microsoft.com/office/drawing/2014/main" id="{85F1E366-BEB5-4AC1-8791-6C8865C82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t="36099" r="67541" b="35647"/>
          <a:stretch/>
        </p:blipFill>
        <p:spPr bwMode="auto">
          <a:xfrm>
            <a:off x="1410397" y="2040254"/>
            <a:ext cx="2053628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4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/>
              <a:t>Modell</a:t>
            </a: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4C8ADB8-9A93-4D61-899A-6240FFDB23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0150" y="1314481"/>
            <a:ext cx="2698188" cy="26478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B84C17A-F9AC-475C-8FCB-4A55D2C75139}"/>
              </a:ext>
            </a:extLst>
          </p:cNvPr>
          <p:cNvSpPr/>
          <p:nvPr/>
        </p:nvSpPr>
        <p:spPr>
          <a:xfrm>
            <a:off x="4411981" y="1314481"/>
            <a:ext cx="160019" cy="2647888"/>
          </a:xfrm>
          <a:prstGeom prst="leftBrace">
            <a:avLst/>
          </a:prstGeom>
          <a:ln w="19050">
            <a:solidFill>
              <a:srgbClr val="DCA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60AF7-D0B1-457E-8D55-DBB0F6A8F5FA}"/>
              </a:ext>
            </a:extLst>
          </p:cNvPr>
          <p:cNvSpPr txBox="1"/>
          <p:nvPr/>
        </p:nvSpPr>
        <p:spPr>
          <a:xfrm>
            <a:off x="4781550" y="1291509"/>
            <a:ext cx="3905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b="1" err="1">
                <a:solidFill>
                  <a:srgbClr val="E9E2C9"/>
                </a:solidFill>
                <a:latin typeface="Montserrat" panose="00000500000000000000" pitchFamily="2" charset="0"/>
              </a:rPr>
              <a:t>Recurrent</a:t>
            </a:r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b="1" err="1">
                <a:solidFill>
                  <a:srgbClr val="E9E2C9"/>
                </a:solidFill>
                <a:latin typeface="Montserrat" panose="00000500000000000000" pitchFamily="2" charset="0"/>
              </a:rPr>
              <a:t>Neural</a:t>
            </a:r>
            <a:r>
              <a:rPr lang="de-DE" b="1">
                <a:solidFill>
                  <a:srgbClr val="E9E2C9"/>
                </a:solidFill>
                <a:latin typeface="Montserrat" panose="00000500000000000000" pitchFamily="2" charset="0"/>
              </a:rPr>
              <a:t> Network 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gut geeignet für Zeitreihen</a:t>
            </a:r>
          </a:p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Implementiert mit </a:t>
            </a:r>
            <a:r>
              <a:rPr lang="de-DE" b="1" err="1">
                <a:solidFill>
                  <a:srgbClr val="E9E2C9"/>
                </a:solidFill>
                <a:latin typeface="Montserrat" panose="00000500000000000000" pitchFamily="2" charset="0"/>
              </a:rPr>
              <a:t>Tensorflow</a:t>
            </a:r>
            <a:endParaRPr lang="de-DE" b="1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Window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erhält 24 Stunden als Input sagt nächsten 24 Stunden vorher</a:t>
            </a:r>
          </a:p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Lichtsignale gruppiert nach Kreuzungsbereichen</a:t>
            </a:r>
          </a:p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iterativ für jede Kreuzung</a:t>
            </a:r>
          </a:p>
          <a:p>
            <a:pPr marL="171450" lvl="4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lvl="5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6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EINLEITUNG</a:t>
            </a:r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2872935" y="3495808"/>
            <a:ext cx="3398129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Vorstellung Projekt, Unternehmen, Zielsetzung und Projektteam 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0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76E6CD-3C1A-4FEE-9642-61F03C4D107C}"/>
              </a:ext>
            </a:extLst>
          </p:cNvPr>
          <p:cNvSpPr/>
          <p:nvPr/>
        </p:nvSpPr>
        <p:spPr>
          <a:xfrm>
            <a:off x="1584960" y="3147060"/>
            <a:ext cx="5882640" cy="1763918"/>
          </a:xfrm>
          <a:prstGeom prst="rect">
            <a:avLst/>
          </a:prstGeom>
          <a:solidFill>
            <a:srgbClr val="DCA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"/>
              <a:t>Recurrent Neural Networks (RNN)</a:t>
            </a:r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60AF7-D0B1-457E-8D55-DBB0F6A8F5FA}"/>
              </a:ext>
            </a:extLst>
          </p:cNvPr>
          <p:cNvSpPr txBox="1"/>
          <p:nvPr/>
        </p:nvSpPr>
        <p:spPr>
          <a:xfrm>
            <a:off x="714375" y="904875"/>
            <a:ext cx="797242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5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RNNs können für die Verarbeitung von Sequenzen verwendet werden</a:t>
            </a:r>
          </a:p>
          <a:p>
            <a:pPr lvl="8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	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Sequence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labeling</a:t>
            </a: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lvl="5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	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Sequence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transduction</a:t>
            </a: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lvl="5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	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Sequence</a:t>
            </a: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 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classification</a:t>
            </a: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pPr marL="171450" lvl="5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Ähnlich zu DNN Netzwerken, besitzen jedoch eine </a:t>
            </a:r>
            <a:r>
              <a:rPr lang="de-DE" err="1">
                <a:solidFill>
                  <a:srgbClr val="DCAE52"/>
                </a:solidFill>
                <a:latin typeface="Montserrat" panose="00000500000000000000" pitchFamily="2" charset="0"/>
              </a:rPr>
              <a:t>recurrent</a:t>
            </a: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 loop</a:t>
            </a:r>
          </a:p>
          <a:p>
            <a:pPr marL="171450" lvl="5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Kann identisch zu einem DNN Netzwerk trainiert werden</a:t>
            </a:r>
          </a:p>
          <a:p>
            <a:pPr marL="171450" lvl="5" indent="-171450">
              <a:lnSpc>
                <a:spcPct val="150000"/>
              </a:lnSpc>
              <a:buClr>
                <a:srgbClr val="E9E2C9"/>
              </a:buClr>
              <a:buFont typeface="Arial" panose="020B0604020202020204" pitchFamily="34" charset="0"/>
              <a:buChar char="•"/>
            </a:pP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  <a:p>
            <a:endParaRPr lang="de-DE"/>
          </a:p>
        </p:txBody>
      </p:sp>
      <p:pic>
        <p:nvPicPr>
          <p:cNvPr id="6" name="Google Shape;76;p16">
            <a:extLst>
              <a:ext uri="{FF2B5EF4-FFF2-40B4-BE49-F238E27FC236}">
                <a16:creationId xmlns:a16="http://schemas.microsoft.com/office/drawing/2014/main" id="{861C54C3-E1F2-45E8-86A6-23B96D76D9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780" r="3269" b="10193"/>
          <a:stretch/>
        </p:blipFill>
        <p:spPr>
          <a:xfrm>
            <a:off x="1643812" y="3147060"/>
            <a:ext cx="5823787" cy="1757724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78512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27" y="1177004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1018902" y="2287493"/>
            <a:ext cx="7106194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REFLEXION &amp; AUSBLICK</a:t>
            </a:r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051740" y="3438413"/>
            <a:ext cx="3040519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1224127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8482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F5708D-9EAF-4C13-99D3-B72883C3CA4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572000" y="1741551"/>
            <a:ext cx="0" cy="337766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61463F-3BE1-4529-A9E2-FCDBDF2930AF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1769665" y="1525851"/>
            <a:ext cx="1069031" cy="553466"/>
          </a:xfrm>
          <a:prstGeom prst="bentConnector2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8CE576-78CF-4FB9-8D8D-9E7623AEA484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>
            <a:off x="6305305" y="1525851"/>
            <a:ext cx="1069031" cy="553466"/>
          </a:xfrm>
          <a:prstGeom prst="bentConnector2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"/>
              <a:t>Endergebnis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3C640-6AE9-4C37-835D-BA885B1590BF}"/>
              </a:ext>
            </a:extLst>
          </p:cNvPr>
          <p:cNvSpPr/>
          <p:nvPr/>
        </p:nvSpPr>
        <p:spPr>
          <a:xfrm>
            <a:off x="2838695" y="1310151"/>
            <a:ext cx="3466610" cy="431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Interaktives </a:t>
            </a:r>
            <a:r>
              <a:rPr lang="de-DE" b="1">
                <a:solidFill>
                  <a:srgbClr val="DCAE52"/>
                </a:solidFill>
                <a:latin typeface="Montserrat" panose="00000500000000000000" pitchFamily="2" charset="0"/>
              </a:rPr>
              <a:t>Dashboard</a:t>
            </a: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 mit 3 Seiten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EEBBF-89AB-4ECE-9161-D19AE30D400B}"/>
              </a:ext>
            </a:extLst>
          </p:cNvPr>
          <p:cNvSpPr/>
          <p:nvPr/>
        </p:nvSpPr>
        <p:spPr>
          <a:xfrm>
            <a:off x="670452" y="2079317"/>
            <a:ext cx="2198424" cy="431400"/>
          </a:xfrm>
          <a:prstGeom prst="rect">
            <a:avLst/>
          </a:prstGeom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Allgemeine 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Overview</a:t>
            </a: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AF52-2361-400E-98BA-0B6D75E48CC5}"/>
              </a:ext>
            </a:extLst>
          </p:cNvPr>
          <p:cNvSpPr/>
          <p:nvPr/>
        </p:nvSpPr>
        <p:spPr>
          <a:xfrm>
            <a:off x="3472788" y="2079317"/>
            <a:ext cx="2198424" cy="431400"/>
          </a:xfrm>
          <a:prstGeom prst="rect">
            <a:avLst/>
          </a:prstGeom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algn="ctr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Spezifische </a:t>
            </a:r>
            <a:r>
              <a:rPr lang="de-DE" err="1">
                <a:solidFill>
                  <a:srgbClr val="E9E2C9"/>
                </a:solidFill>
                <a:latin typeface="Montserrat" panose="00000500000000000000" pitchFamily="2" charset="0"/>
              </a:rPr>
              <a:t>Overview</a:t>
            </a:r>
            <a:endParaRPr lang="de-DE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5BE21-8193-4AAE-9C02-E88B5A301E44}"/>
              </a:ext>
            </a:extLst>
          </p:cNvPr>
          <p:cNvSpPr/>
          <p:nvPr/>
        </p:nvSpPr>
        <p:spPr>
          <a:xfrm>
            <a:off x="6275124" y="2079317"/>
            <a:ext cx="2198424" cy="431400"/>
          </a:xfrm>
          <a:prstGeom prst="rect">
            <a:avLst/>
          </a:prstGeom>
          <a:ln>
            <a:solidFill>
              <a:srgbClr val="E9E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algn="ctr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3B934B-0727-443D-A632-F84E10535D10}"/>
              </a:ext>
            </a:extLst>
          </p:cNvPr>
          <p:cNvSpPr/>
          <p:nvPr/>
        </p:nvSpPr>
        <p:spPr>
          <a:xfrm>
            <a:off x="2838695" y="3876655"/>
            <a:ext cx="3466609" cy="431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6" algn="ctr">
              <a:lnSpc>
                <a:spcPct val="150000"/>
              </a:lnSpc>
              <a:buClr>
                <a:srgbClr val="E9E2C9"/>
              </a:buClr>
            </a:pPr>
            <a:r>
              <a:rPr lang="de-DE">
                <a:solidFill>
                  <a:srgbClr val="DCAE52"/>
                </a:solidFill>
                <a:latin typeface="Montserrat" panose="00000500000000000000" pitchFamily="2" charset="0"/>
              </a:rPr>
              <a:t>Skript zum Erstellen von </a:t>
            </a:r>
            <a:r>
              <a:rPr lang="de-DE" b="1">
                <a:solidFill>
                  <a:srgbClr val="DCAE52"/>
                </a:solidFill>
                <a:latin typeface="Montserrat" panose="00000500000000000000" pitchFamily="2" charset="0"/>
              </a:rPr>
              <a:t>Modellen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279B07C-F65F-4E84-AB64-8671B2CB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03497" y="30641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9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">
            <a:extLst>
              <a:ext uri="{FF2B5EF4-FFF2-40B4-BE49-F238E27FC236}">
                <a16:creationId xmlns:a16="http://schemas.microsoft.com/office/drawing/2014/main" id="{9DDEF22F-CC89-95D2-B16C-4316506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30" y="232522"/>
            <a:ext cx="5150100" cy="431400"/>
          </a:xfrm>
        </p:spPr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134D1-D3FF-416F-9FFE-E74D4591DB40}"/>
              </a:ext>
            </a:extLst>
          </p:cNvPr>
          <p:cNvSpPr txBox="1"/>
          <p:nvPr/>
        </p:nvSpPr>
        <p:spPr>
          <a:xfrm>
            <a:off x="2095500" y="1689207"/>
            <a:ext cx="4861560" cy="199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 dirty="0">
                <a:solidFill>
                  <a:srgbClr val="DCAE52"/>
                </a:solidFill>
                <a:latin typeface="Montserrat" panose="00000500000000000000" pitchFamily="2" charset="0"/>
              </a:rPr>
              <a:t>Anbindung an Live Daten für ein Live Dashboard</a:t>
            </a:r>
          </a:p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 dirty="0">
                <a:solidFill>
                  <a:srgbClr val="DCAE52"/>
                </a:solidFill>
                <a:latin typeface="Montserrat" panose="00000500000000000000" pitchFamily="2" charset="0"/>
              </a:rPr>
              <a:t>Verbesserung des Modells</a:t>
            </a:r>
          </a:p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 dirty="0">
                <a:solidFill>
                  <a:srgbClr val="DCAE52"/>
                </a:solidFill>
                <a:latin typeface="Montserrat" panose="00000500000000000000" pitchFamily="2" charset="0"/>
              </a:rPr>
              <a:t>Weitere Analysen </a:t>
            </a:r>
          </a:p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 dirty="0">
                <a:solidFill>
                  <a:srgbClr val="DCAE52"/>
                </a:solidFill>
                <a:latin typeface="Montserrat" panose="00000500000000000000" pitchFamily="2" charset="0"/>
              </a:rPr>
              <a:t>Manuelles Geomapping</a:t>
            </a:r>
          </a:p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 dirty="0">
                <a:solidFill>
                  <a:srgbClr val="DCAE52"/>
                </a:solidFill>
                <a:latin typeface="Montserrat" panose="00000500000000000000" pitchFamily="2" charset="0"/>
              </a:rPr>
              <a:t>Verkehrssteuerung</a:t>
            </a:r>
          </a:p>
          <a:p>
            <a:pPr lvl="4" algn="ctr">
              <a:lnSpc>
                <a:spcPct val="150000"/>
              </a:lnSpc>
              <a:buClr>
                <a:srgbClr val="E9E2C9"/>
              </a:buClr>
            </a:pPr>
            <a:r>
              <a:rPr lang="de-DE" dirty="0">
                <a:solidFill>
                  <a:srgbClr val="DCAE52"/>
                </a:solidFill>
                <a:latin typeface="Montserrat" panose="00000500000000000000" pitchFamily="2" charset="0"/>
              </a:rPr>
              <a:t>Navigationsapp</a:t>
            </a:r>
          </a:p>
        </p:txBody>
      </p:sp>
    </p:spTree>
    <p:extLst>
      <p:ext uri="{BB962C8B-B14F-4D97-AF65-F5344CB8AC3E}">
        <p14:creationId xmlns:p14="http://schemas.microsoft.com/office/powerpoint/2010/main" val="14776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C44F-B3D4-9F3C-445B-8C2D1E6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50" y="1830600"/>
            <a:ext cx="4265100" cy="1482300"/>
          </a:xfrm>
        </p:spPr>
        <p:txBody>
          <a:bodyPr/>
          <a:lstStyle/>
          <a:p>
            <a:r>
              <a:rPr lang="de-DE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37756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>
            <a:extLst>
              <a:ext uri="{FF2B5EF4-FFF2-40B4-BE49-F238E27FC236}">
                <a16:creationId xmlns:a16="http://schemas.microsoft.com/office/drawing/2014/main" id="{41ABBC73-33BE-03AF-8698-EF082B024DA3}"/>
              </a:ext>
            </a:extLst>
          </p:cNvPr>
          <p:cNvSpPr/>
          <p:nvPr/>
        </p:nvSpPr>
        <p:spPr>
          <a:xfrm>
            <a:off x="4571999" y="2095500"/>
            <a:ext cx="178591" cy="1571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Ampel mit einfarbiger Füllung">
            <a:extLst>
              <a:ext uri="{FF2B5EF4-FFF2-40B4-BE49-F238E27FC236}">
                <a16:creationId xmlns:a16="http://schemas.microsoft.com/office/drawing/2014/main" id="{6F1B06C7-FCFB-8A4D-7A57-4B6A2266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059" y="2001459"/>
            <a:ext cx="648139" cy="648139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D6BB23-43C4-CA6E-3F59-A4B69676DF3F}"/>
              </a:ext>
            </a:extLst>
          </p:cNvPr>
          <p:cNvCxnSpPr/>
          <p:nvPr/>
        </p:nvCxnSpPr>
        <p:spPr>
          <a:xfrm>
            <a:off x="1771250" y="3357063"/>
            <a:ext cx="5614288" cy="0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63;p32">
            <a:extLst>
              <a:ext uri="{FF2B5EF4-FFF2-40B4-BE49-F238E27FC236}">
                <a16:creationId xmlns:a16="http://schemas.microsoft.com/office/drawing/2014/main" id="{43BF2ACE-329F-5FA0-B31F-EF078208B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50" y="147614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/>
              <a:t>Einleitung</a:t>
            </a:r>
            <a:endParaRPr sz="2800"/>
          </a:p>
        </p:txBody>
      </p:sp>
      <p:pic>
        <p:nvPicPr>
          <p:cNvPr id="9" name="Grafik 8" descr="Fabrik mit einfarbiger Füllung">
            <a:extLst>
              <a:ext uri="{FF2B5EF4-FFF2-40B4-BE49-F238E27FC236}">
                <a16:creationId xmlns:a16="http://schemas.microsoft.com/office/drawing/2014/main" id="{EB988D62-AA85-F10E-62F0-0BBD8B9F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00" y="2138392"/>
            <a:ext cx="1454350" cy="14543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3D78888-812C-E1E8-0A0F-4FA7CF8F28A4}"/>
              </a:ext>
            </a:extLst>
          </p:cNvPr>
          <p:cNvSpPr txBox="1"/>
          <p:nvPr/>
        </p:nvSpPr>
        <p:spPr>
          <a:xfrm>
            <a:off x="636729" y="3426978"/>
            <a:ext cx="1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Arbeitsplatz</a:t>
            </a:r>
          </a:p>
        </p:txBody>
      </p:sp>
      <p:pic>
        <p:nvPicPr>
          <p:cNvPr id="12" name="Grafik 11" descr="Haus mit einfarbiger Füllung">
            <a:extLst>
              <a:ext uri="{FF2B5EF4-FFF2-40B4-BE49-F238E27FC236}">
                <a16:creationId xmlns:a16="http://schemas.microsoft.com/office/drawing/2014/main" id="{95F05059-5B93-117D-173C-5D0918806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8761" y="2187674"/>
            <a:ext cx="1357612" cy="135761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7C1726A-1C86-A671-79DB-A61385BB50E3}"/>
              </a:ext>
            </a:extLst>
          </p:cNvPr>
          <p:cNvSpPr txBox="1"/>
          <p:nvPr/>
        </p:nvSpPr>
        <p:spPr>
          <a:xfrm>
            <a:off x="7335308" y="3426977"/>
            <a:ext cx="1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E9E2C9"/>
                </a:solidFill>
                <a:latin typeface="Montserrat" panose="00000500000000000000" pitchFamily="2" charset="0"/>
              </a:rPr>
              <a:t>Zuhause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43399E-26CB-5519-7481-F0F95CD83963}"/>
              </a:ext>
            </a:extLst>
          </p:cNvPr>
          <p:cNvCxnSpPr>
            <a:cxnSpLocks/>
          </p:cNvCxnSpPr>
          <p:nvPr/>
        </p:nvCxnSpPr>
        <p:spPr>
          <a:xfrm>
            <a:off x="4660757" y="2532184"/>
            <a:ext cx="0" cy="824879"/>
          </a:xfrm>
          <a:prstGeom prst="line">
            <a:avLst/>
          </a:prstGeom>
          <a:ln w="28575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Auto Silhouette">
            <a:extLst>
              <a:ext uri="{FF2B5EF4-FFF2-40B4-BE49-F238E27FC236}">
                <a16:creationId xmlns:a16="http://schemas.microsoft.com/office/drawing/2014/main" id="{281CBA0C-B9B8-5417-B6B9-192C8B4C2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2821" y="2781567"/>
            <a:ext cx="710975" cy="710975"/>
          </a:xfrm>
          <a:prstGeom prst="rect">
            <a:avLst/>
          </a:prstGeom>
        </p:spPr>
      </p:pic>
      <p:pic>
        <p:nvPicPr>
          <p:cNvPr id="29" name="Grafik 28" descr="Auto Silhouette">
            <a:extLst>
              <a:ext uri="{FF2B5EF4-FFF2-40B4-BE49-F238E27FC236}">
                <a16:creationId xmlns:a16="http://schemas.microsoft.com/office/drawing/2014/main" id="{42F73656-62CC-9450-B6CE-FCA931A17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3366" y="2781567"/>
            <a:ext cx="710975" cy="710975"/>
          </a:xfrm>
          <a:prstGeom prst="rect">
            <a:avLst/>
          </a:prstGeom>
        </p:spPr>
      </p:pic>
      <p:pic>
        <p:nvPicPr>
          <p:cNvPr id="30" name="Grafik 29" descr="Auto Silhouette">
            <a:extLst>
              <a:ext uri="{FF2B5EF4-FFF2-40B4-BE49-F238E27FC236}">
                <a16:creationId xmlns:a16="http://schemas.microsoft.com/office/drawing/2014/main" id="{FA84642A-8B1D-F591-F2DB-9BD663FC0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9368" y="2781566"/>
            <a:ext cx="710975" cy="710975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E40729-3B2E-0B7D-AD4E-743D46392955}"/>
              </a:ext>
            </a:extLst>
          </p:cNvPr>
          <p:cNvCxnSpPr/>
          <p:nvPr/>
        </p:nvCxnSpPr>
        <p:spPr>
          <a:xfrm>
            <a:off x="2387210" y="2071787"/>
            <a:ext cx="0" cy="794693"/>
          </a:xfrm>
          <a:prstGeom prst="straightConnector1">
            <a:avLst/>
          </a:prstGeom>
          <a:ln w="28575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2517079-0AA6-722C-FD93-048BFD9523AE}"/>
              </a:ext>
            </a:extLst>
          </p:cNvPr>
          <p:cNvSpPr txBox="1"/>
          <p:nvPr/>
        </p:nvSpPr>
        <p:spPr>
          <a:xfrm>
            <a:off x="2196942" y="1786405"/>
            <a:ext cx="42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Du</a:t>
            </a:r>
          </a:p>
        </p:txBody>
      </p:sp>
    </p:spTree>
    <p:extLst>
      <p:ext uri="{BB962C8B-B14F-4D97-AF65-F5344CB8AC3E}">
        <p14:creationId xmlns:p14="http://schemas.microsoft.com/office/powerpoint/2010/main" val="28879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5679E-6 L 0.21459 3.4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COMMEATUS AG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113780" y="1182532"/>
            <a:ext cx="3886492" cy="2612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DCAE52"/>
                </a:solidFill>
              </a:rPr>
              <a:t>Alle</a:t>
            </a:r>
            <a:r>
              <a:rPr lang="de-DE" sz="2400"/>
              <a:t> Wege führen nach Rom…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Dank Uns!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4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Ihr zuverlässiger Partner für intelligente </a:t>
            </a:r>
            <a:r>
              <a:rPr lang="de-DE" sz="1600">
                <a:solidFill>
                  <a:srgbClr val="DCAE52"/>
                </a:solidFill>
              </a:rPr>
              <a:t>Verkehrsoptimierungen</a:t>
            </a:r>
            <a:r>
              <a:rPr lang="de-DE" sz="1600">
                <a:solidFill>
                  <a:srgbClr val="E9E2C9"/>
                </a:solidFill>
              </a:rPr>
              <a:t>.</a:t>
            </a:r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5276910" y="3227938"/>
            <a:ext cx="19986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COMMEATUS AG</a:t>
            </a:r>
            <a:endParaRPr sz="1100" b="1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0" name="Google Shape;217;p36">
            <a:extLst>
              <a:ext uri="{FF2B5EF4-FFF2-40B4-BE49-F238E27FC236}">
                <a16:creationId xmlns:a16="http://schemas.microsoft.com/office/drawing/2014/main" id="{B6E857AB-18BA-A3BD-208E-B3E1E3B4CE92}"/>
              </a:ext>
            </a:extLst>
          </p:cNvPr>
          <p:cNvGrpSpPr/>
          <p:nvPr/>
        </p:nvGrpSpPr>
        <p:grpSpPr>
          <a:xfrm>
            <a:off x="5524417" y="1626610"/>
            <a:ext cx="1647466" cy="1639703"/>
            <a:chOff x="1178525" y="238125"/>
            <a:chExt cx="5262275" cy="5237475"/>
          </a:xfrm>
        </p:grpSpPr>
        <p:sp>
          <p:nvSpPr>
            <p:cNvPr id="11" name="Google Shape;218;p36">
              <a:extLst>
                <a:ext uri="{FF2B5EF4-FFF2-40B4-BE49-F238E27FC236}">
                  <a16:creationId xmlns:a16="http://schemas.microsoft.com/office/drawing/2014/main" id="{21680B5D-863E-D0C6-F4CE-4873A4BCB80C}"/>
                </a:ext>
              </a:extLst>
            </p:cNvPr>
            <p:cNvSpPr/>
            <p:nvPr/>
          </p:nvSpPr>
          <p:spPr>
            <a:xfrm>
              <a:off x="1178525" y="238125"/>
              <a:ext cx="5262275" cy="5237475"/>
            </a:xfrm>
            <a:custGeom>
              <a:avLst/>
              <a:gdLst/>
              <a:ahLst/>
              <a:cxnLst/>
              <a:rect l="l" t="t" r="r" b="b"/>
              <a:pathLst>
                <a:path w="210491" h="209499" extrusionOk="0">
                  <a:moveTo>
                    <a:pt x="104753" y="43457"/>
                  </a:moveTo>
                  <a:cubicBezTo>
                    <a:pt x="138546" y="43457"/>
                    <a:pt x="166039" y="70955"/>
                    <a:pt x="166039" y="104749"/>
                  </a:cubicBezTo>
                  <a:cubicBezTo>
                    <a:pt x="166039" y="138546"/>
                    <a:pt x="138546" y="166043"/>
                    <a:pt x="104753" y="166043"/>
                  </a:cubicBezTo>
                  <a:cubicBezTo>
                    <a:pt x="70954" y="166042"/>
                    <a:pt x="43460" y="138544"/>
                    <a:pt x="43460" y="104748"/>
                  </a:cubicBezTo>
                  <a:cubicBezTo>
                    <a:pt x="43460" y="70954"/>
                    <a:pt x="70954" y="43457"/>
                    <a:pt x="104753" y="43457"/>
                  </a:cubicBezTo>
                  <a:close/>
                  <a:moveTo>
                    <a:pt x="104751" y="0"/>
                  </a:moveTo>
                  <a:cubicBezTo>
                    <a:pt x="46990" y="0"/>
                    <a:pt x="0" y="46989"/>
                    <a:pt x="0" y="104748"/>
                  </a:cubicBezTo>
                  <a:cubicBezTo>
                    <a:pt x="0" y="162509"/>
                    <a:pt x="46992" y="209499"/>
                    <a:pt x="104751" y="209499"/>
                  </a:cubicBezTo>
                  <a:lnTo>
                    <a:pt x="210491" y="209499"/>
                  </a:lnTo>
                  <a:lnTo>
                    <a:pt x="209500" y="104748"/>
                  </a:lnTo>
                  <a:cubicBezTo>
                    <a:pt x="209500" y="46989"/>
                    <a:pt x="162512" y="0"/>
                    <a:pt x="104751" y="0"/>
                  </a:cubicBezTo>
                  <a:close/>
                </a:path>
              </a:pathLst>
            </a:custGeom>
            <a:solidFill>
              <a:srgbClr val="DCA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9;p36">
              <a:extLst>
                <a:ext uri="{FF2B5EF4-FFF2-40B4-BE49-F238E27FC236}">
                  <a16:creationId xmlns:a16="http://schemas.microsoft.com/office/drawing/2014/main" id="{52A5013D-7601-D29F-0BDA-08B35F457D7D}"/>
                </a:ext>
              </a:extLst>
            </p:cNvPr>
            <p:cNvSpPr/>
            <p:nvPr/>
          </p:nvSpPr>
          <p:spPr>
            <a:xfrm>
              <a:off x="2037350" y="1096875"/>
              <a:ext cx="3519825" cy="3519975"/>
            </a:xfrm>
            <a:custGeom>
              <a:avLst/>
              <a:gdLst/>
              <a:ahLst/>
              <a:cxnLst/>
              <a:rect l="l" t="t" r="r" b="b"/>
              <a:pathLst>
                <a:path w="140793" h="140799" extrusionOk="0">
                  <a:moveTo>
                    <a:pt x="70398" y="18214"/>
                  </a:moveTo>
                  <a:cubicBezTo>
                    <a:pt x="99171" y="18214"/>
                    <a:pt x="122579" y="41622"/>
                    <a:pt x="122579" y="70398"/>
                  </a:cubicBezTo>
                  <a:cubicBezTo>
                    <a:pt x="122579" y="99174"/>
                    <a:pt x="99172" y="122585"/>
                    <a:pt x="70398" y="122585"/>
                  </a:cubicBezTo>
                  <a:cubicBezTo>
                    <a:pt x="41626" y="122585"/>
                    <a:pt x="18214" y="99173"/>
                    <a:pt x="18214" y="70398"/>
                  </a:cubicBezTo>
                  <a:cubicBezTo>
                    <a:pt x="18214" y="41622"/>
                    <a:pt x="41625" y="18214"/>
                    <a:pt x="70398" y="18214"/>
                  </a:cubicBezTo>
                  <a:close/>
                  <a:moveTo>
                    <a:pt x="70398" y="0"/>
                  </a:moveTo>
                  <a:cubicBezTo>
                    <a:pt x="31580" y="0"/>
                    <a:pt x="1" y="31579"/>
                    <a:pt x="1" y="70398"/>
                  </a:cubicBezTo>
                  <a:cubicBezTo>
                    <a:pt x="1" y="109216"/>
                    <a:pt x="31580" y="140798"/>
                    <a:pt x="70398" y="140798"/>
                  </a:cubicBezTo>
                  <a:cubicBezTo>
                    <a:pt x="109213" y="140798"/>
                    <a:pt x="140792" y="109216"/>
                    <a:pt x="140792" y="70398"/>
                  </a:cubicBezTo>
                  <a:cubicBezTo>
                    <a:pt x="140792" y="31580"/>
                    <a:pt x="109213" y="0"/>
                    <a:pt x="70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0D72CC57-702F-A2FE-8E7D-502D38185EF3}"/>
              </a:ext>
            </a:extLst>
          </p:cNvPr>
          <p:cNvSpPr/>
          <p:nvPr/>
        </p:nvSpPr>
        <p:spPr>
          <a:xfrm>
            <a:off x="5308165" y="1460862"/>
            <a:ext cx="2100775" cy="2100775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KI gestützte </a:t>
            </a:r>
            <a:r>
              <a:rPr lang="de-DE">
                <a:solidFill>
                  <a:srgbClr val="DCAE52"/>
                </a:solidFill>
              </a:rPr>
              <a:t>Analysen</a:t>
            </a:r>
            <a:r>
              <a:rPr lang="de-DE"/>
              <a:t> und </a:t>
            </a:r>
            <a:r>
              <a:rPr lang="de-DE">
                <a:solidFill>
                  <a:srgbClr val="DCAE52"/>
                </a:solidFill>
              </a:rPr>
              <a:t>Vorhersagen</a:t>
            </a:r>
            <a:r>
              <a:rPr lang="de-DE"/>
              <a:t> führen zu einer optimalen </a:t>
            </a:r>
            <a:r>
              <a:rPr lang="de-DE">
                <a:solidFill>
                  <a:srgbClr val="DCAE52"/>
                </a:solidFill>
              </a:rPr>
              <a:t>Verkehrssteuerung</a:t>
            </a:r>
            <a:r>
              <a:rPr lang="de-DE"/>
              <a:t> zur Vermeidung von Überlastungen.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UNSER PRODUKT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06445F-66A0-3CAB-D1E0-3A45514C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25" y="1637119"/>
            <a:ext cx="3146348" cy="2359761"/>
          </a:xfrm>
          <a:prstGeom prst="rect">
            <a:avLst/>
          </a:prstGeom>
          <a:ln w="19050">
            <a:solidFill>
              <a:srgbClr val="DCAE5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Zielsetzung</a:t>
            </a:r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Optimale </a:t>
            </a:r>
            <a:r>
              <a:rPr lang="de-DE">
                <a:solidFill>
                  <a:srgbClr val="DCAE52"/>
                </a:solidFill>
              </a:rPr>
              <a:t>Allokation</a:t>
            </a:r>
            <a:r>
              <a:rPr lang="de-DE"/>
              <a:t> des Verkehrsaufkommens reduziert </a:t>
            </a:r>
            <a:r>
              <a:rPr lang="de-DE">
                <a:solidFill>
                  <a:srgbClr val="DCAE52"/>
                </a:solidFill>
              </a:rPr>
              <a:t>Kosten</a:t>
            </a:r>
            <a:r>
              <a:rPr lang="de-DE"/>
              <a:t> und </a:t>
            </a:r>
            <a:r>
              <a:rPr lang="de-DE">
                <a:solidFill>
                  <a:srgbClr val="DCAE52"/>
                </a:solidFill>
              </a:rPr>
              <a:t>Zeit</a:t>
            </a:r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OPTIMIERUNG</a:t>
            </a: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KI MODELLE</a:t>
            </a:r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KI gestützte </a:t>
            </a:r>
            <a:r>
              <a:rPr lang="de-DE">
                <a:solidFill>
                  <a:srgbClr val="DCAE52"/>
                </a:solidFill>
              </a:rPr>
              <a:t>Analysen</a:t>
            </a:r>
            <a:r>
              <a:rPr lang="de-DE"/>
              <a:t> und </a:t>
            </a:r>
            <a:r>
              <a:rPr lang="de-DE">
                <a:solidFill>
                  <a:srgbClr val="DCAE52"/>
                </a:solidFill>
              </a:rPr>
              <a:t>Prognosen</a:t>
            </a:r>
            <a:r>
              <a:rPr lang="de-DE"/>
              <a:t> liefern eine optimale Lösung</a:t>
            </a:r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UMWELT</a:t>
            </a:r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Neben persönlichen Vorteilen wird ein wichtiger Teil zum </a:t>
            </a:r>
            <a:r>
              <a:rPr lang="de-DE">
                <a:solidFill>
                  <a:srgbClr val="DCAE52"/>
                </a:solidFill>
              </a:rPr>
              <a:t>Schutz</a:t>
            </a:r>
            <a:r>
              <a:rPr lang="de-DE"/>
              <a:t> der </a:t>
            </a:r>
            <a:r>
              <a:rPr lang="de-DE">
                <a:solidFill>
                  <a:srgbClr val="DCAE52"/>
                </a:solidFill>
              </a:rPr>
              <a:t>Umwelt</a:t>
            </a:r>
            <a:r>
              <a:rPr lang="de-DE"/>
              <a:t> beigetragen</a:t>
            </a:r>
          </a:p>
        </p:txBody>
      </p:sp>
      <p:grpSp>
        <p:nvGrpSpPr>
          <p:cNvPr id="18" name="Google Shape;9214;p68">
            <a:extLst>
              <a:ext uri="{FF2B5EF4-FFF2-40B4-BE49-F238E27FC236}">
                <a16:creationId xmlns:a16="http://schemas.microsoft.com/office/drawing/2014/main" id="{216F2B86-B37D-B13A-A2E0-ECA72139CFED}"/>
              </a:ext>
            </a:extLst>
          </p:cNvPr>
          <p:cNvGrpSpPr/>
          <p:nvPr/>
        </p:nvGrpSpPr>
        <p:grpSpPr>
          <a:xfrm>
            <a:off x="1808910" y="2034852"/>
            <a:ext cx="370930" cy="370549"/>
            <a:chOff x="2497275" y="2744159"/>
            <a:chExt cx="370930" cy="370549"/>
          </a:xfrm>
          <a:solidFill>
            <a:srgbClr val="DCAE52"/>
          </a:solidFill>
        </p:grpSpPr>
        <p:sp>
          <p:nvSpPr>
            <p:cNvPr id="19" name="Google Shape;9215;p68">
              <a:extLst>
                <a:ext uri="{FF2B5EF4-FFF2-40B4-BE49-F238E27FC236}">
                  <a16:creationId xmlns:a16="http://schemas.microsoft.com/office/drawing/2014/main" id="{7A9503C1-6D8F-E5E4-9CDF-C8E80FBC8BCD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16;p68">
              <a:extLst>
                <a:ext uri="{FF2B5EF4-FFF2-40B4-BE49-F238E27FC236}">
                  <a16:creationId xmlns:a16="http://schemas.microsoft.com/office/drawing/2014/main" id="{A43B6C4D-C14C-B077-A6E0-96BBCEE9F864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17;p68">
              <a:extLst>
                <a:ext uri="{FF2B5EF4-FFF2-40B4-BE49-F238E27FC236}">
                  <a16:creationId xmlns:a16="http://schemas.microsoft.com/office/drawing/2014/main" id="{704B1F6C-CB7F-C645-7FC6-3AE6E380C6A7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18;p68">
              <a:extLst>
                <a:ext uri="{FF2B5EF4-FFF2-40B4-BE49-F238E27FC236}">
                  <a16:creationId xmlns:a16="http://schemas.microsoft.com/office/drawing/2014/main" id="{D52AE21D-89D1-CC2D-7B3E-DE786BDEAFFA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19;p68">
              <a:extLst>
                <a:ext uri="{FF2B5EF4-FFF2-40B4-BE49-F238E27FC236}">
                  <a16:creationId xmlns:a16="http://schemas.microsoft.com/office/drawing/2014/main" id="{FDAD7CF3-A8A3-9408-7D5A-B06F5E8E3D9A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20;p68">
              <a:extLst>
                <a:ext uri="{FF2B5EF4-FFF2-40B4-BE49-F238E27FC236}">
                  <a16:creationId xmlns:a16="http://schemas.microsoft.com/office/drawing/2014/main" id="{C4AD01A8-AB6C-F7E7-27DA-B7CF873887C2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9440;p68">
            <a:extLst>
              <a:ext uri="{FF2B5EF4-FFF2-40B4-BE49-F238E27FC236}">
                <a16:creationId xmlns:a16="http://schemas.microsoft.com/office/drawing/2014/main" id="{4189738B-8705-39B1-3C90-9DAE776CA53F}"/>
              </a:ext>
            </a:extLst>
          </p:cNvPr>
          <p:cNvGrpSpPr/>
          <p:nvPr/>
        </p:nvGrpSpPr>
        <p:grpSpPr>
          <a:xfrm>
            <a:off x="4384620" y="2034852"/>
            <a:ext cx="374709" cy="374010"/>
            <a:chOff x="1421638" y="4125629"/>
            <a:chExt cx="374709" cy="374010"/>
          </a:xfrm>
          <a:solidFill>
            <a:srgbClr val="DCAE52"/>
          </a:solidFill>
        </p:grpSpPr>
        <p:sp>
          <p:nvSpPr>
            <p:cNvPr id="26" name="Google Shape;9441;p68">
              <a:extLst>
                <a:ext uri="{FF2B5EF4-FFF2-40B4-BE49-F238E27FC236}">
                  <a16:creationId xmlns:a16="http://schemas.microsoft.com/office/drawing/2014/main" id="{FE3C0CF4-9B0E-5E5B-0C6F-447FAD1D6801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42;p68">
              <a:extLst>
                <a:ext uri="{FF2B5EF4-FFF2-40B4-BE49-F238E27FC236}">
                  <a16:creationId xmlns:a16="http://schemas.microsoft.com/office/drawing/2014/main" id="{F6A25123-406D-F6F1-6B5D-5BC12EA21397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290;p68">
            <a:extLst>
              <a:ext uri="{FF2B5EF4-FFF2-40B4-BE49-F238E27FC236}">
                <a16:creationId xmlns:a16="http://schemas.microsoft.com/office/drawing/2014/main" id="{20DBB013-F184-23A0-281B-129518552570}"/>
              </a:ext>
            </a:extLst>
          </p:cNvPr>
          <p:cNvGrpSpPr/>
          <p:nvPr/>
        </p:nvGrpSpPr>
        <p:grpSpPr>
          <a:xfrm>
            <a:off x="6936772" y="2063878"/>
            <a:ext cx="420606" cy="359400"/>
            <a:chOff x="7988191" y="2832248"/>
            <a:chExt cx="332348" cy="283985"/>
          </a:xfrm>
          <a:solidFill>
            <a:srgbClr val="DCAE52"/>
          </a:solidFill>
        </p:grpSpPr>
        <p:sp>
          <p:nvSpPr>
            <p:cNvPr id="29" name="Google Shape;9291;p68">
              <a:extLst>
                <a:ext uri="{FF2B5EF4-FFF2-40B4-BE49-F238E27FC236}">
                  <a16:creationId xmlns:a16="http://schemas.microsoft.com/office/drawing/2014/main" id="{5AEB5230-3B05-CFC5-77C8-15B5FFF88640}"/>
                </a:ext>
              </a:extLst>
            </p:cNvPr>
            <p:cNvSpPr/>
            <p:nvPr/>
          </p:nvSpPr>
          <p:spPr>
            <a:xfrm>
              <a:off x="8046398" y="2894646"/>
              <a:ext cx="40869" cy="45759"/>
            </a:xfrm>
            <a:custGeom>
              <a:avLst/>
              <a:gdLst/>
              <a:ahLst/>
              <a:cxnLst/>
              <a:rect l="l" t="t" r="r" b="b"/>
              <a:pathLst>
                <a:path w="1287" h="1441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798"/>
                  </a:lnTo>
                  <a:cubicBezTo>
                    <a:pt x="1" y="1155"/>
                    <a:pt x="287" y="1441"/>
                    <a:pt x="644" y="1441"/>
                  </a:cubicBezTo>
                  <a:cubicBezTo>
                    <a:pt x="1001" y="1441"/>
                    <a:pt x="1287" y="1155"/>
                    <a:pt x="1287" y="798"/>
                  </a:cubicBezTo>
                  <a:lnTo>
                    <a:pt x="1287" y="643"/>
                  </a:lnTo>
                  <a:cubicBezTo>
                    <a:pt x="1287" y="548"/>
                    <a:pt x="1215" y="488"/>
                    <a:pt x="1132" y="488"/>
                  </a:cubicBezTo>
                  <a:cubicBezTo>
                    <a:pt x="1049" y="488"/>
                    <a:pt x="989" y="560"/>
                    <a:pt x="989" y="643"/>
                  </a:cubicBezTo>
                  <a:lnTo>
                    <a:pt x="989" y="798"/>
                  </a:lnTo>
                  <a:cubicBezTo>
                    <a:pt x="989" y="977"/>
                    <a:pt x="834" y="1143"/>
                    <a:pt x="644" y="1143"/>
                  </a:cubicBezTo>
                  <a:cubicBezTo>
                    <a:pt x="453" y="1143"/>
                    <a:pt x="299" y="1000"/>
                    <a:pt x="299" y="798"/>
                  </a:cubicBezTo>
                  <a:lnTo>
                    <a:pt x="299" y="643"/>
                  </a:lnTo>
                  <a:cubicBezTo>
                    <a:pt x="299" y="465"/>
                    <a:pt x="453" y="298"/>
                    <a:pt x="644" y="298"/>
                  </a:cubicBezTo>
                  <a:cubicBezTo>
                    <a:pt x="739" y="298"/>
                    <a:pt x="799" y="227"/>
                    <a:pt x="799" y="143"/>
                  </a:cubicBezTo>
                  <a:cubicBezTo>
                    <a:pt x="799" y="60"/>
                    <a:pt x="715" y="0"/>
                    <a:pt x="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92;p68">
              <a:extLst>
                <a:ext uri="{FF2B5EF4-FFF2-40B4-BE49-F238E27FC236}">
                  <a16:creationId xmlns:a16="http://schemas.microsoft.com/office/drawing/2014/main" id="{C25E37D9-1C21-954A-B1C7-8E3A600FA1C7}"/>
                </a:ext>
              </a:extLst>
            </p:cNvPr>
            <p:cNvSpPr/>
            <p:nvPr/>
          </p:nvSpPr>
          <p:spPr>
            <a:xfrm>
              <a:off x="7988191" y="2832248"/>
              <a:ext cx="332348" cy="283985"/>
            </a:xfrm>
            <a:custGeom>
              <a:avLst/>
              <a:gdLst/>
              <a:ahLst/>
              <a:cxnLst/>
              <a:rect l="l" t="t" r="r" b="b"/>
              <a:pathLst>
                <a:path w="10466" h="8943" extrusionOk="0">
                  <a:moveTo>
                    <a:pt x="929" y="2942"/>
                  </a:moveTo>
                  <a:lnTo>
                    <a:pt x="929" y="2942"/>
                  </a:lnTo>
                  <a:cubicBezTo>
                    <a:pt x="905" y="3037"/>
                    <a:pt x="881" y="3144"/>
                    <a:pt x="869" y="3227"/>
                  </a:cubicBezTo>
                  <a:cubicBezTo>
                    <a:pt x="858" y="3299"/>
                    <a:pt x="858" y="3358"/>
                    <a:pt x="858" y="3418"/>
                  </a:cubicBezTo>
                  <a:lnTo>
                    <a:pt x="488" y="3120"/>
                  </a:lnTo>
                  <a:lnTo>
                    <a:pt x="929" y="2942"/>
                  </a:lnTo>
                  <a:close/>
                  <a:moveTo>
                    <a:pt x="4156" y="310"/>
                  </a:moveTo>
                  <a:lnTo>
                    <a:pt x="3894" y="668"/>
                  </a:lnTo>
                  <a:cubicBezTo>
                    <a:pt x="3858" y="715"/>
                    <a:pt x="3846" y="763"/>
                    <a:pt x="3858" y="822"/>
                  </a:cubicBezTo>
                  <a:cubicBezTo>
                    <a:pt x="3882" y="882"/>
                    <a:pt x="3917" y="906"/>
                    <a:pt x="3965" y="918"/>
                  </a:cubicBezTo>
                  <a:cubicBezTo>
                    <a:pt x="4608" y="1072"/>
                    <a:pt x="5168" y="1489"/>
                    <a:pt x="5549" y="2084"/>
                  </a:cubicBezTo>
                  <a:cubicBezTo>
                    <a:pt x="5965" y="2751"/>
                    <a:pt x="6418" y="3287"/>
                    <a:pt x="6894" y="3656"/>
                  </a:cubicBezTo>
                  <a:cubicBezTo>
                    <a:pt x="7287" y="3977"/>
                    <a:pt x="7692" y="4168"/>
                    <a:pt x="8085" y="4275"/>
                  </a:cubicBezTo>
                  <a:cubicBezTo>
                    <a:pt x="8288" y="4321"/>
                    <a:pt x="8455" y="4339"/>
                    <a:pt x="8603" y="4339"/>
                  </a:cubicBezTo>
                  <a:cubicBezTo>
                    <a:pt x="8646" y="4339"/>
                    <a:pt x="8687" y="4337"/>
                    <a:pt x="8728" y="4335"/>
                  </a:cubicBezTo>
                  <a:lnTo>
                    <a:pt x="8728" y="4335"/>
                  </a:lnTo>
                  <a:cubicBezTo>
                    <a:pt x="8168" y="4847"/>
                    <a:pt x="7585" y="5204"/>
                    <a:pt x="7037" y="5406"/>
                  </a:cubicBezTo>
                  <a:cubicBezTo>
                    <a:pt x="6732" y="5508"/>
                    <a:pt x="6437" y="5559"/>
                    <a:pt x="6158" y="5559"/>
                  </a:cubicBezTo>
                  <a:cubicBezTo>
                    <a:pt x="5914" y="5559"/>
                    <a:pt x="5682" y="5520"/>
                    <a:pt x="5465" y="5442"/>
                  </a:cubicBezTo>
                  <a:cubicBezTo>
                    <a:pt x="5203" y="5359"/>
                    <a:pt x="4965" y="5204"/>
                    <a:pt x="4775" y="5001"/>
                  </a:cubicBezTo>
                  <a:lnTo>
                    <a:pt x="4775" y="5001"/>
                  </a:lnTo>
                  <a:cubicBezTo>
                    <a:pt x="5001" y="5120"/>
                    <a:pt x="5275" y="5204"/>
                    <a:pt x="5596" y="5228"/>
                  </a:cubicBezTo>
                  <a:cubicBezTo>
                    <a:pt x="5680" y="5228"/>
                    <a:pt x="5751" y="5240"/>
                    <a:pt x="5822" y="5240"/>
                  </a:cubicBezTo>
                  <a:cubicBezTo>
                    <a:pt x="6096" y="5240"/>
                    <a:pt x="6382" y="5204"/>
                    <a:pt x="6644" y="5132"/>
                  </a:cubicBezTo>
                  <a:cubicBezTo>
                    <a:pt x="6715" y="5120"/>
                    <a:pt x="6775" y="5025"/>
                    <a:pt x="6751" y="4954"/>
                  </a:cubicBezTo>
                  <a:cubicBezTo>
                    <a:pt x="6741" y="4893"/>
                    <a:pt x="6671" y="4841"/>
                    <a:pt x="6607" y="4841"/>
                  </a:cubicBezTo>
                  <a:cubicBezTo>
                    <a:pt x="6595" y="4841"/>
                    <a:pt x="6583" y="4843"/>
                    <a:pt x="6573" y="4847"/>
                  </a:cubicBezTo>
                  <a:cubicBezTo>
                    <a:pt x="6317" y="4912"/>
                    <a:pt x="6067" y="4943"/>
                    <a:pt x="5831" y="4943"/>
                  </a:cubicBezTo>
                  <a:cubicBezTo>
                    <a:pt x="5418" y="4943"/>
                    <a:pt x="5052" y="4846"/>
                    <a:pt x="4787" y="4656"/>
                  </a:cubicBezTo>
                  <a:cubicBezTo>
                    <a:pt x="4477" y="4430"/>
                    <a:pt x="4310" y="4097"/>
                    <a:pt x="4263" y="3632"/>
                  </a:cubicBezTo>
                  <a:cubicBezTo>
                    <a:pt x="4310" y="3156"/>
                    <a:pt x="4572" y="2751"/>
                    <a:pt x="5025" y="2501"/>
                  </a:cubicBezTo>
                  <a:cubicBezTo>
                    <a:pt x="5096" y="2453"/>
                    <a:pt x="5120" y="2370"/>
                    <a:pt x="5084" y="2287"/>
                  </a:cubicBezTo>
                  <a:cubicBezTo>
                    <a:pt x="5051" y="2237"/>
                    <a:pt x="4996" y="2211"/>
                    <a:pt x="4941" y="2211"/>
                  </a:cubicBezTo>
                  <a:cubicBezTo>
                    <a:pt x="4916" y="2211"/>
                    <a:pt x="4892" y="2216"/>
                    <a:pt x="4870" y="2227"/>
                  </a:cubicBezTo>
                  <a:cubicBezTo>
                    <a:pt x="4227" y="2584"/>
                    <a:pt x="3906" y="3227"/>
                    <a:pt x="3965" y="3942"/>
                  </a:cubicBezTo>
                  <a:cubicBezTo>
                    <a:pt x="4037" y="4751"/>
                    <a:pt x="4596" y="5442"/>
                    <a:pt x="5382" y="5728"/>
                  </a:cubicBezTo>
                  <a:cubicBezTo>
                    <a:pt x="5631" y="5816"/>
                    <a:pt x="5895" y="5861"/>
                    <a:pt x="6170" y="5861"/>
                  </a:cubicBezTo>
                  <a:cubicBezTo>
                    <a:pt x="6487" y="5861"/>
                    <a:pt x="6818" y="5801"/>
                    <a:pt x="7156" y="5680"/>
                  </a:cubicBezTo>
                  <a:cubicBezTo>
                    <a:pt x="7596" y="5537"/>
                    <a:pt x="8061" y="5263"/>
                    <a:pt x="8525" y="4906"/>
                  </a:cubicBezTo>
                  <a:lnTo>
                    <a:pt x="8549" y="4906"/>
                  </a:lnTo>
                  <a:cubicBezTo>
                    <a:pt x="8694" y="4930"/>
                    <a:pt x="8833" y="4940"/>
                    <a:pt x="8965" y="4940"/>
                  </a:cubicBezTo>
                  <a:cubicBezTo>
                    <a:pt x="9431" y="4940"/>
                    <a:pt x="9813" y="4812"/>
                    <a:pt x="10073" y="4692"/>
                  </a:cubicBezTo>
                  <a:lnTo>
                    <a:pt x="10073" y="4692"/>
                  </a:lnTo>
                  <a:cubicBezTo>
                    <a:pt x="9430" y="6454"/>
                    <a:pt x="7608" y="7668"/>
                    <a:pt x="5572" y="7668"/>
                  </a:cubicBezTo>
                  <a:cubicBezTo>
                    <a:pt x="4179" y="7668"/>
                    <a:pt x="2894" y="7145"/>
                    <a:pt x="2072" y="6216"/>
                  </a:cubicBezTo>
                  <a:cubicBezTo>
                    <a:pt x="1358" y="5430"/>
                    <a:pt x="1060" y="4406"/>
                    <a:pt x="1179" y="3275"/>
                  </a:cubicBezTo>
                  <a:cubicBezTo>
                    <a:pt x="1286" y="2584"/>
                    <a:pt x="1524" y="2013"/>
                    <a:pt x="1881" y="1537"/>
                  </a:cubicBezTo>
                  <a:cubicBezTo>
                    <a:pt x="2167" y="1156"/>
                    <a:pt x="2536" y="858"/>
                    <a:pt x="2989" y="656"/>
                  </a:cubicBezTo>
                  <a:cubicBezTo>
                    <a:pt x="3429" y="441"/>
                    <a:pt x="3882" y="358"/>
                    <a:pt x="4156" y="310"/>
                  </a:cubicBezTo>
                  <a:close/>
                  <a:moveTo>
                    <a:pt x="5644" y="7954"/>
                  </a:moveTo>
                  <a:lnTo>
                    <a:pt x="5322" y="8645"/>
                  </a:lnTo>
                  <a:lnTo>
                    <a:pt x="5013" y="8645"/>
                  </a:lnTo>
                  <a:lnTo>
                    <a:pt x="5346" y="7954"/>
                  </a:lnTo>
                  <a:close/>
                  <a:moveTo>
                    <a:pt x="4422" y="1"/>
                  </a:moveTo>
                  <a:cubicBezTo>
                    <a:pt x="4268" y="1"/>
                    <a:pt x="3580" y="20"/>
                    <a:pt x="2834" y="382"/>
                  </a:cubicBezTo>
                  <a:cubicBezTo>
                    <a:pt x="2346" y="620"/>
                    <a:pt x="1929" y="941"/>
                    <a:pt x="1608" y="1358"/>
                  </a:cubicBezTo>
                  <a:cubicBezTo>
                    <a:pt x="1334" y="1703"/>
                    <a:pt x="1119" y="2108"/>
                    <a:pt x="989" y="2584"/>
                  </a:cubicBezTo>
                  <a:lnTo>
                    <a:pt x="96" y="2965"/>
                  </a:lnTo>
                  <a:cubicBezTo>
                    <a:pt x="48" y="2977"/>
                    <a:pt x="0" y="3025"/>
                    <a:pt x="0" y="3085"/>
                  </a:cubicBezTo>
                  <a:cubicBezTo>
                    <a:pt x="0" y="3144"/>
                    <a:pt x="24" y="3180"/>
                    <a:pt x="60" y="3215"/>
                  </a:cubicBezTo>
                  <a:lnTo>
                    <a:pt x="810" y="3811"/>
                  </a:lnTo>
                  <a:cubicBezTo>
                    <a:pt x="822" y="4811"/>
                    <a:pt x="1155" y="5704"/>
                    <a:pt x="1810" y="6430"/>
                  </a:cubicBezTo>
                  <a:cubicBezTo>
                    <a:pt x="2584" y="7287"/>
                    <a:pt x="3715" y="7823"/>
                    <a:pt x="4977" y="7942"/>
                  </a:cubicBezTo>
                  <a:lnTo>
                    <a:pt x="4620" y="8645"/>
                  </a:lnTo>
                  <a:lnTo>
                    <a:pt x="3739" y="8645"/>
                  </a:lnTo>
                  <a:cubicBezTo>
                    <a:pt x="3656" y="8645"/>
                    <a:pt x="3596" y="8716"/>
                    <a:pt x="3596" y="8799"/>
                  </a:cubicBezTo>
                  <a:cubicBezTo>
                    <a:pt x="3596" y="8871"/>
                    <a:pt x="3667" y="8942"/>
                    <a:pt x="3739" y="8942"/>
                  </a:cubicBezTo>
                  <a:lnTo>
                    <a:pt x="6013" y="8942"/>
                  </a:lnTo>
                  <a:cubicBezTo>
                    <a:pt x="6108" y="8942"/>
                    <a:pt x="6168" y="8871"/>
                    <a:pt x="6168" y="8799"/>
                  </a:cubicBezTo>
                  <a:cubicBezTo>
                    <a:pt x="6168" y="8716"/>
                    <a:pt x="6096" y="8645"/>
                    <a:pt x="6013" y="8645"/>
                  </a:cubicBezTo>
                  <a:lnTo>
                    <a:pt x="5620" y="8645"/>
                  </a:lnTo>
                  <a:lnTo>
                    <a:pt x="5953" y="7954"/>
                  </a:lnTo>
                  <a:cubicBezTo>
                    <a:pt x="6942" y="7883"/>
                    <a:pt x="7882" y="7537"/>
                    <a:pt x="8656" y="6966"/>
                  </a:cubicBezTo>
                  <a:cubicBezTo>
                    <a:pt x="9525" y="6323"/>
                    <a:pt x="10156" y="5418"/>
                    <a:pt x="10406" y="4430"/>
                  </a:cubicBezTo>
                  <a:cubicBezTo>
                    <a:pt x="10466" y="4370"/>
                    <a:pt x="10442" y="4299"/>
                    <a:pt x="10383" y="4275"/>
                  </a:cubicBezTo>
                  <a:cubicBezTo>
                    <a:pt x="10355" y="4259"/>
                    <a:pt x="10327" y="4250"/>
                    <a:pt x="10300" y="4250"/>
                  </a:cubicBezTo>
                  <a:cubicBezTo>
                    <a:pt x="10268" y="4250"/>
                    <a:pt x="10236" y="4262"/>
                    <a:pt x="10204" y="4287"/>
                  </a:cubicBezTo>
                  <a:cubicBezTo>
                    <a:pt x="10204" y="4287"/>
                    <a:pt x="9700" y="4670"/>
                    <a:pt x="8935" y="4670"/>
                  </a:cubicBezTo>
                  <a:cubicBezTo>
                    <a:pt x="8902" y="4670"/>
                    <a:pt x="8868" y="4670"/>
                    <a:pt x="8835" y="4668"/>
                  </a:cubicBezTo>
                  <a:cubicBezTo>
                    <a:pt x="8990" y="4525"/>
                    <a:pt x="9156" y="4370"/>
                    <a:pt x="9323" y="4192"/>
                  </a:cubicBezTo>
                  <a:cubicBezTo>
                    <a:pt x="9371" y="4132"/>
                    <a:pt x="9382" y="4061"/>
                    <a:pt x="9335" y="4001"/>
                  </a:cubicBezTo>
                  <a:cubicBezTo>
                    <a:pt x="9302" y="3961"/>
                    <a:pt x="9259" y="3942"/>
                    <a:pt x="9211" y="3942"/>
                  </a:cubicBezTo>
                  <a:cubicBezTo>
                    <a:pt x="9190" y="3942"/>
                    <a:pt x="9167" y="3946"/>
                    <a:pt x="9144" y="3954"/>
                  </a:cubicBezTo>
                  <a:cubicBezTo>
                    <a:pt x="9144" y="3954"/>
                    <a:pt x="8950" y="4045"/>
                    <a:pt x="8613" y="4045"/>
                  </a:cubicBezTo>
                  <a:cubicBezTo>
                    <a:pt x="8479" y="4045"/>
                    <a:pt x="8321" y="4030"/>
                    <a:pt x="8144" y="3989"/>
                  </a:cubicBezTo>
                  <a:cubicBezTo>
                    <a:pt x="7108" y="3739"/>
                    <a:pt x="6287" y="2739"/>
                    <a:pt x="5775" y="1930"/>
                  </a:cubicBezTo>
                  <a:cubicBezTo>
                    <a:pt x="5406" y="1334"/>
                    <a:pt x="4870" y="906"/>
                    <a:pt x="4227" y="703"/>
                  </a:cubicBezTo>
                  <a:lnTo>
                    <a:pt x="4572" y="251"/>
                  </a:lnTo>
                  <a:cubicBezTo>
                    <a:pt x="4608" y="203"/>
                    <a:pt x="4620" y="144"/>
                    <a:pt x="4584" y="84"/>
                  </a:cubicBezTo>
                  <a:cubicBezTo>
                    <a:pt x="4560" y="48"/>
                    <a:pt x="4513" y="1"/>
                    <a:pt x="4453" y="1"/>
                  </a:cubicBezTo>
                  <a:cubicBezTo>
                    <a:pt x="4451" y="1"/>
                    <a:pt x="4440" y="1"/>
                    <a:pt x="44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93;p68">
              <a:extLst>
                <a:ext uri="{FF2B5EF4-FFF2-40B4-BE49-F238E27FC236}">
                  <a16:creationId xmlns:a16="http://schemas.microsoft.com/office/drawing/2014/main" id="{243559C6-2589-E6FA-85DE-7A53811BFA3E}"/>
                </a:ext>
              </a:extLst>
            </p:cNvPr>
            <p:cNvSpPr/>
            <p:nvPr/>
          </p:nvSpPr>
          <p:spPr>
            <a:xfrm>
              <a:off x="8212381" y="2974320"/>
              <a:ext cx="18577" cy="14861"/>
            </a:xfrm>
            <a:custGeom>
              <a:avLst/>
              <a:gdLst/>
              <a:ahLst/>
              <a:cxnLst/>
              <a:rect l="l" t="t" r="r" b="b"/>
              <a:pathLst>
                <a:path w="585" h="468" extrusionOk="0">
                  <a:moveTo>
                    <a:pt x="406" y="0"/>
                  </a:moveTo>
                  <a:cubicBezTo>
                    <a:pt x="371" y="0"/>
                    <a:pt x="337" y="12"/>
                    <a:pt x="310" y="39"/>
                  </a:cubicBezTo>
                  <a:cubicBezTo>
                    <a:pt x="275" y="75"/>
                    <a:pt x="191" y="123"/>
                    <a:pt x="108" y="170"/>
                  </a:cubicBezTo>
                  <a:cubicBezTo>
                    <a:pt x="25" y="206"/>
                    <a:pt x="1" y="301"/>
                    <a:pt x="48" y="373"/>
                  </a:cubicBezTo>
                  <a:cubicBezTo>
                    <a:pt x="72" y="432"/>
                    <a:pt x="120" y="468"/>
                    <a:pt x="179" y="468"/>
                  </a:cubicBezTo>
                  <a:cubicBezTo>
                    <a:pt x="215" y="468"/>
                    <a:pt x="227" y="468"/>
                    <a:pt x="251" y="444"/>
                  </a:cubicBezTo>
                  <a:cubicBezTo>
                    <a:pt x="370" y="385"/>
                    <a:pt x="465" y="325"/>
                    <a:pt x="536" y="265"/>
                  </a:cubicBezTo>
                  <a:cubicBezTo>
                    <a:pt x="572" y="218"/>
                    <a:pt x="584" y="111"/>
                    <a:pt x="525" y="51"/>
                  </a:cubicBezTo>
                  <a:cubicBezTo>
                    <a:pt x="492" y="18"/>
                    <a:pt x="44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1476D9-27A8-BE25-7079-9F5CE70B6C3E}"/>
              </a:ext>
            </a:extLst>
          </p:cNvPr>
          <p:cNvSpPr/>
          <p:nvPr/>
        </p:nvSpPr>
        <p:spPr>
          <a:xfrm>
            <a:off x="905134" y="103761"/>
            <a:ext cx="7259152" cy="518984"/>
          </a:xfrm>
          <a:prstGeom prst="rect">
            <a:avLst/>
          </a:prstGeom>
          <a:noFill/>
          <a:ln w="28575">
            <a:solidFill>
              <a:srgbClr val="DCAE5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solidFill>
                  <a:srgbClr val="DCAE52"/>
                </a:solidFill>
                <a:latin typeface="Abel" panose="02000506030000020004" pitchFamily="2" charset="0"/>
              </a:rPr>
              <a:t>PROJEKTTEAM</a:t>
            </a:r>
            <a:endParaRPr lang="de-DE" sz="1100">
              <a:solidFill>
                <a:srgbClr val="DCAE52"/>
              </a:solidFill>
              <a:latin typeface="Abel" panose="02000506030000020004" pitchFamily="2" charset="0"/>
            </a:endParaRPr>
          </a:p>
        </p:txBody>
      </p:sp>
      <p:pic>
        <p:nvPicPr>
          <p:cNvPr id="6" name="Grafik 5" descr="Schuljunge mit einfarbiger Füllung">
            <a:extLst>
              <a:ext uri="{FF2B5EF4-FFF2-40B4-BE49-F238E27FC236}">
                <a16:creationId xmlns:a16="http://schemas.microsoft.com/office/drawing/2014/main" id="{FD0852B8-4C18-47F9-C669-6928E15C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1791" y="1221776"/>
            <a:ext cx="880419" cy="88041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E4EA1CE-04BF-132B-01B5-35A68B9A8663}"/>
              </a:ext>
            </a:extLst>
          </p:cNvPr>
          <p:cNvSpPr txBox="1"/>
          <p:nvPr/>
        </p:nvSpPr>
        <p:spPr>
          <a:xfrm>
            <a:off x="4005662" y="2135901"/>
            <a:ext cx="143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Simon Schmid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5C02E1-304E-9857-F9BA-7CADF7675C67}"/>
              </a:ext>
            </a:extLst>
          </p:cNvPr>
          <p:cNvSpPr txBox="1"/>
          <p:nvPr/>
        </p:nvSpPr>
        <p:spPr>
          <a:xfrm>
            <a:off x="3835523" y="1963695"/>
            <a:ext cx="165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DCAE52"/>
                </a:solidFill>
                <a:latin typeface="Montserrat" panose="00000500000000000000" pitchFamily="2" charset="0"/>
              </a:rPr>
              <a:t>Projektmanager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A96322-0C25-9B6C-0335-B6B30ED3F4B0}"/>
              </a:ext>
            </a:extLst>
          </p:cNvPr>
          <p:cNvSpPr/>
          <p:nvPr/>
        </p:nvSpPr>
        <p:spPr>
          <a:xfrm>
            <a:off x="5918886" y="2571750"/>
            <a:ext cx="2662882" cy="430338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9E2C9"/>
                </a:solidFill>
                <a:latin typeface="Montserrat" panose="00000500000000000000" pitchFamily="2" charset="0"/>
              </a:rPr>
              <a:t>Entwicklungsteam</a:t>
            </a:r>
            <a:endParaRPr lang="de-DE" sz="1050" b="1">
              <a:solidFill>
                <a:srgbClr val="E9E2C9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EE7039-1830-9368-E6F8-6AB9DA11D33C}"/>
              </a:ext>
            </a:extLst>
          </p:cNvPr>
          <p:cNvSpPr/>
          <p:nvPr/>
        </p:nvSpPr>
        <p:spPr>
          <a:xfrm>
            <a:off x="562233" y="2571750"/>
            <a:ext cx="2662882" cy="430338"/>
          </a:xfrm>
          <a:prstGeom prst="rect">
            <a:avLst/>
          </a:prstGeom>
          <a:noFill/>
          <a:ln>
            <a:solidFill>
              <a:srgbClr val="DCAE5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9E2C9"/>
                </a:solidFill>
                <a:latin typeface="Montserrat" panose="00000500000000000000" pitchFamily="2" charset="0"/>
              </a:rPr>
              <a:t>Wirtschaftliche Analyse</a:t>
            </a:r>
          </a:p>
        </p:txBody>
      </p:sp>
      <p:pic>
        <p:nvPicPr>
          <p:cNvPr id="16" name="Grafik 15" descr="Recherche Silhouette">
            <a:extLst>
              <a:ext uri="{FF2B5EF4-FFF2-40B4-BE49-F238E27FC236}">
                <a16:creationId xmlns:a16="http://schemas.microsoft.com/office/drawing/2014/main" id="{BDB999E7-2C76-E97B-5BF1-6A9FA1796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4777" y="2571750"/>
            <a:ext cx="430338" cy="430338"/>
          </a:xfrm>
          <a:prstGeom prst="rect">
            <a:avLst/>
          </a:prstGeom>
        </p:spPr>
      </p:pic>
      <p:pic>
        <p:nvPicPr>
          <p:cNvPr id="18" name="Grafik 17" descr="Blaupause Silhouette">
            <a:extLst>
              <a:ext uri="{FF2B5EF4-FFF2-40B4-BE49-F238E27FC236}">
                <a16:creationId xmlns:a16="http://schemas.microsoft.com/office/drawing/2014/main" id="{7A354012-755C-F843-5F0A-CA88D8C23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2944" y="2553215"/>
            <a:ext cx="430338" cy="430338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A9E85DE0-A014-C7E7-9E9D-A165EA2B5D53}"/>
              </a:ext>
            </a:extLst>
          </p:cNvPr>
          <p:cNvCxnSpPr>
            <a:endCxn id="13" idx="0"/>
          </p:cNvCxnSpPr>
          <p:nvPr/>
        </p:nvCxnSpPr>
        <p:spPr>
          <a:xfrm>
            <a:off x="5078628" y="1661985"/>
            <a:ext cx="2171699" cy="909765"/>
          </a:xfrm>
          <a:prstGeom prst="bentConnector2">
            <a:avLst/>
          </a:prstGeom>
          <a:ln w="19050">
            <a:solidFill>
              <a:srgbClr val="E9E2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4E217AEE-DA85-6542-8C69-1864A1E40EF2}"/>
              </a:ext>
            </a:extLst>
          </p:cNvPr>
          <p:cNvCxnSpPr>
            <a:stCxn id="6" idx="1"/>
            <a:endCxn id="14" idx="0"/>
          </p:cNvCxnSpPr>
          <p:nvPr/>
        </p:nvCxnSpPr>
        <p:spPr>
          <a:xfrm rot="10800000" flipV="1">
            <a:off x="1893676" y="1661985"/>
            <a:ext cx="2238116" cy="909765"/>
          </a:xfrm>
          <a:prstGeom prst="bentConnector2">
            <a:avLst/>
          </a:prstGeom>
          <a:ln w="19050">
            <a:solidFill>
              <a:srgbClr val="E9E2C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 descr="Benutzer Silhouette">
            <a:extLst>
              <a:ext uri="{FF2B5EF4-FFF2-40B4-BE49-F238E27FC236}">
                <a16:creationId xmlns:a16="http://schemas.microsoft.com/office/drawing/2014/main" id="{AE573EE2-D7B4-EC4C-23D0-EBA0261EA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233" y="3489239"/>
            <a:ext cx="685800" cy="685800"/>
          </a:xfrm>
          <a:prstGeom prst="rect">
            <a:avLst/>
          </a:prstGeom>
        </p:spPr>
      </p:pic>
      <p:pic>
        <p:nvPicPr>
          <p:cNvPr id="29" name="Grafik 28" descr="Benutzer Silhouette">
            <a:extLst>
              <a:ext uri="{FF2B5EF4-FFF2-40B4-BE49-F238E27FC236}">
                <a16:creationId xmlns:a16="http://schemas.microsoft.com/office/drawing/2014/main" id="{A8C790CC-3428-0537-DA18-BE2C0FE40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1877" y="3489239"/>
            <a:ext cx="685800" cy="6858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BB3212B3-1F95-4A96-9FA0-B26D61513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6325" y="3489239"/>
            <a:ext cx="685800" cy="6858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7F67D067-A3F0-3B8B-1CD1-BDD40A843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95967" y="3489239"/>
            <a:ext cx="685800" cy="685800"/>
          </a:xfrm>
          <a:prstGeom prst="rect">
            <a:avLst/>
          </a:prstGeom>
        </p:spPr>
      </p:pic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3536D08-63DF-5548-4F80-C03ABC92A875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2100651" y="2795112"/>
            <a:ext cx="487151" cy="901103"/>
          </a:xfrm>
          <a:prstGeom prst="bentConnector3">
            <a:avLst/>
          </a:prstGeom>
          <a:ln w="19050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BEE7B48-5FEE-AF90-B11D-6822C33354F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rot="5400000">
            <a:off x="1155829" y="2751394"/>
            <a:ext cx="487151" cy="988541"/>
          </a:xfrm>
          <a:prstGeom prst="bentConnector3">
            <a:avLst>
              <a:gd name="adj1" fmla="val 50001"/>
            </a:avLst>
          </a:prstGeom>
          <a:ln w="19050">
            <a:solidFill>
              <a:srgbClr val="E9E2C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89048838-A0A9-DE43-5035-B718FD357A6B}"/>
              </a:ext>
            </a:extLst>
          </p:cNvPr>
          <p:cNvCxnSpPr>
            <a:stCxn id="13" idx="2"/>
            <a:endCxn id="30" idx="0"/>
          </p:cNvCxnSpPr>
          <p:nvPr/>
        </p:nvCxnSpPr>
        <p:spPr>
          <a:xfrm rot="5400000">
            <a:off x="6556201" y="2795113"/>
            <a:ext cx="487151" cy="901102"/>
          </a:xfrm>
          <a:prstGeom prst="bentConnector3">
            <a:avLst/>
          </a:prstGeom>
          <a:ln w="19050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6B82104D-F19B-6304-790C-3539FF120D22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 rot="16200000" flipH="1">
            <a:off x="7501022" y="2751393"/>
            <a:ext cx="487151" cy="988541"/>
          </a:xfrm>
          <a:prstGeom prst="bentConnector3">
            <a:avLst/>
          </a:prstGeom>
          <a:ln w="19050">
            <a:solidFill>
              <a:srgbClr val="E9E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BDF9156-BCB7-DC85-0971-024905F0576A}"/>
              </a:ext>
            </a:extLst>
          </p:cNvPr>
          <p:cNvSpPr txBox="1"/>
          <p:nvPr/>
        </p:nvSpPr>
        <p:spPr>
          <a:xfrm>
            <a:off x="5576564" y="4065394"/>
            <a:ext cx="1740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DCAE52"/>
                </a:solidFill>
                <a:latin typeface="Montserrat" panose="00000500000000000000" pitchFamily="2" charset="0"/>
              </a:rPr>
              <a:t>Senior Entwickler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46401D3-338B-B816-CF3B-C8B3CFA192A2}"/>
              </a:ext>
            </a:extLst>
          </p:cNvPr>
          <p:cNvSpPr txBox="1"/>
          <p:nvPr/>
        </p:nvSpPr>
        <p:spPr>
          <a:xfrm>
            <a:off x="7494100" y="4065394"/>
            <a:ext cx="185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DCAE52"/>
                </a:solidFill>
                <a:latin typeface="Montserrat" panose="00000500000000000000" pitchFamily="2" charset="0"/>
              </a:rPr>
              <a:t>Junior Entwickler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96553AA-0C5E-84DD-5824-0F1921DF0A3D}"/>
              </a:ext>
            </a:extLst>
          </p:cNvPr>
          <p:cNvSpPr txBox="1"/>
          <p:nvPr/>
        </p:nvSpPr>
        <p:spPr>
          <a:xfrm>
            <a:off x="5809361" y="4259145"/>
            <a:ext cx="1456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Moritz Mueller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73CEC80-E019-1974-3587-F5D030D62F5D}"/>
              </a:ext>
            </a:extLst>
          </p:cNvPr>
          <p:cNvSpPr txBox="1"/>
          <p:nvPr/>
        </p:nvSpPr>
        <p:spPr>
          <a:xfrm>
            <a:off x="7834735" y="4284451"/>
            <a:ext cx="1030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Can Berkil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66EE7BD-50AF-4C58-CD0E-BB09D15B8B43}"/>
              </a:ext>
            </a:extLst>
          </p:cNvPr>
          <p:cNvSpPr txBox="1"/>
          <p:nvPr/>
        </p:nvSpPr>
        <p:spPr>
          <a:xfrm>
            <a:off x="2088131" y="4074751"/>
            <a:ext cx="140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>
                <a:solidFill>
                  <a:srgbClr val="DCAE52"/>
                </a:solidFill>
                <a:latin typeface="Montserrat" panose="00000500000000000000" pitchFamily="2" charset="0"/>
              </a:rPr>
              <a:t>Junior W.A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63DD8BB-0108-7E43-2410-012B9AF65F60}"/>
              </a:ext>
            </a:extLst>
          </p:cNvPr>
          <p:cNvSpPr txBox="1"/>
          <p:nvPr/>
        </p:nvSpPr>
        <p:spPr>
          <a:xfrm>
            <a:off x="2147049" y="4290935"/>
            <a:ext cx="134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Andreas Dichter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C48CD56-F5F5-3426-38C3-EB704F29A963}"/>
              </a:ext>
            </a:extLst>
          </p:cNvPr>
          <p:cNvSpPr txBox="1"/>
          <p:nvPr/>
        </p:nvSpPr>
        <p:spPr>
          <a:xfrm>
            <a:off x="278943" y="4293629"/>
            <a:ext cx="1478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E9E2C9"/>
                </a:solidFill>
                <a:latin typeface="Montserrat" panose="00000500000000000000" pitchFamily="2" charset="0"/>
              </a:rPr>
              <a:t>Michael Rainko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22513FF-B7D2-9DDF-5A43-85FD1867B260}"/>
              </a:ext>
            </a:extLst>
          </p:cNvPr>
          <p:cNvSpPr txBox="1"/>
          <p:nvPr/>
        </p:nvSpPr>
        <p:spPr>
          <a:xfrm>
            <a:off x="212062" y="4074751"/>
            <a:ext cx="140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>
                <a:solidFill>
                  <a:srgbClr val="DCAE52"/>
                </a:solidFill>
                <a:latin typeface="Montserrat" panose="00000500000000000000" pitchFamily="2" charset="0"/>
              </a:rPr>
              <a:t>Senior W.A</a:t>
            </a:r>
          </a:p>
        </p:txBody>
      </p:sp>
    </p:spTree>
    <p:extLst>
      <p:ext uri="{BB962C8B-B14F-4D97-AF65-F5344CB8AC3E}">
        <p14:creationId xmlns:p14="http://schemas.microsoft.com/office/powerpoint/2010/main" val="21775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20038" y="2346984"/>
            <a:ext cx="470387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WIRTSCHAFTLICHE ANALYSE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2220039" y="3743231"/>
            <a:ext cx="4703869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Expertenschätzung, Bottom Up, Zielgruppenanalyse, Persona, SWOT und SLA</a:t>
            </a: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52732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Macintosh PowerPoint</Application>
  <PresentationFormat>Bildschirmpräsentation (16:9)</PresentationFormat>
  <Paragraphs>400</Paragraphs>
  <Slides>34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Abel</vt:lpstr>
      <vt:lpstr>Arial</vt:lpstr>
      <vt:lpstr>Montserrat</vt:lpstr>
      <vt:lpstr>Rubik Light</vt:lpstr>
      <vt:lpstr>Custal Project Proposal by Slidesgo</vt:lpstr>
      <vt:lpstr>Projekt KI Verkehrssteuerung</vt:lpstr>
      <vt:lpstr>Agenda</vt:lpstr>
      <vt:lpstr>EINLEITUNG</vt:lpstr>
      <vt:lpstr>Einleitung</vt:lpstr>
      <vt:lpstr>COMMEATUS AG</vt:lpstr>
      <vt:lpstr>UNSER PRODUKT</vt:lpstr>
      <vt:lpstr>Zielsetzung</vt:lpstr>
      <vt:lpstr>PowerPoint-Präsentation</vt:lpstr>
      <vt:lpstr>WIRTSCHAFTLICHE ANALYSE</vt:lpstr>
      <vt:lpstr>EXPERTENSCHÄTZUNG</vt:lpstr>
      <vt:lpstr>AUFWANDSSCHÄTZUNG: BOTTOM UP</vt:lpstr>
      <vt:lpstr>Zielgruppenanalyse</vt:lpstr>
      <vt:lpstr>Persona (Beispiel)</vt:lpstr>
      <vt:lpstr>PowerPoint-Präsentation</vt:lpstr>
      <vt:lpstr>SLA - Service-Level-Agreement</vt:lpstr>
      <vt:lpstr>Use Cases</vt:lpstr>
      <vt:lpstr>Use-Case I</vt:lpstr>
      <vt:lpstr>PowerPoint-Präsentation</vt:lpstr>
      <vt:lpstr>PowerPoint-Präsentation</vt:lpstr>
      <vt:lpstr>HINDERNISSE</vt:lpstr>
      <vt:lpstr>Hindernisse</vt:lpstr>
      <vt:lpstr>PowerPoint-Präsentation</vt:lpstr>
      <vt:lpstr>PowerPoint-Präsentation</vt:lpstr>
      <vt:lpstr>PowerPoint-Präsentation</vt:lpstr>
      <vt:lpstr>Technische Umsetzung &amp; Finales Produkt</vt:lpstr>
      <vt:lpstr>Daten</vt:lpstr>
      <vt:lpstr>Datengrundlage</vt:lpstr>
      <vt:lpstr>Technologie</vt:lpstr>
      <vt:lpstr>Modell</vt:lpstr>
      <vt:lpstr>Recurrent Neural Networks (RNN)</vt:lpstr>
      <vt:lpstr>REFLEXION &amp; AUSBLICK</vt:lpstr>
      <vt:lpstr>Endergebnis</vt:lpstr>
      <vt:lpstr>Ausblick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Michael Rainko</dc:creator>
  <cp:lastModifiedBy>Simon Schmid</cp:lastModifiedBy>
  <cp:revision>1</cp:revision>
  <dcterms:modified xsi:type="dcterms:W3CDTF">2022-07-29T09:46:36Z</dcterms:modified>
</cp:coreProperties>
</file>