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8" r:id="rId3"/>
    <p:sldId id="310" r:id="rId4"/>
    <p:sldId id="320" r:id="rId5"/>
    <p:sldId id="305" r:id="rId6"/>
    <p:sldId id="32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2C9"/>
    <a:srgbClr val="DCAE52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2E0520-08AB-4B47-9831-26CB105A5FE7}">
  <a:tblStyle styleId="{102E0520-08AB-4B47-9831-26CB105A5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94"/>
  </p:normalViewPr>
  <p:slideViewPr>
    <p:cSldViewPr snapToGrid="0">
      <p:cViewPr varScale="1">
        <p:scale>
          <a:sx n="161" d="100"/>
          <a:sy n="161" d="100"/>
        </p:scale>
        <p:origin x="976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2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30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3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 </a:t>
            </a:r>
            <a:r>
              <a:rPr lang="de-DE" sz="3000" dirty="0"/>
              <a:t>KI Verkehrssteuerung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COMMEATUS AG</a:t>
            </a:r>
            <a:endParaRPr dirty="0"/>
          </a:p>
        </p:txBody>
      </p:sp>
      <p:sp>
        <p:nvSpPr>
          <p:cNvPr id="4" name="Google Shape;329;p29">
            <a:extLst>
              <a:ext uri="{FF2B5EF4-FFF2-40B4-BE49-F238E27FC236}">
                <a16:creationId xmlns:a16="http://schemas.microsoft.com/office/drawing/2014/main" id="{CB9349F8-6FEB-0548-7CDC-797C481BA9E3}"/>
              </a:ext>
            </a:extLst>
          </p:cNvPr>
          <p:cNvSpPr txBox="1">
            <a:spLocks/>
          </p:cNvSpPr>
          <p:nvPr/>
        </p:nvSpPr>
        <p:spPr>
          <a:xfrm>
            <a:off x="2053200" y="7123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/>
              <a:t>Status Report 08.07.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681750" y="18959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PROJEKTUPDATE</a:t>
            </a: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826234" y="18313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681750" y="3016874"/>
            <a:ext cx="3471846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BETA</a:t>
            </a:r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826234" y="295223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PROJEKTUPDATE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1224127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0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C70BCF5-C953-E1C6-5748-D2B253282D93}"/>
              </a:ext>
            </a:extLst>
          </p:cNvPr>
          <p:cNvSpPr/>
          <p:nvPr/>
        </p:nvSpPr>
        <p:spPr>
          <a:xfrm>
            <a:off x="4185139" y="1385587"/>
            <a:ext cx="773723" cy="2372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E3820D-3BCE-CD6C-6899-C9C6C0DC7579}"/>
              </a:ext>
            </a:extLst>
          </p:cNvPr>
          <p:cNvSpPr/>
          <p:nvPr/>
        </p:nvSpPr>
        <p:spPr>
          <a:xfrm>
            <a:off x="4210716" y="1436743"/>
            <a:ext cx="722567" cy="722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C84046-34C8-7375-DFA9-6BD7686EB3F0}"/>
              </a:ext>
            </a:extLst>
          </p:cNvPr>
          <p:cNvSpPr/>
          <p:nvPr/>
        </p:nvSpPr>
        <p:spPr>
          <a:xfrm rot="10800000">
            <a:off x="4210716" y="2210466"/>
            <a:ext cx="722567" cy="7225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A275F-FD33-5514-A3EB-32423DAD08AD}"/>
              </a:ext>
            </a:extLst>
          </p:cNvPr>
          <p:cNvSpPr/>
          <p:nvPr/>
        </p:nvSpPr>
        <p:spPr>
          <a:xfrm>
            <a:off x="4210716" y="2984189"/>
            <a:ext cx="722567" cy="722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oogle Shape;464;p40">
            <a:extLst>
              <a:ext uri="{FF2B5EF4-FFF2-40B4-BE49-F238E27FC236}">
                <a16:creationId xmlns:a16="http://schemas.microsoft.com/office/drawing/2014/main" id="{B425611A-C7FC-4349-4544-B3024090F503}"/>
              </a:ext>
            </a:extLst>
          </p:cNvPr>
          <p:cNvSpPr txBox="1">
            <a:spLocks/>
          </p:cNvSpPr>
          <p:nvPr/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800" dirty="0">
                <a:solidFill>
                  <a:schemeClr val="accent5"/>
                </a:solidFill>
                <a:latin typeface="Abel"/>
                <a:sym typeface="Abel"/>
              </a:rPr>
              <a:t>PROJEKTSTATUS</a:t>
            </a:r>
          </a:p>
        </p:txBody>
      </p:sp>
      <p:sp>
        <p:nvSpPr>
          <p:cNvPr id="7" name="Kreis 6">
            <a:extLst>
              <a:ext uri="{FF2B5EF4-FFF2-40B4-BE49-F238E27FC236}">
                <a16:creationId xmlns:a16="http://schemas.microsoft.com/office/drawing/2014/main" id="{655CE715-CE6D-F4C8-C285-292BA1A4DE63}"/>
              </a:ext>
            </a:extLst>
          </p:cNvPr>
          <p:cNvSpPr/>
          <p:nvPr/>
        </p:nvSpPr>
        <p:spPr>
          <a:xfrm rot="10800000">
            <a:off x="4198618" y="2984187"/>
            <a:ext cx="723600" cy="722568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 7">
            <a:extLst>
              <a:ext uri="{FF2B5EF4-FFF2-40B4-BE49-F238E27FC236}">
                <a16:creationId xmlns:a16="http://schemas.microsoft.com/office/drawing/2014/main" id="{11A1F179-F480-091A-13A5-41643038F86A}"/>
              </a:ext>
            </a:extLst>
          </p:cNvPr>
          <p:cNvSpPr/>
          <p:nvPr/>
        </p:nvSpPr>
        <p:spPr>
          <a:xfrm rot="10800000">
            <a:off x="4209683" y="2210463"/>
            <a:ext cx="723600" cy="722568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1FA41-5AC7-0686-12A9-C345A96C817F}"/>
              </a:ext>
            </a:extLst>
          </p:cNvPr>
          <p:cNvSpPr txBox="1"/>
          <p:nvPr/>
        </p:nvSpPr>
        <p:spPr>
          <a:xfrm>
            <a:off x="4421729" y="2387084"/>
            <a:ext cx="24983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accent5"/>
                </a:solidFill>
                <a:latin typeface="Abel" panose="02000506030000020004" pitchFamily="2" charset="0"/>
              </a:rPr>
              <a:t>Risiko: DATENQUALITÄT</a:t>
            </a:r>
          </a:p>
          <a:p>
            <a:r>
              <a:rPr lang="de-DE" sz="1800" dirty="0">
                <a:solidFill>
                  <a:schemeClr val="accent5"/>
                </a:solidFill>
                <a:latin typeface="Abel" panose="02000506030000020004" pitchFamily="2" charset="0"/>
                <a:sym typeface="Wingdings" pitchFamily="2" charset="2"/>
              </a:rPr>
              <a:t> Modellqualität</a:t>
            </a:r>
            <a:endParaRPr lang="de-DE" dirty="0">
              <a:solidFill>
                <a:schemeClr val="accent5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722 0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722 0 " pathEditMode="relative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722 0 " pathEditMode="relative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722 0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722 0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722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20038" y="2346984"/>
            <a:ext cx="470387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Beta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52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263CD42-53E8-3B26-0745-07254FB6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1" y="427874"/>
            <a:ext cx="8817997" cy="42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69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Bildschirmpräsentation (16:9)</PresentationFormat>
  <Paragraphs>15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Abel</vt:lpstr>
      <vt:lpstr>Arial</vt:lpstr>
      <vt:lpstr>Montserrat</vt:lpstr>
      <vt:lpstr>Rubik Light</vt:lpstr>
      <vt:lpstr>Custal Project Proposal by Slidesgo</vt:lpstr>
      <vt:lpstr>Projekt KI Verkehrssteuerung</vt:lpstr>
      <vt:lpstr>Inhalt</vt:lpstr>
      <vt:lpstr>PROJEKTUPDATE</vt:lpstr>
      <vt:lpstr>PowerPoint-Präsentation</vt:lpstr>
      <vt:lpstr>Beta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CUSTAL PROJECT PROPOSAL</dc:title>
  <dc:creator>Michael Rainko</dc:creator>
  <cp:lastModifiedBy>Simon Schmid</cp:lastModifiedBy>
  <cp:revision>27</cp:revision>
  <dcterms:modified xsi:type="dcterms:W3CDTF">2022-07-08T10:57:04Z</dcterms:modified>
</cp:coreProperties>
</file>