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310" r:id="rId4"/>
    <p:sldId id="318" r:id="rId5"/>
    <p:sldId id="319" r:id="rId6"/>
    <p:sldId id="260" r:id="rId7"/>
    <p:sldId id="261" r:id="rId8"/>
    <p:sldId id="262" r:id="rId9"/>
    <p:sldId id="263" r:id="rId10"/>
    <p:sldId id="264" r:id="rId11"/>
    <p:sldId id="320" r:id="rId12"/>
    <p:sldId id="25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2C9"/>
    <a:srgbClr val="DCAE52"/>
    <a:srgbClr val="292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C0ED0-1E10-4494-B124-307F1E25D8F2}" v="7" dt="2022-06-22T17:55:15.414"/>
  </p1510:revLst>
</p1510:revInfo>
</file>

<file path=ppt/tableStyles.xml><?xml version="1.0" encoding="utf-8"?>
<a:tblStyleLst xmlns:a="http://schemas.openxmlformats.org/drawingml/2006/main" def="{102E0520-08AB-4B47-9831-26CB105A5FE7}">
  <a:tblStyle styleId="{102E0520-08AB-4B47-9831-26CB105A5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21"/>
    <p:restoredTop sz="94660"/>
  </p:normalViewPr>
  <p:slideViewPr>
    <p:cSldViewPr snapToGrid="0">
      <p:cViewPr>
        <p:scale>
          <a:sx n="60" d="100"/>
          <a:sy n="60" d="100"/>
        </p:scale>
        <p:origin x="616" y="2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 Berkil" userId="d4ba157e37e13158" providerId="LiveId" clId="{4B6DACA5-8276-42E9-8BA2-9CB7DA6AB24A}"/>
    <pc:docChg chg="undo redo custSel addSld delSld modSld sldOrd delMainMaster">
      <pc:chgData name="Can Berkil" userId="d4ba157e37e13158" providerId="LiveId" clId="{4B6DACA5-8276-42E9-8BA2-9CB7DA6AB24A}" dt="2022-06-14T20:29:16.880" v="1130" actId="20577"/>
      <pc:docMkLst>
        <pc:docMk/>
      </pc:docMkLst>
      <pc:sldChg chg="modSp mod">
        <pc:chgData name="Can Berkil" userId="d4ba157e37e13158" providerId="LiveId" clId="{4B6DACA5-8276-42E9-8BA2-9CB7DA6AB24A}" dt="2022-06-14T19:19:33.882" v="103" actId="20577"/>
        <pc:sldMkLst>
          <pc:docMk/>
          <pc:sldMk cId="0" sldId="256"/>
        </pc:sldMkLst>
        <pc:spChg chg="mod">
          <ac:chgData name="Can Berkil" userId="d4ba157e37e13158" providerId="LiveId" clId="{4B6DACA5-8276-42E9-8BA2-9CB7DA6AB24A}" dt="2022-06-14T19:19:21.697" v="67" actId="20577"/>
          <ac:spMkLst>
            <pc:docMk/>
            <pc:sldMk cId="0" sldId="256"/>
            <ac:spMk id="328" creationId="{00000000-0000-0000-0000-000000000000}"/>
          </ac:spMkLst>
        </pc:spChg>
        <pc:spChg chg="mod">
          <ac:chgData name="Can Berkil" userId="d4ba157e37e13158" providerId="LiveId" clId="{4B6DACA5-8276-42E9-8BA2-9CB7DA6AB24A}" dt="2022-06-14T19:19:33.882" v="103" actId="20577"/>
          <ac:spMkLst>
            <pc:docMk/>
            <pc:sldMk cId="0" sldId="256"/>
            <ac:spMk id="329" creationId="{00000000-0000-0000-0000-000000000000}"/>
          </ac:spMkLst>
        </pc:spChg>
      </pc:sldChg>
      <pc:sldChg chg="addSp delSp modSp mod">
        <pc:chgData name="Can Berkil" userId="d4ba157e37e13158" providerId="LiveId" clId="{4B6DACA5-8276-42E9-8BA2-9CB7DA6AB24A}" dt="2022-06-14T19:43:34.467" v="263" actId="1076"/>
        <pc:sldMkLst>
          <pc:docMk/>
          <pc:sldMk cId="0" sldId="258"/>
        </pc:sldMkLst>
        <pc:spChg chg="add del mod">
          <ac:chgData name="Can Berkil" userId="d4ba157e37e13158" providerId="LiveId" clId="{4B6DACA5-8276-42E9-8BA2-9CB7DA6AB24A}" dt="2022-06-14T19:38:18.319" v="161" actId="478"/>
          <ac:spMkLst>
            <pc:docMk/>
            <pc:sldMk cId="0" sldId="258"/>
            <ac:spMk id="3" creationId="{5573A722-F20C-55FC-AD66-8BA898DA24DA}"/>
          </ac:spMkLst>
        </pc:spChg>
        <pc:spChg chg="add del mod">
          <ac:chgData name="Can Berkil" userId="d4ba157e37e13158" providerId="LiveId" clId="{4B6DACA5-8276-42E9-8BA2-9CB7DA6AB24A}" dt="2022-06-14T19:38:23.181" v="163" actId="478"/>
          <ac:spMkLst>
            <pc:docMk/>
            <pc:sldMk cId="0" sldId="258"/>
            <ac:spMk id="5" creationId="{19C741EB-9C3E-247A-137E-797E64AF45B9}"/>
          </ac:spMkLst>
        </pc:spChg>
        <pc:spChg chg="add del mod">
          <ac:chgData name="Can Berkil" userId="d4ba157e37e13158" providerId="LiveId" clId="{4B6DACA5-8276-42E9-8BA2-9CB7DA6AB24A}" dt="2022-06-14T19:38:39.942" v="173" actId="478"/>
          <ac:spMkLst>
            <pc:docMk/>
            <pc:sldMk cId="0" sldId="258"/>
            <ac:spMk id="7" creationId="{D96644CD-7D71-E5F9-166F-B2B9872875C1}"/>
          </ac:spMkLst>
        </pc:spChg>
        <pc:spChg chg="add mod">
          <ac:chgData name="Can Berkil" userId="d4ba157e37e13158" providerId="LiveId" clId="{4B6DACA5-8276-42E9-8BA2-9CB7DA6AB24A}" dt="2022-06-14T19:41:38.273" v="222" actId="20577"/>
          <ac:spMkLst>
            <pc:docMk/>
            <pc:sldMk cId="0" sldId="258"/>
            <ac:spMk id="18" creationId="{6D9C28BF-362A-5768-2ABA-3102AD227379}"/>
          </ac:spMkLst>
        </pc:spChg>
        <pc:spChg chg="add mod">
          <ac:chgData name="Can Berkil" userId="d4ba157e37e13158" providerId="LiveId" clId="{4B6DACA5-8276-42E9-8BA2-9CB7DA6AB24A}" dt="2022-06-14T19:43:34.467" v="263" actId="1076"/>
          <ac:spMkLst>
            <pc:docMk/>
            <pc:sldMk cId="0" sldId="258"/>
            <ac:spMk id="19" creationId="{6223A42C-391C-A619-93BC-AB95F491EECB}"/>
          </ac:spMkLst>
        </pc:spChg>
        <pc:spChg chg="mod">
          <ac:chgData name="Can Berkil" userId="d4ba157e37e13158" providerId="LiveId" clId="{4B6DACA5-8276-42E9-8BA2-9CB7DA6AB24A}" dt="2022-06-14T19:40:32.838" v="216" actId="1076"/>
          <ac:spMkLst>
            <pc:docMk/>
            <pc:sldMk cId="0" sldId="258"/>
            <ac:spMk id="341" creationId="{00000000-0000-0000-0000-000000000000}"/>
          </ac:spMkLst>
        </pc:spChg>
        <pc:spChg chg="del">
          <ac:chgData name="Can Berkil" userId="d4ba157e37e13158" providerId="LiveId" clId="{4B6DACA5-8276-42E9-8BA2-9CB7DA6AB24A}" dt="2022-06-14T19:38:21.173" v="162" actId="478"/>
          <ac:spMkLst>
            <pc:docMk/>
            <pc:sldMk cId="0" sldId="258"/>
            <ac:spMk id="342" creationId="{00000000-0000-0000-0000-000000000000}"/>
          </ac:spMkLst>
        </pc:spChg>
        <pc:spChg chg="mod">
          <ac:chgData name="Can Berkil" userId="d4ba157e37e13158" providerId="LiveId" clId="{4B6DACA5-8276-42E9-8BA2-9CB7DA6AB24A}" dt="2022-06-14T19:39:38.362" v="208" actId="1076"/>
          <ac:spMkLst>
            <pc:docMk/>
            <pc:sldMk cId="0" sldId="258"/>
            <ac:spMk id="344" creationId="{00000000-0000-0000-0000-000000000000}"/>
          </ac:spMkLst>
        </pc:spChg>
        <pc:spChg chg="del">
          <ac:chgData name="Can Berkil" userId="d4ba157e37e13158" providerId="LiveId" clId="{4B6DACA5-8276-42E9-8BA2-9CB7DA6AB24A}" dt="2022-06-14T19:38:15.982" v="160" actId="478"/>
          <ac:spMkLst>
            <pc:docMk/>
            <pc:sldMk cId="0" sldId="258"/>
            <ac:spMk id="345" creationId="{00000000-0000-0000-0000-000000000000}"/>
          </ac:spMkLst>
        </pc:spChg>
        <pc:spChg chg="mod">
          <ac:chgData name="Can Berkil" userId="d4ba157e37e13158" providerId="LiveId" clId="{4B6DACA5-8276-42E9-8BA2-9CB7DA6AB24A}" dt="2022-06-14T19:40:04.919" v="213" actId="1076"/>
          <ac:spMkLst>
            <pc:docMk/>
            <pc:sldMk cId="0" sldId="258"/>
            <ac:spMk id="346" creationId="{00000000-0000-0000-0000-000000000000}"/>
          </ac:spMkLst>
        </pc:spChg>
        <pc:spChg chg="mod">
          <ac:chgData name="Can Berkil" userId="d4ba157e37e13158" providerId="LiveId" clId="{4B6DACA5-8276-42E9-8BA2-9CB7DA6AB24A}" dt="2022-06-14T19:40:25.729" v="215" actId="1076"/>
          <ac:spMkLst>
            <pc:docMk/>
            <pc:sldMk cId="0" sldId="258"/>
            <ac:spMk id="347" creationId="{00000000-0000-0000-0000-000000000000}"/>
          </ac:spMkLst>
        </pc:spChg>
        <pc:spChg chg="del">
          <ac:chgData name="Can Berkil" userId="d4ba157e37e13158" providerId="LiveId" clId="{4B6DACA5-8276-42E9-8BA2-9CB7DA6AB24A}" dt="2022-06-14T19:38:36.925" v="172" actId="478"/>
          <ac:spMkLst>
            <pc:docMk/>
            <pc:sldMk cId="0" sldId="258"/>
            <ac:spMk id="348" creationId="{00000000-0000-0000-0000-000000000000}"/>
          </ac:spMkLst>
        </pc:spChg>
        <pc:spChg chg="mod">
          <ac:chgData name="Can Berkil" userId="d4ba157e37e13158" providerId="LiveId" clId="{4B6DACA5-8276-42E9-8BA2-9CB7DA6AB24A}" dt="2022-06-14T19:39:41.803" v="209" actId="1076"/>
          <ac:spMkLst>
            <pc:docMk/>
            <pc:sldMk cId="0" sldId="258"/>
            <ac:spMk id="349" creationId="{00000000-0000-0000-0000-000000000000}"/>
          </ac:spMkLst>
        </pc:spChg>
      </pc:sldChg>
      <pc:sldChg chg="del">
        <pc:chgData name="Can Berkil" userId="d4ba157e37e13158" providerId="LiveId" clId="{4B6DACA5-8276-42E9-8BA2-9CB7DA6AB24A}" dt="2022-06-14T18:57:04.388" v="1" actId="47"/>
        <pc:sldMkLst>
          <pc:docMk/>
          <pc:sldMk cId="3960616762" sldId="259"/>
        </pc:sldMkLst>
      </pc:sldChg>
      <pc:sldChg chg="del">
        <pc:chgData name="Can Berkil" userId="d4ba157e37e13158" providerId="LiveId" clId="{4B6DACA5-8276-42E9-8BA2-9CB7DA6AB24A}" dt="2022-06-14T18:57:06.687" v="5" actId="47"/>
        <pc:sldMkLst>
          <pc:docMk/>
          <pc:sldMk cId="3098993116" sldId="260"/>
        </pc:sldMkLst>
      </pc:sldChg>
      <pc:sldChg chg="del">
        <pc:chgData name="Can Berkil" userId="d4ba157e37e13158" providerId="LiveId" clId="{4B6DACA5-8276-42E9-8BA2-9CB7DA6AB24A}" dt="2022-06-14T18:57:05.941" v="4" actId="47"/>
        <pc:sldMkLst>
          <pc:docMk/>
          <pc:sldMk cId="3749504294" sldId="261"/>
        </pc:sldMkLst>
      </pc:sldChg>
      <pc:sldChg chg="del">
        <pc:chgData name="Can Berkil" userId="d4ba157e37e13158" providerId="LiveId" clId="{4B6DACA5-8276-42E9-8BA2-9CB7DA6AB24A}" dt="2022-06-14T18:57:09.395" v="12" actId="47"/>
        <pc:sldMkLst>
          <pc:docMk/>
          <pc:sldMk cId="4253449629" sldId="262"/>
        </pc:sldMkLst>
      </pc:sldChg>
      <pc:sldChg chg="del">
        <pc:chgData name="Can Berkil" userId="d4ba157e37e13158" providerId="LiveId" clId="{4B6DACA5-8276-42E9-8BA2-9CB7DA6AB24A}" dt="2022-06-14T18:57:10.080" v="13" actId="47"/>
        <pc:sldMkLst>
          <pc:docMk/>
          <pc:sldMk cId="1604436379" sldId="263"/>
        </pc:sldMkLst>
      </pc:sldChg>
      <pc:sldChg chg="del">
        <pc:chgData name="Can Berkil" userId="d4ba157e37e13158" providerId="LiveId" clId="{4B6DACA5-8276-42E9-8BA2-9CB7DA6AB24A}" dt="2022-06-14T18:57:10.264" v="14" actId="47"/>
        <pc:sldMkLst>
          <pc:docMk/>
          <pc:sldMk cId="1381581654" sldId="264"/>
        </pc:sldMkLst>
      </pc:sldChg>
      <pc:sldChg chg="del">
        <pc:chgData name="Can Berkil" userId="d4ba157e37e13158" providerId="LiveId" clId="{4B6DACA5-8276-42E9-8BA2-9CB7DA6AB24A}" dt="2022-06-14T18:57:10.944" v="16" actId="47"/>
        <pc:sldMkLst>
          <pc:docMk/>
          <pc:sldMk cId="0" sldId="266"/>
        </pc:sldMkLst>
      </pc:sldChg>
      <pc:sldChg chg="del">
        <pc:chgData name="Can Berkil" userId="d4ba157e37e13158" providerId="LiveId" clId="{4B6DACA5-8276-42E9-8BA2-9CB7DA6AB24A}" dt="2022-06-14T18:57:01.374" v="0" actId="47"/>
        <pc:sldMkLst>
          <pc:docMk/>
          <pc:sldMk cId="0" sldId="267"/>
        </pc:sldMkLst>
      </pc:sldChg>
      <pc:sldChg chg="del">
        <pc:chgData name="Can Berkil" userId="d4ba157e37e13158" providerId="LiveId" clId="{4B6DACA5-8276-42E9-8BA2-9CB7DA6AB24A}" dt="2022-06-14T18:57:12.358" v="18" actId="47"/>
        <pc:sldMkLst>
          <pc:docMk/>
          <pc:sldMk cId="0" sldId="268"/>
        </pc:sldMkLst>
      </pc:sldChg>
      <pc:sldChg chg="del">
        <pc:chgData name="Can Berkil" userId="d4ba157e37e13158" providerId="LiveId" clId="{4B6DACA5-8276-42E9-8BA2-9CB7DA6AB24A}" dt="2022-06-14T18:57:12.966" v="19" actId="47"/>
        <pc:sldMkLst>
          <pc:docMk/>
          <pc:sldMk cId="0" sldId="269"/>
        </pc:sldMkLst>
      </pc:sldChg>
      <pc:sldChg chg="del">
        <pc:chgData name="Can Berkil" userId="d4ba157e37e13158" providerId="LiveId" clId="{4B6DACA5-8276-42E9-8BA2-9CB7DA6AB24A}" dt="2022-06-14T18:57:13.747" v="20" actId="47"/>
        <pc:sldMkLst>
          <pc:docMk/>
          <pc:sldMk cId="0" sldId="270"/>
        </pc:sldMkLst>
      </pc:sldChg>
      <pc:sldChg chg="del">
        <pc:chgData name="Can Berkil" userId="d4ba157e37e13158" providerId="LiveId" clId="{4B6DACA5-8276-42E9-8BA2-9CB7DA6AB24A}" dt="2022-06-14T18:57:14.150" v="21" actId="47"/>
        <pc:sldMkLst>
          <pc:docMk/>
          <pc:sldMk cId="0" sldId="271"/>
        </pc:sldMkLst>
      </pc:sldChg>
      <pc:sldChg chg="del">
        <pc:chgData name="Can Berkil" userId="d4ba157e37e13158" providerId="LiveId" clId="{4B6DACA5-8276-42E9-8BA2-9CB7DA6AB24A}" dt="2022-06-14T18:57:14.678" v="22" actId="47"/>
        <pc:sldMkLst>
          <pc:docMk/>
          <pc:sldMk cId="0" sldId="272"/>
        </pc:sldMkLst>
      </pc:sldChg>
      <pc:sldChg chg="del">
        <pc:chgData name="Can Berkil" userId="d4ba157e37e13158" providerId="LiveId" clId="{4B6DACA5-8276-42E9-8BA2-9CB7DA6AB24A}" dt="2022-06-14T18:57:15.078" v="23" actId="47"/>
        <pc:sldMkLst>
          <pc:docMk/>
          <pc:sldMk cId="0" sldId="273"/>
        </pc:sldMkLst>
      </pc:sldChg>
      <pc:sldChg chg="addSp delSp modSp add del mod">
        <pc:chgData name="Can Berkil" userId="d4ba157e37e13158" providerId="LiveId" clId="{4B6DACA5-8276-42E9-8BA2-9CB7DA6AB24A}" dt="2022-06-14T20:29:16.880" v="1130" actId="20577"/>
        <pc:sldMkLst>
          <pc:docMk/>
          <pc:sldMk cId="0" sldId="274"/>
        </pc:sldMkLst>
        <pc:spChg chg="add del mod">
          <ac:chgData name="Can Berkil" userId="d4ba157e37e13158" providerId="LiveId" clId="{4B6DACA5-8276-42E9-8BA2-9CB7DA6AB24A}" dt="2022-06-14T20:20:42.367" v="922" actId="478"/>
          <ac:spMkLst>
            <pc:docMk/>
            <pc:sldMk cId="0" sldId="274"/>
            <ac:spMk id="3" creationId="{86203B5D-C131-13AC-C6EF-F261035582C5}"/>
          </ac:spMkLst>
        </pc:spChg>
        <pc:spChg chg="add del mod">
          <ac:chgData name="Can Berkil" userId="d4ba157e37e13158" providerId="LiveId" clId="{4B6DACA5-8276-42E9-8BA2-9CB7DA6AB24A}" dt="2022-06-14T20:20:42.367" v="922" actId="478"/>
          <ac:spMkLst>
            <pc:docMk/>
            <pc:sldMk cId="0" sldId="274"/>
            <ac:spMk id="5" creationId="{3E929D65-B733-FF43-089D-138E91D023B0}"/>
          </ac:spMkLst>
        </pc:spChg>
        <pc:spChg chg="add del mod">
          <ac:chgData name="Can Berkil" userId="d4ba157e37e13158" providerId="LiveId" clId="{4B6DACA5-8276-42E9-8BA2-9CB7DA6AB24A}" dt="2022-06-14T20:20:42.367" v="922" actId="478"/>
          <ac:spMkLst>
            <pc:docMk/>
            <pc:sldMk cId="0" sldId="274"/>
            <ac:spMk id="7" creationId="{BA863E3A-E1C5-2791-9E7B-849D6BE94CAF}"/>
          </ac:spMkLst>
        </pc:spChg>
        <pc:spChg chg="add del mod">
          <ac:chgData name="Can Berkil" userId="d4ba157e37e13158" providerId="LiveId" clId="{4B6DACA5-8276-42E9-8BA2-9CB7DA6AB24A}" dt="2022-06-14T20:20:42.367" v="922" actId="478"/>
          <ac:spMkLst>
            <pc:docMk/>
            <pc:sldMk cId="0" sldId="274"/>
            <ac:spMk id="9" creationId="{8918BA8F-FAE3-2690-23CF-D15DAB17BF86}"/>
          </ac:spMkLst>
        </pc:spChg>
        <pc:spChg chg="add del mod">
          <ac:chgData name="Can Berkil" userId="d4ba157e37e13158" providerId="LiveId" clId="{4B6DACA5-8276-42E9-8BA2-9CB7DA6AB24A}" dt="2022-06-14T20:20:45.756" v="923" actId="478"/>
          <ac:spMkLst>
            <pc:docMk/>
            <pc:sldMk cId="0" sldId="274"/>
            <ac:spMk id="11" creationId="{4523891D-DBE8-F66F-B1CA-9AEB96D9F174}"/>
          </ac:spMkLst>
        </pc:spChg>
        <pc:spChg chg="add del mod">
          <ac:chgData name="Can Berkil" userId="d4ba157e37e13158" providerId="LiveId" clId="{4B6DACA5-8276-42E9-8BA2-9CB7DA6AB24A}" dt="2022-06-14T20:20:45.756" v="923" actId="478"/>
          <ac:spMkLst>
            <pc:docMk/>
            <pc:sldMk cId="0" sldId="274"/>
            <ac:spMk id="13" creationId="{04594988-CB6E-9F57-F7AD-3BAF2882D77D}"/>
          </ac:spMkLst>
        </pc:spChg>
        <pc:spChg chg="add del mod">
          <ac:chgData name="Can Berkil" userId="d4ba157e37e13158" providerId="LiveId" clId="{4B6DACA5-8276-42E9-8BA2-9CB7DA6AB24A}" dt="2022-06-14T20:20:45.756" v="923" actId="478"/>
          <ac:spMkLst>
            <pc:docMk/>
            <pc:sldMk cId="0" sldId="274"/>
            <ac:spMk id="15" creationId="{CF65A167-80FB-B2A6-F5E3-8FF9D84EAB7F}"/>
          </ac:spMkLst>
        </pc:spChg>
        <pc:spChg chg="add del mod">
          <ac:chgData name="Can Berkil" userId="d4ba157e37e13158" providerId="LiveId" clId="{4B6DACA5-8276-42E9-8BA2-9CB7DA6AB24A}" dt="2022-06-14T20:20:45.756" v="923" actId="478"/>
          <ac:spMkLst>
            <pc:docMk/>
            <pc:sldMk cId="0" sldId="274"/>
            <ac:spMk id="17" creationId="{973BB70F-BDCA-2DBB-198F-CEDC4F833919}"/>
          </ac:spMkLst>
        </pc:spChg>
        <pc:spChg chg="add del mod">
          <ac:chgData name="Can Berkil" userId="d4ba157e37e13158" providerId="LiveId" clId="{4B6DACA5-8276-42E9-8BA2-9CB7DA6AB24A}" dt="2022-06-14T20:20:47.024" v="924" actId="478"/>
          <ac:spMkLst>
            <pc:docMk/>
            <pc:sldMk cId="0" sldId="274"/>
            <ac:spMk id="19" creationId="{F287C423-EA9F-F29D-C8A6-236BF2D31B0A}"/>
          </ac:spMkLst>
        </pc:spChg>
        <pc:spChg chg="add del mod">
          <ac:chgData name="Can Berkil" userId="d4ba157e37e13158" providerId="LiveId" clId="{4B6DACA5-8276-42E9-8BA2-9CB7DA6AB24A}" dt="2022-06-14T20:20:47.024" v="924" actId="478"/>
          <ac:spMkLst>
            <pc:docMk/>
            <pc:sldMk cId="0" sldId="274"/>
            <ac:spMk id="21" creationId="{A1691389-A3B9-AAEE-C79A-9ED0A0275E63}"/>
          </ac:spMkLst>
        </pc:spChg>
        <pc:spChg chg="add del mod">
          <ac:chgData name="Can Berkil" userId="d4ba157e37e13158" providerId="LiveId" clId="{4B6DACA5-8276-42E9-8BA2-9CB7DA6AB24A}" dt="2022-06-14T20:20:47.024" v="924" actId="478"/>
          <ac:spMkLst>
            <pc:docMk/>
            <pc:sldMk cId="0" sldId="274"/>
            <ac:spMk id="23" creationId="{20588FA0-E8D5-A3DA-E773-7F272F39DBD7}"/>
          </ac:spMkLst>
        </pc:spChg>
        <pc:spChg chg="add del mod">
          <ac:chgData name="Can Berkil" userId="d4ba157e37e13158" providerId="LiveId" clId="{4B6DACA5-8276-42E9-8BA2-9CB7DA6AB24A}" dt="2022-06-14T20:20:47.024" v="924" actId="478"/>
          <ac:spMkLst>
            <pc:docMk/>
            <pc:sldMk cId="0" sldId="274"/>
            <ac:spMk id="25" creationId="{8AD89DDA-7760-C072-29D9-8A8D8F8A7CBD}"/>
          </ac:spMkLst>
        </pc:spChg>
        <pc:spChg chg="add mod">
          <ac:chgData name="Can Berkil" userId="d4ba157e37e13158" providerId="LiveId" clId="{4B6DACA5-8276-42E9-8BA2-9CB7DA6AB24A}" dt="2022-06-14T20:29:16.880" v="1130" actId="20577"/>
          <ac:spMkLst>
            <pc:docMk/>
            <pc:sldMk cId="0" sldId="274"/>
            <ac:spMk id="62" creationId="{2CA92C02-3CCE-E2F4-71C9-C9DC7DC69A07}"/>
          </ac:spMkLst>
        </pc:spChg>
        <pc:spChg chg="del">
          <ac:chgData name="Can Berkil" userId="d4ba157e37e13158" providerId="LiveId" clId="{4B6DACA5-8276-42E9-8BA2-9CB7DA6AB24A}" dt="2022-06-14T20:20:45.756" v="923" actId="478"/>
          <ac:spMkLst>
            <pc:docMk/>
            <pc:sldMk cId="0" sldId="274"/>
            <ac:spMk id="620" creationId="{00000000-0000-0000-0000-000000000000}"/>
          </ac:spMkLst>
        </pc:spChg>
        <pc:spChg chg="mod">
          <ac:chgData name="Can Berkil" userId="d4ba157e37e13158" providerId="LiveId" clId="{4B6DACA5-8276-42E9-8BA2-9CB7DA6AB24A}" dt="2022-06-14T20:21:42.531" v="935" actId="14100"/>
          <ac:spMkLst>
            <pc:docMk/>
            <pc:sldMk cId="0" sldId="274"/>
            <ac:spMk id="621" creationId="{00000000-0000-0000-0000-000000000000}"/>
          </ac:spMkLst>
        </pc:spChg>
        <pc:spChg chg="del">
          <ac:chgData name="Can Berkil" userId="d4ba157e37e13158" providerId="LiveId" clId="{4B6DACA5-8276-42E9-8BA2-9CB7DA6AB24A}" dt="2022-06-14T20:20:37.350" v="920" actId="478"/>
          <ac:spMkLst>
            <pc:docMk/>
            <pc:sldMk cId="0" sldId="274"/>
            <ac:spMk id="622" creationId="{00000000-0000-0000-0000-000000000000}"/>
          </ac:spMkLst>
        </pc:spChg>
        <pc:spChg chg="del">
          <ac:chgData name="Can Berkil" userId="d4ba157e37e13158" providerId="LiveId" clId="{4B6DACA5-8276-42E9-8BA2-9CB7DA6AB24A}" dt="2022-06-14T20:20:37.350" v="920" actId="478"/>
          <ac:spMkLst>
            <pc:docMk/>
            <pc:sldMk cId="0" sldId="274"/>
            <ac:spMk id="623" creationId="{00000000-0000-0000-0000-000000000000}"/>
          </ac:spMkLst>
        </pc:spChg>
        <pc:spChg chg="del">
          <ac:chgData name="Can Berkil" userId="d4ba157e37e13158" providerId="LiveId" clId="{4B6DACA5-8276-42E9-8BA2-9CB7DA6AB24A}" dt="2022-06-14T20:20:45.756" v="923" actId="478"/>
          <ac:spMkLst>
            <pc:docMk/>
            <pc:sldMk cId="0" sldId="274"/>
            <ac:spMk id="624" creationId="{00000000-0000-0000-0000-000000000000}"/>
          </ac:spMkLst>
        </pc:spChg>
        <pc:spChg chg="del">
          <ac:chgData name="Can Berkil" userId="d4ba157e37e13158" providerId="LiveId" clId="{4B6DACA5-8276-42E9-8BA2-9CB7DA6AB24A}" dt="2022-06-14T20:20:42.367" v="922" actId="478"/>
          <ac:spMkLst>
            <pc:docMk/>
            <pc:sldMk cId="0" sldId="274"/>
            <ac:spMk id="625" creationId="{00000000-0000-0000-0000-000000000000}"/>
          </ac:spMkLst>
        </pc:spChg>
        <pc:spChg chg="del">
          <ac:chgData name="Can Berkil" userId="d4ba157e37e13158" providerId="LiveId" clId="{4B6DACA5-8276-42E9-8BA2-9CB7DA6AB24A}" dt="2022-06-14T20:20:42.367" v="922" actId="478"/>
          <ac:spMkLst>
            <pc:docMk/>
            <pc:sldMk cId="0" sldId="274"/>
            <ac:spMk id="626" creationId="{00000000-0000-0000-0000-000000000000}"/>
          </ac:spMkLst>
        </pc:spChg>
        <pc:spChg chg="del">
          <ac:chgData name="Can Berkil" userId="d4ba157e37e13158" providerId="LiveId" clId="{4B6DACA5-8276-42E9-8BA2-9CB7DA6AB24A}" dt="2022-06-14T20:20:37.350" v="920" actId="478"/>
          <ac:spMkLst>
            <pc:docMk/>
            <pc:sldMk cId="0" sldId="274"/>
            <ac:spMk id="627" creationId="{00000000-0000-0000-0000-000000000000}"/>
          </ac:spMkLst>
        </pc:spChg>
        <pc:spChg chg="del">
          <ac:chgData name="Can Berkil" userId="d4ba157e37e13158" providerId="LiveId" clId="{4B6DACA5-8276-42E9-8BA2-9CB7DA6AB24A}" dt="2022-06-14T20:20:37.350" v="920" actId="478"/>
          <ac:spMkLst>
            <pc:docMk/>
            <pc:sldMk cId="0" sldId="274"/>
            <ac:spMk id="628" creationId="{00000000-0000-0000-0000-000000000000}"/>
          </ac:spMkLst>
        </pc:spChg>
        <pc:spChg chg="del">
          <ac:chgData name="Can Berkil" userId="d4ba157e37e13158" providerId="LiveId" clId="{4B6DACA5-8276-42E9-8BA2-9CB7DA6AB24A}" dt="2022-06-14T20:20:45.756" v="923" actId="478"/>
          <ac:spMkLst>
            <pc:docMk/>
            <pc:sldMk cId="0" sldId="274"/>
            <ac:spMk id="629" creationId="{00000000-0000-0000-0000-000000000000}"/>
          </ac:spMkLst>
        </pc:spChg>
        <pc:spChg chg="del">
          <ac:chgData name="Can Berkil" userId="d4ba157e37e13158" providerId="LiveId" clId="{4B6DACA5-8276-42E9-8BA2-9CB7DA6AB24A}" dt="2022-06-14T20:20:45.756" v="923" actId="478"/>
          <ac:spMkLst>
            <pc:docMk/>
            <pc:sldMk cId="0" sldId="274"/>
            <ac:spMk id="630" creationId="{00000000-0000-0000-0000-000000000000}"/>
          </ac:spMkLst>
        </pc:spChg>
        <pc:spChg chg="del">
          <ac:chgData name="Can Berkil" userId="d4ba157e37e13158" providerId="LiveId" clId="{4B6DACA5-8276-42E9-8BA2-9CB7DA6AB24A}" dt="2022-06-14T20:20:42.367" v="922" actId="478"/>
          <ac:spMkLst>
            <pc:docMk/>
            <pc:sldMk cId="0" sldId="274"/>
            <ac:spMk id="631" creationId="{00000000-0000-0000-0000-000000000000}"/>
          </ac:spMkLst>
        </pc:spChg>
        <pc:spChg chg="del mod">
          <ac:chgData name="Can Berkil" userId="d4ba157e37e13158" providerId="LiveId" clId="{4B6DACA5-8276-42E9-8BA2-9CB7DA6AB24A}" dt="2022-06-14T20:20:42.367" v="922" actId="478"/>
          <ac:spMkLst>
            <pc:docMk/>
            <pc:sldMk cId="0" sldId="274"/>
            <ac:spMk id="632" creationId="{00000000-0000-0000-0000-000000000000}"/>
          </ac:spMkLst>
        </pc:spChg>
        <pc:spChg chg="del">
          <ac:chgData name="Can Berkil" userId="d4ba157e37e13158" providerId="LiveId" clId="{4B6DACA5-8276-42E9-8BA2-9CB7DA6AB24A}" dt="2022-06-14T20:20:37.350" v="920" actId="478"/>
          <ac:spMkLst>
            <pc:docMk/>
            <pc:sldMk cId="0" sldId="274"/>
            <ac:spMk id="652" creationId="{00000000-0000-0000-0000-000000000000}"/>
          </ac:spMkLst>
        </pc:spChg>
        <pc:grpChg chg="del">
          <ac:chgData name="Can Berkil" userId="d4ba157e37e13158" providerId="LiveId" clId="{4B6DACA5-8276-42E9-8BA2-9CB7DA6AB24A}" dt="2022-06-14T20:20:37.350" v="920" actId="478"/>
          <ac:grpSpMkLst>
            <pc:docMk/>
            <pc:sldMk cId="0" sldId="274"/>
            <ac:grpSpMk id="633" creationId="{00000000-0000-0000-0000-000000000000}"/>
          </ac:grpSpMkLst>
        </pc:grpChg>
        <pc:grpChg chg="del">
          <ac:chgData name="Can Berkil" userId="d4ba157e37e13158" providerId="LiveId" clId="{4B6DACA5-8276-42E9-8BA2-9CB7DA6AB24A}" dt="2022-06-14T20:20:37.350" v="920" actId="478"/>
          <ac:grpSpMkLst>
            <pc:docMk/>
            <pc:sldMk cId="0" sldId="274"/>
            <ac:grpSpMk id="640" creationId="{00000000-0000-0000-0000-000000000000}"/>
          </ac:grpSpMkLst>
        </pc:grpChg>
        <pc:grpChg chg="del">
          <ac:chgData name="Can Berkil" userId="d4ba157e37e13158" providerId="LiveId" clId="{4B6DACA5-8276-42E9-8BA2-9CB7DA6AB24A}" dt="2022-06-14T20:20:37.350" v="920" actId="478"/>
          <ac:grpSpMkLst>
            <pc:docMk/>
            <pc:sldMk cId="0" sldId="274"/>
            <ac:grpSpMk id="644" creationId="{00000000-0000-0000-0000-000000000000}"/>
          </ac:grpSpMkLst>
        </pc:grpChg>
        <pc:grpChg chg="del">
          <ac:chgData name="Can Berkil" userId="d4ba157e37e13158" providerId="LiveId" clId="{4B6DACA5-8276-42E9-8BA2-9CB7DA6AB24A}" dt="2022-06-14T20:20:37.350" v="920" actId="478"/>
          <ac:grpSpMkLst>
            <pc:docMk/>
            <pc:sldMk cId="0" sldId="274"/>
            <ac:grpSpMk id="649" creationId="{00000000-0000-0000-0000-000000000000}"/>
          </ac:grpSpMkLst>
        </pc:grpChg>
        <pc:grpChg chg="del">
          <ac:chgData name="Can Berkil" userId="d4ba157e37e13158" providerId="LiveId" clId="{4B6DACA5-8276-42E9-8BA2-9CB7DA6AB24A}" dt="2022-06-14T20:20:37.350" v="920" actId="478"/>
          <ac:grpSpMkLst>
            <pc:docMk/>
            <pc:sldMk cId="0" sldId="274"/>
            <ac:grpSpMk id="653" creationId="{00000000-0000-0000-0000-000000000000}"/>
          </ac:grpSpMkLst>
        </pc:grpChg>
      </pc:sldChg>
      <pc:sldChg chg="del">
        <pc:chgData name="Can Berkil" userId="d4ba157e37e13158" providerId="LiveId" clId="{4B6DACA5-8276-42E9-8BA2-9CB7DA6AB24A}" dt="2022-06-14T18:57:16.159" v="25" actId="47"/>
        <pc:sldMkLst>
          <pc:docMk/>
          <pc:sldMk cId="0" sldId="275"/>
        </pc:sldMkLst>
      </pc:sldChg>
      <pc:sldChg chg="del">
        <pc:chgData name="Can Berkil" userId="d4ba157e37e13158" providerId="LiveId" clId="{4B6DACA5-8276-42E9-8BA2-9CB7DA6AB24A}" dt="2022-06-14T18:57:16.580" v="26" actId="47"/>
        <pc:sldMkLst>
          <pc:docMk/>
          <pc:sldMk cId="0" sldId="276"/>
        </pc:sldMkLst>
      </pc:sldChg>
      <pc:sldChg chg="addSp delSp modSp add del mod ord">
        <pc:chgData name="Can Berkil" userId="d4ba157e37e13158" providerId="LiveId" clId="{4B6DACA5-8276-42E9-8BA2-9CB7DA6AB24A}" dt="2022-06-14T20:23:50.435" v="945" actId="12"/>
        <pc:sldMkLst>
          <pc:docMk/>
          <pc:sldMk cId="0" sldId="277"/>
        </pc:sldMkLst>
        <pc:spChg chg="del">
          <ac:chgData name="Can Berkil" userId="d4ba157e37e13158" providerId="LiveId" clId="{4B6DACA5-8276-42E9-8BA2-9CB7DA6AB24A}" dt="2022-06-14T20:07:51.885" v="530" actId="478"/>
          <ac:spMkLst>
            <pc:docMk/>
            <pc:sldMk cId="0" sldId="277"/>
            <ac:spMk id="2" creationId="{A4D9DEB0-A75C-0960-F3B4-BFA8871710C0}"/>
          </ac:spMkLst>
        </pc:spChg>
        <pc:spChg chg="del">
          <ac:chgData name="Can Berkil" userId="d4ba157e37e13158" providerId="LiveId" clId="{4B6DACA5-8276-42E9-8BA2-9CB7DA6AB24A}" dt="2022-06-14T20:07:51.885" v="530" actId="478"/>
          <ac:spMkLst>
            <pc:docMk/>
            <pc:sldMk cId="0" sldId="277"/>
            <ac:spMk id="3" creationId="{30707E22-0DE6-AE34-A710-71E03152A28F}"/>
          </ac:spMkLst>
        </pc:spChg>
        <pc:spChg chg="del">
          <ac:chgData name="Can Berkil" userId="d4ba157e37e13158" providerId="LiveId" clId="{4B6DACA5-8276-42E9-8BA2-9CB7DA6AB24A}" dt="2022-06-14T20:07:51.885" v="530" actId="478"/>
          <ac:spMkLst>
            <pc:docMk/>
            <pc:sldMk cId="0" sldId="277"/>
            <ac:spMk id="4" creationId="{87FE5748-577B-ED37-9852-69AF8EF65974}"/>
          </ac:spMkLst>
        </pc:spChg>
        <pc:spChg chg="add mod">
          <ac:chgData name="Can Berkil" userId="d4ba157e37e13158" providerId="LiveId" clId="{4B6DACA5-8276-42E9-8BA2-9CB7DA6AB24A}" dt="2022-06-14T20:23:50.435" v="945" actId="12"/>
          <ac:spMkLst>
            <pc:docMk/>
            <pc:sldMk cId="0" sldId="277"/>
            <ac:spMk id="30" creationId="{8AE6AB4A-F803-49FE-96D4-26BF626DF796}"/>
          </ac:spMkLst>
        </pc:spChg>
        <pc:spChg chg="del">
          <ac:chgData name="Can Berkil" userId="d4ba157e37e13158" providerId="LiveId" clId="{4B6DACA5-8276-42E9-8BA2-9CB7DA6AB24A}" dt="2022-06-14T20:07:51.885" v="530" actId="478"/>
          <ac:spMkLst>
            <pc:docMk/>
            <pc:sldMk cId="0" sldId="277"/>
            <ac:spMk id="32" creationId="{18A1273A-1CC0-AFAE-4497-15268599A437}"/>
          </ac:spMkLst>
        </pc:spChg>
        <pc:spChg chg="del">
          <ac:chgData name="Can Berkil" userId="d4ba157e37e13158" providerId="LiveId" clId="{4B6DACA5-8276-42E9-8BA2-9CB7DA6AB24A}" dt="2022-06-14T20:07:51.885" v="530" actId="478"/>
          <ac:spMkLst>
            <pc:docMk/>
            <pc:sldMk cId="0" sldId="277"/>
            <ac:spMk id="33" creationId="{613DD48A-51D4-26D0-9C86-3E440A77C0A7}"/>
          </ac:spMkLst>
        </pc:spChg>
        <pc:spChg chg="del">
          <ac:chgData name="Can Berkil" userId="d4ba157e37e13158" providerId="LiveId" clId="{4B6DACA5-8276-42E9-8BA2-9CB7DA6AB24A}" dt="2022-06-14T20:07:53.742" v="532" actId="478"/>
          <ac:spMkLst>
            <pc:docMk/>
            <pc:sldMk cId="0" sldId="277"/>
            <ac:spMk id="685" creationId="{00000000-0000-0000-0000-000000000000}"/>
          </ac:spMkLst>
        </pc:spChg>
        <pc:spChg chg="mod">
          <ac:chgData name="Can Berkil" userId="d4ba157e37e13158" providerId="LiveId" clId="{4B6DACA5-8276-42E9-8BA2-9CB7DA6AB24A}" dt="2022-06-14T20:08:04.421" v="536" actId="1076"/>
          <ac:spMkLst>
            <pc:docMk/>
            <pc:sldMk cId="0" sldId="277"/>
            <ac:spMk id="692" creationId="{00000000-0000-0000-0000-000000000000}"/>
          </ac:spMkLst>
        </pc:spChg>
        <pc:spChg chg="del">
          <ac:chgData name="Can Berkil" userId="d4ba157e37e13158" providerId="LiveId" clId="{4B6DACA5-8276-42E9-8BA2-9CB7DA6AB24A}" dt="2022-06-14T20:07:51.885" v="530" actId="478"/>
          <ac:spMkLst>
            <pc:docMk/>
            <pc:sldMk cId="0" sldId="277"/>
            <ac:spMk id="693" creationId="{00000000-0000-0000-0000-000000000000}"/>
          </ac:spMkLst>
        </pc:spChg>
        <pc:spChg chg="del">
          <ac:chgData name="Can Berkil" userId="d4ba157e37e13158" providerId="LiveId" clId="{4B6DACA5-8276-42E9-8BA2-9CB7DA6AB24A}" dt="2022-06-14T20:07:51.885" v="530" actId="478"/>
          <ac:spMkLst>
            <pc:docMk/>
            <pc:sldMk cId="0" sldId="277"/>
            <ac:spMk id="694" creationId="{00000000-0000-0000-0000-000000000000}"/>
          </ac:spMkLst>
        </pc:spChg>
        <pc:spChg chg="del">
          <ac:chgData name="Can Berkil" userId="d4ba157e37e13158" providerId="LiveId" clId="{4B6DACA5-8276-42E9-8BA2-9CB7DA6AB24A}" dt="2022-06-14T20:07:51.885" v="530" actId="478"/>
          <ac:spMkLst>
            <pc:docMk/>
            <pc:sldMk cId="0" sldId="277"/>
            <ac:spMk id="695" creationId="{00000000-0000-0000-0000-000000000000}"/>
          </ac:spMkLst>
        </pc:spChg>
        <pc:spChg chg="del">
          <ac:chgData name="Can Berkil" userId="d4ba157e37e13158" providerId="LiveId" clId="{4B6DACA5-8276-42E9-8BA2-9CB7DA6AB24A}" dt="2022-06-14T20:07:51.885" v="530" actId="478"/>
          <ac:spMkLst>
            <pc:docMk/>
            <pc:sldMk cId="0" sldId="277"/>
            <ac:spMk id="696" creationId="{00000000-0000-0000-0000-000000000000}"/>
          </ac:spMkLst>
        </pc:spChg>
        <pc:spChg chg="del">
          <ac:chgData name="Can Berkil" userId="d4ba157e37e13158" providerId="LiveId" clId="{4B6DACA5-8276-42E9-8BA2-9CB7DA6AB24A}" dt="2022-06-14T20:07:51.885" v="530" actId="478"/>
          <ac:spMkLst>
            <pc:docMk/>
            <pc:sldMk cId="0" sldId="277"/>
            <ac:spMk id="699" creationId="{00000000-0000-0000-0000-000000000000}"/>
          </ac:spMkLst>
        </pc:spChg>
        <pc:spChg chg="del">
          <ac:chgData name="Can Berkil" userId="d4ba157e37e13158" providerId="LiveId" clId="{4B6DACA5-8276-42E9-8BA2-9CB7DA6AB24A}" dt="2022-06-14T20:07:51.885" v="530" actId="478"/>
          <ac:spMkLst>
            <pc:docMk/>
            <pc:sldMk cId="0" sldId="277"/>
            <ac:spMk id="700" creationId="{00000000-0000-0000-0000-000000000000}"/>
          </ac:spMkLst>
        </pc:spChg>
        <pc:spChg chg="del">
          <ac:chgData name="Can Berkil" userId="d4ba157e37e13158" providerId="LiveId" clId="{4B6DACA5-8276-42E9-8BA2-9CB7DA6AB24A}" dt="2022-06-14T20:07:51.885" v="530" actId="478"/>
          <ac:spMkLst>
            <pc:docMk/>
            <pc:sldMk cId="0" sldId="277"/>
            <ac:spMk id="701" creationId="{00000000-0000-0000-0000-000000000000}"/>
          </ac:spMkLst>
        </pc:spChg>
        <pc:spChg chg="del">
          <ac:chgData name="Can Berkil" userId="d4ba157e37e13158" providerId="LiveId" clId="{4B6DACA5-8276-42E9-8BA2-9CB7DA6AB24A}" dt="2022-06-14T20:07:51.885" v="530" actId="478"/>
          <ac:spMkLst>
            <pc:docMk/>
            <pc:sldMk cId="0" sldId="277"/>
            <ac:spMk id="702" creationId="{00000000-0000-0000-0000-000000000000}"/>
          </ac:spMkLst>
        </pc:spChg>
        <pc:grpChg chg="del mod">
          <ac:chgData name="Can Berkil" userId="d4ba157e37e13158" providerId="LiveId" clId="{4B6DACA5-8276-42E9-8BA2-9CB7DA6AB24A}" dt="2022-06-14T20:07:55.362" v="533" actId="478"/>
          <ac:grpSpMkLst>
            <pc:docMk/>
            <pc:sldMk cId="0" sldId="277"/>
            <ac:grpSpMk id="675" creationId="{00000000-0000-0000-0000-000000000000}"/>
          </ac:grpSpMkLst>
        </pc:grpChg>
      </pc:sldChg>
      <pc:sldChg chg="del">
        <pc:chgData name="Can Berkil" userId="d4ba157e37e13158" providerId="LiveId" clId="{4B6DACA5-8276-42E9-8BA2-9CB7DA6AB24A}" dt="2022-06-14T18:57:17.499" v="28" actId="47"/>
        <pc:sldMkLst>
          <pc:docMk/>
          <pc:sldMk cId="0" sldId="278"/>
        </pc:sldMkLst>
      </pc:sldChg>
      <pc:sldChg chg="del">
        <pc:chgData name="Can Berkil" userId="d4ba157e37e13158" providerId="LiveId" clId="{4B6DACA5-8276-42E9-8BA2-9CB7DA6AB24A}" dt="2022-06-14T18:57:17.826" v="29" actId="47"/>
        <pc:sldMkLst>
          <pc:docMk/>
          <pc:sldMk cId="0" sldId="279"/>
        </pc:sldMkLst>
      </pc:sldChg>
      <pc:sldChg chg="del">
        <pc:chgData name="Can Berkil" userId="d4ba157e37e13158" providerId="LiveId" clId="{4B6DACA5-8276-42E9-8BA2-9CB7DA6AB24A}" dt="2022-06-14T18:57:18.152" v="30" actId="47"/>
        <pc:sldMkLst>
          <pc:docMk/>
          <pc:sldMk cId="0" sldId="280"/>
        </pc:sldMkLst>
      </pc:sldChg>
      <pc:sldChg chg="del">
        <pc:chgData name="Can Berkil" userId="d4ba157e37e13158" providerId="LiveId" clId="{4B6DACA5-8276-42E9-8BA2-9CB7DA6AB24A}" dt="2022-06-14T18:57:18.663" v="31" actId="47"/>
        <pc:sldMkLst>
          <pc:docMk/>
          <pc:sldMk cId="0" sldId="281"/>
        </pc:sldMkLst>
      </pc:sldChg>
      <pc:sldChg chg="del">
        <pc:chgData name="Can Berkil" userId="d4ba157e37e13158" providerId="LiveId" clId="{4B6DACA5-8276-42E9-8BA2-9CB7DA6AB24A}" dt="2022-06-14T18:57:19.059" v="32" actId="47"/>
        <pc:sldMkLst>
          <pc:docMk/>
          <pc:sldMk cId="0" sldId="282"/>
        </pc:sldMkLst>
      </pc:sldChg>
      <pc:sldChg chg="del">
        <pc:chgData name="Can Berkil" userId="d4ba157e37e13158" providerId="LiveId" clId="{4B6DACA5-8276-42E9-8BA2-9CB7DA6AB24A}" dt="2022-06-14T18:57:20.097" v="33" actId="47"/>
        <pc:sldMkLst>
          <pc:docMk/>
          <pc:sldMk cId="0" sldId="283"/>
        </pc:sldMkLst>
      </pc:sldChg>
      <pc:sldChg chg="del">
        <pc:chgData name="Can Berkil" userId="d4ba157e37e13158" providerId="LiveId" clId="{4B6DACA5-8276-42E9-8BA2-9CB7DA6AB24A}" dt="2022-06-14T18:57:20.777" v="34" actId="47"/>
        <pc:sldMkLst>
          <pc:docMk/>
          <pc:sldMk cId="0" sldId="284"/>
        </pc:sldMkLst>
      </pc:sldChg>
      <pc:sldChg chg="del">
        <pc:chgData name="Can Berkil" userId="d4ba157e37e13158" providerId="LiveId" clId="{4B6DACA5-8276-42E9-8BA2-9CB7DA6AB24A}" dt="2022-06-14T18:57:21.155" v="35" actId="47"/>
        <pc:sldMkLst>
          <pc:docMk/>
          <pc:sldMk cId="0" sldId="285"/>
        </pc:sldMkLst>
      </pc:sldChg>
      <pc:sldChg chg="del">
        <pc:chgData name="Can Berkil" userId="d4ba157e37e13158" providerId="LiveId" clId="{4B6DACA5-8276-42E9-8BA2-9CB7DA6AB24A}" dt="2022-06-14T18:57:21.420" v="36" actId="47"/>
        <pc:sldMkLst>
          <pc:docMk/>
          <pc:sldMk cId="0" sldId="286"/>
        </pc:sldMkLst>
      </pc:sldChg>
      <pc:sldChg chg="del">
        <pc:chgData name="Can Berkil" userId="d4ba157e37e13158" providerId="LiveId" clId="{4B6DACA5-8276-42E9-8BA2-9CB7DA6AB24A}" dt="2022-06-14T18:57:21.613" v="37" actId="47"/>
        <pc:sldMkLst>
          <pc:docMk/>
          <pc:sldMk cId="0" sldId="287"/>
        </pc:sldMkLst>
      </pc:sldChg>
      <pc:sldChg chg="del">
        <pc:chgData name="Can Berkil" userId="d4ba157e37e13158" providerId="LiveId" clId="{4B6DACA5-8276-42E9-8BA2-9CB7DA6AB24A}" dt="2022-06-14T18:57:21.828" v="38" actId="47"/>
        <pc:sldMkLst>
          <pc:docMk/>
          <pc:sldMk cId="0" sldId="288"/>
        </pc:sldMkLst>
      </pc:sldChg>
      <pc:sldChg chg="del">
        <pc:chgData name="Can Berkil" userId="d4ba157e37e13158" providerId="LiveId" clId="{4B6DACA5-8276-42E9-8BA2-9CB7DA6AB24A}" dt="2022-06-14T18:57:22.241" v="39" actId="47"/>
        <pc:sldMkLst>
          <pc:docMk/>
          <pc:sldMk cId="0" sldId="289"/>
        </pc:sldMkLst>
      </pc:sldChg>
      <pc:sldChg chg="del">
        <pc:chgData name="Can Berkil" userId="d4ba157e37e13158" providerId="LiveId" clId="{4B6DACA5-8276-42E9-8BA2-9CB7DA6AB24A}" dt="2022-06-14T18:57:22.525" v="40" actId="47"/>
        <pc:sldMkLst>
          <pc:docMk/>
          <pc:sldMk cId="0" sldId="290"/>
        </pc:sldMkLst>
      </pc:sldChg>
      <pc:sldChg chg="del">
        <pc:chgData name="Can Berkil" userId="d4ba157e37e13158" providerId="LiveId" clId="{4B6DACA5-8276-42E9-8BA2-9CB7DA6AB24A}" dt="2022-06-14T18:57:22.739" v="41" actId="47"/>
        <pc:sldMkLst>
          <pc:docMk/>
          <pc:sldMk cId="0" sldId="291"/>
        </pc:sldMkLst>
      </pc:sldChg>
      <pc:sldChg chg="del">
        <pc:chgData name="Can Berkil" userId="d4ba157e37e13158" providerId="LiveId" clId="{4B6DACA5-8276-42E9-8BA2-9CB7DA6AB24A}" dt="2022-06-14T18:57:23.267" v="42" actId="47"/>
        <pc:sldMkLst>
          <pc:docMk/>
          <pc:sldMk cId="0" sldId="292"/>
        </pc:sldMkLst>
      </pc:sldChg>
      <pc:sldChg chg="del">
        <pc:chgData name="Can Berkil" userId="d4ba157e37e13158" providerId="LiveId" clId="{4B6DACA5-8276-42E9-8BA2-9CB7DA6AB24A}" dt="2022-06-14T18:57:24.127" v="43" actId="47"/>
        <pc:sldMkLst>
          <pc:docMk/>
          <pc:sldMk cId="0" sldId="293"/>
        </pc:sldMkLst>
      </pc:sldChg>
      <pc:sldChg chg="del">
        <pc:chgData name="Can Berkil" userId="d4ba157e37e13158" providerId="LiveId" clId="{4B6DACA5-8276-42E9-8BA2-9CB7DA6AB24A}" dt="2022-06-14T18:57:24.780" v="44" actId="47"/>
        <pc:sldMkLst>
          <pc:docMk/>
          <pc:sldMk cId="0" sldId="294"/>
        </pc:sldMkLst>
      </pc:sldChg>
      <pc:sldChg chg="del">
        <pc:chgData name="Can Berkil" userId="d4ba157e37e13158" providerId="LiveId" clId="{4B6DACA5-8276-42E9-8BA2-9CB7DA6AB24A}" dt="2022-06-14T18:57:25.195" v="45" actId="47"/>
        <pc:sldMkLst>
          <pc:docMk/>
          <pc:sldMk cId="0" sldId="295"/>
        </pc:sldMkLst>
      </pc:sldChg>
      <pc:sldChg chg="del">
        <pc:chgData name="Can Berkil" userId="d4ba157e37e13158" providerId="LiveId" clId="{4B6DACA5-8276-42E9-8BA2-9CB7DA6AB24A}" dt="2022-06-14T18:57:25.422" v="46" actId="47"/>
        <pc:sldMkLst>
          <pc:docMk/>
          <pc:sldMk cId="0" sldId="296"/>
        </pc:sldMkLst>
      </pc:sldChg>
      <pc:sldChg chg="del">
        <pc:chgData name="Can Berkil" userId="d4ba157e37e13158" providerId="LiveId" clId="{4B6DACA5-8276-42E9-8BA2-9CB7DA6AB24A}" dt="2022-06-14T18:57:25.635" v="47" actId="47"/>
        <pc:sldMkLst>
          <pc:docMk/>
          <pc:sldMk cId="0" sldId="297"/>
        </pc:sldMkLst>
      </pc:sldChg>
      <pc:sldChg chg="del">
        <pc:chgData name="Can Berkil" userId="d4ba157e37e13158" providerId="LiveId" clId="{4B6DACA5-8276-42E9-8BA2-9CB7DA6AB24A}" dt="2022-06-14T18:57:25.804" v="48" actId="47"/>
        <pc:sldMkLst>
          <pc:docMk/>
          <pc:sldMk cId="0" sldId="298"/>
        </pc:sldMkLst>
      </pc:sldChg>
      <pc:sldChg chg="del">
        <pc:chgData name="Can Berkil" userId="d4ba157e37e13158" providerId="LiveId" clId="{4B6DACA5-8276-42E9-8BA2-9CB7DA6AB24A}" dt="2022-06-14T18:57:25.969" v="49" actId="47"/>
        <pc:sldMkLst>
          <pc:docMk/>
          <pc:sldMk cId="0" sldId="299"/>
        </pc:sldMkLst>
      </pc:sldChg>
      <pc:sldChg chg="del">
        <pc:chgData name="Can Berkil" userId="d4ba157e37e13158" providerId="LiveId" clId="{4B6DACA5-8276-42E9-8BA2-9CB7DA6AB24A}" dt="2022-06-14T18:57:26.568" v="50" actId="47"/>
        <pc:sldMkLst>
          <pc:docMk/>
          <pc:sldMk cId="0" sldId="300"/>
        </pc:sldMkLst>
      </pc:sldChg>
      <pc:sldChg chg="del">
        <pc:chgData name="Can Berkil" userId="d4ba157e37e13158" providerId="LiveId" clId="{4B6DACA5-8276-42E9-8BA2-9CB7DA6AB24A}" dt="2022-06-14T18:57:27.588" v="51" actId="47"/>
        <pc:sldMkLst>
          <pc:docMk/>
          <pc:sldMk cId="0" sldId="301"/>
        </pc:sldMkLst>
      </pc:sldChg>
      <pc:sldChg chg="del">
        <pc:chgData name="Can Berkil" userId="d4ba157e37e13158" providerId="LiveId" clId="{4B6DACA5-8276-42E9-8BA2-9CB7DA6AB24A}" dt="2022-06-14T18:57:28.078" v="52" actId="47"/>
        <pc:sldMkLst>
          <pc:docMk/>
          <pc:sldMk cId="0" sldId="302"/>
        </pc:sldMkLst>
      </pc:sldChg>
      <pc:sldChg chg="del">
        <pc:chgData name="Can Berkil" userId="d4ba157e37e13158" providerId="LiveId" clId="{4B6DACA5-8276-42E9-8BA2-9CB7DA6AB24A}" dt="2022-06-14T18:57:04.988" v="2" actId="47"/>
        <pc:sldMkLst>
          <pc:docMk/>
          <pc:sldMk cId="2696453812" sldId="303"/>
        </pc:sldMkLst>
      </pc:sldChg>
      <pc:sldChg chg="addSp delSp modSp del mod">
        <pc:chgData name="Can Berkil" userId="d4ba157e37e13158" providerId="LiveId" clId="{4B6DACA5-8276-42E9-8BA2-9CB7DA6AB24A}" dt="2022-06-14T20:23:00.697" v="938" actId="12"/>
        <pc:sldMkLst>
          <pc:docMk/>
          <pc:sldMk cId="27999873" sldId="304"/>
        </pc:sldMkLst>
        <pc:spChg chg="add del mod">
          <ac:chgData name="Can Berkil" userId="d4ba157e37e13158" providerId="LiveId" clId="{4B6DACA5-8276-42E9-8BA2-9CB7DA6AB24A}" dt="2022-06-14T19:42:58.694" v="253" actId="478"/>
          <ac:spMkLst>
            <pc:docMk/>
            <pc:sldMk cId="27999873" sldId="304"/>
            <ac:spMk id="3" creationId="{BBE3744F-1727-8FE2-9A66-779FDF4AE5E0}"/>
          </ac:spMkLst>
        </pc:spChg>
        <pc:spChg chg="add del mod">
          <ac:chgData name="Can Berkil" userId="d4ba157e37e13158" providerId="LiveId" clId="{4B6DACA5-8276-42E9-8BA2-9CB7DA6AB24A}" dt="2022-06-14T19:43:14.218" v="260" actId="478"/>
          <ac:spMkLst>
            <pc:docMk/>
            <pc:sldMk cId="27999873" sldId="304"/>
            <ac:spMk id="5" creationId="{5EF7196E-CE18-E9F9-0C60-791F7ACE0D18}"/>
          </ac:spMkLst>
        </pc:spChg>
        <pc:spChg chg="add mod">
          <ac:chgData name="Can Berkil" userId="d4ba157e37e13158" providerId="LiveId" clId="{4B6DACA5-8276-42E9-8BA2-9CB7DA6AB24A}" dt="2022-06-14T20:17:44.468" v="918" actId="1076"/>
          <ac:spMkLst>
            <pc:docMk/>
            <pc:sldMk cId="27999873" sldId="304"/>
            <ac:spMk id="8" creationId="{C205ABC0-5E0E-6E2D-7961-1B62EF492CDA}"/>
          </ac:spMkLst>
        </pc:spChg>
        <pc:spChg chg="add mod">
          <ac:chgData name="Can Berkil" userId="d4ba157e37e13158" providerId="LiveId" clId="{4B6DACA5-8276-42E9-8BA2-9CB7DA6AB24A}" dt="2022-06-14T19:46:09.464" v="289"/>
          <ac:spMkLst>
            <pc:docMk/>
            <pc:sldMk cId="27999873" sldId="304"/>
            <ac:spMk id="14" creationId="{48A605BF-7490-43F9-933E-B14C0DB9FF2F}"/>
          </ac:spMkLst>
        </pc:spChg>
        <pc:spChg chg="add mod">
          <ac:chgData name="Can Berkil" userId="d4ba157e37e13158" providerId="LiveId" clId="{4B6DACA5-8276-42E9-8BA2-9CB7DA6AB24A}" dt="2022-06-14T19:46:14.451" v="293"/>
          <ac:spMkLst>
            <pc:docMk/>
            <pc:sldMk cId="27999873" sldId="304"/>
            <ac:spMk id="16" creationId="{48A605BF-7490-43F9-933E-B14C0DB9FF2F}"/>
          </ac:spMkLst>
        </pc:spChg>
        <pc:spChg chg="add mod">
          <ac:chgData name="Can Berkil" userId="d4ba157e37e13158" providerId="LiveId" clId="{4B6DACA5-8276-42E9-8BA2-9CB7DA6AB24A}" dt="2022-06-14T20:23:00.697" v="938" actId="12"/>
          <ac:spMkLst>
            <pc:docMk/>
            <pc:sldMk cId="27999873" sldId="304"/>
            <ac:spMk id="17" creationId="{48A605BF-7490-43F9-933E-B14C0DB9FF2F}"/>
          </ac:spMkLst>
        </pc:spChg>
        <pc:spChg chg="mod">
          <ac:chgData name="Can Berkil" userId="d4ba157e37e13158" providerId="LiveId" clId="{4B6DACA5-8276-42E9-8BA2-9CB7DA6AB24A}" dt="2022-06-14T20:04:53.944" v="518" actId="1076"/>
          <ac:spMkLst>
            <pc:docMk/>
            <pc:sldMk cId="27999873" sldId="304"/>
            <ac:spMk id="832" creationId="{00000000-0000-0000-0000-000000000000}"/>
          </ac:spMkLst>
        </pc:spChg>
        <pc:spChg chg="del">
          <ac:chgData name="Can Berkil" userId="d4ba157e37e13158" providerId="LiveId" clId="{4B6DACA5-8276-42E9-8BA2-9CB7DA6AB24A}" dt="2022-06-14T19:42:55.528" v="252" actId="478"/>
          <ac:spMkLst>
            <pc:docMk/>
            <pc:sldMk cId="27999873" sldId="304"/>
            <ac:spMk id="834" creationId="{00000000-0000-0000-0000-000000000000}"/>
          </ac:spMkLst>
        </pc:spChg>
        <pc:spChg chg="del">
          <ac:chgData name="Can Berkil" userId="d4ba157e37e13158" providerId="LiveId" clId="{4B6DACA5-8276-42E9-8BA2-9CB7DA6AB24A}" dt="2022-06-14T19:43:12.787" v="259" actId="478"/>
          <ac:spMkLst>
            <pc:docMk/>
            <pc:sldMk cId="27999873" sldId="304"/>
            <ac:spMk id="835" creationId="{00000000-0000-0000-0000-000000000000}"/>
          </ac:spMkLst>
        </pc:spChg>
        <pc:picChg chg="add mod">
          <ac:chgData name="Can Berkil" userId="d4ba157e37e13158" providerId="LiveId" clId="{4B6DACA5-8276-42E9-8BA2-9CB7DA6AB24A}" dt="2022-06-14T19:47:52.490" v="312" actId="1076"/>
          <ac:picMkLst>
            <pc:docMk/>
            <pc:sldMk cId="27999873" sldId="304"/>
            <ac:picMk id="7" creationId="{B872F276-E78B-F6DB-F815-D35E4881BD9C}"/>
          </ac:picMkLst>
        </pc:picChg>
        <pc:picChg chg="del">
          <ac:chgData name="Can Berkil" userId="d4ba157e37e13158" providerId="LiveId" clId="{4B6DACA5-8276-42E9-8BA2-9CB7DA6AB24A}" dt="2022-06-14T19:43:15.762" v="261" actId="478"/>
          <ac:picMkLst>
            <pc:docMk/>
            <pc:sldMk cId="27999873" sldId="304"/>
            <ac:picMk id="15" creationId="{5E056CC5-69C8-633D-C0C7-98690C561DFD}"/>
          </ac:picMkLst>
        </pc:picChg>
        <pc:picChg chg="del">
          <ac:chgData name="Can Berkil" userId="d4ba157e37e13158" providerId="LiveId" clId="{4B6DACA5-8276-42E9-8BA2-9CB7DA6AB24A}" dt="2022-06-14T19:43:17.809" v="262" actId="478"/>
          <ac:picMkLst>
            <pc:docMk/>
            <pc:sldMk cId="27999873" sldId="304"/>
            <ac:picMk id="836" creationId="{00000000-0000-0000-0000-000000000000}"/>
          </ac:picMkLst>
        </pc:picChg>
      </pc:sldChg>
      <pc:sldChg chg="addSp delSp modSp add del mod">
        <pc:chgData name="Can Berkil" userId="d4ba157e37e13158" providerId="LiveId" clId="{4B6DACA5-8276-42E9-8BA2-9CB7DA6AB24A}" dt="2022-06-14T19:53:45.109" v="364" actId="1076"/>
        <pc:sldMkLst>
          <pc:docMk/>
          <pc:sldMk cId="2715273207" sldId="305"/>
        </pc:sldMkLst>
        <pc:spChg chg="add del mod">
          <ac:chgData name="Can Berkil" userId="d4ba157e37e13158" providerId="LiveId" clId="{4B6DACA5-8276-42E9-8BA2-9CB7DA6AB24A}" dt="2022-06-14T19:53:35.679" v="362" actId="478"/>
          <ac:spMkLst>
            <pc:docMk/>
            <pc:sldMk cId="2715273207" sldId="305"/>
            <ac:spMk id="3" creationId="{C842E4BC-CEA0-07ED-0831-B02895D9EC3E}"/>
          </ac:spMkLst>
        </pc:spChg>
        <pc:spChg chg="mod">
          <ac:chgData name="Can Berkil" userId="d4ba157e37e13158" providerId="LiveId" clId="{4B6DACA5-8276-42E9-8BA2-9CB7DA6AB24A}" dt="2022-06-14T19:53:45.109" v="364" actId="1076"/>
          <ac:spMkLst>
            <pc:docMk/>
            <pc:sldMk cId="2715273207" sldId="305"/>
            <ac:spMk id="425" creationId="{00000000-0000-0000-0000-000000000000}"/>
          </ac:spMkLst>
        </pc:spChg>
        <pc:spChg chg="del">
          <ac:chgData name="Can Berkil" userId="d4ba157e37e13158" providerId="LiveId" clId="{4B6DACA5-8276-42E9-8BA2-9CB7DA6AB24A}" dt="2022-06-14T19:53:31.695" v="361" actId="478"/>
          <ac:spMkLst>
            <pc:docMk/>
            <pc:sldMk cId="2715273207" sldId="305"/>
            <ac:spMk id="426" creationId="{00000000-0000-0000-0000-000000000000}"/>
          </ac:spMkLst>
        </pc:spChg>
      </pc:sldChg>
      <pc:sldChg chg="del">
        <pc:chgData name="Can Berkil" userId="d4ba157e37e13158" providerId="LiveId" clId="{4B6DACA5-8276-42E9-8BA2-9CB7DA6AB24A}" dt="2022-06-14T18:57:10.448" v="15" actId="47"/>
        <pc:sldMkLst>
          <pc:docMk/>
          <pc:sldMk cId="2071248599" sldId="307"/>
        </pc:sldMkLst>
      </pc:sldChg>
      <pc:sldChg chg="addSp delSp modSp add del mod">
        <pc:chgData name="Can Berkil" userId="d4ba157e37e13158" providerId="LiveId" clId="{4B6DACA5-8276-42E9-8BA2-9CB7DA6AB24A}" dt="2022-06-14T20:07:14.942" v="526" actId="14100"/>
        <pc:sldMkLst>
          <pc:docMk/>
          <pc:sldMk cId="951467575" sldId="309"/>
        </pc:sldMkLst>
        <pc:spChg chg="add del mod">
          <ac:chgData name="Can Berkil" userId="d4ba157e37e13158" providerId="LiveId" clId="{4B6DACA5-8276-42E9-8BA2-9CB7DA6AB24A}" dt="2022-06-14T20:07:11.120" v="525" actId="478"/>
          <ac:spMkLst>
            <pc:docMk/>
            <pc:sldMk cId="951467575" sldId="309"/>
            <ac:spMk id="3" creationId="{DE938F3D-0241-AF16-69CD-40947486C188}"/>
          </ac:spMkLst>
        </pc:spChg>
        <pc:spChg chg="mod">
          <ac:chgData name="Can Berkil" userId="d4ba157e37e13158" providerId="LiveId" clId="{4B6DACA5-8276-42E9-8BA2-9CB7DA6AB24A}" dt="2022-06-14T20:07:14.942" v="526" actId="14100"/>
          <ac:spMkLst>
            <pc:docMk/>
            <pc:sldMk cId="951467575" sldId="309"/>
            <ac:spMk id="425" creationId="{00000000-0000-0000-0000-000000000000}"/>
          </ac:spMkLst>
        </pc:spChg>
        <pc:spChg chg="del">
          <ac:chgData name="Can Berkil" userId="d4ba157e37e13158" providerId="LiveId" clId="{4B6DACA5-8276-42E9-8BA2-9CB7DA6AB24A}" dt="2022-06-14T20:07:09.175" v="524" actId="478"/>
          <ac:spMkLst>
            <pc:docMk/>
            <pc:sldMk cId="951467575" sldId="309"/>
            <ac:spMk id="426" creationId="{00000000-0000-0000-0000-000000000000}"/>
          </ac:spMkLst>
        </pc:spChg>
      </pc:sldChg>
      <pc:sldChg chg="addSp delSp modSp mod">
        <pc:chgData name="Can Berkil" userId="d4ba157e37e13158" providerId="LiveId" clId="{4B6DACA5-8276-42E9-8BA2-9CB7DA6AB24A}" dt="2022-06-14T19:52:03.966" v="354" actId="1076"/>
        <pc:sldMkLst>
          <pc:docMk/>
          <pc:sldMk cId="310208651" sldId="310"/>
        </pc:sldMkLst>
        <pc:spChg chg="add del mod">
          <ac:chgData name="Can Berkil" userId="d4ba157e37e13158" providerId="LiveId" clId="{4B6DACA5-8276-42E9-8BA2-9CB7DA6AB24A}" dt="2022-06-14T19:42:45.929" v="250" actId="478"/>
          <ac:spMkLst>
            <pc:docMk/>
            <pc:sldMk cId="310208651" sldId="310"/>
            <ac:spMk id="3" creationId="{8EEE333F-042A-F665-E7D5-DDCAD139176F}"/>
          </ac:spMkLst>
        </pc:spChg>
        <pc:spChg chg="mod">
          <ac:chgData name="Can Berkil" userId="d4ba157e37e13158" providerId="LiveId" clId="{4B6DACA5-8276-42E9-8BA2-9CB7DA6AB24A}" dt="2022-06-14T19:52:03.966" v="354" actId="1076"/>
          <ac:spMkLst>
            <pc:docMk/>
            <pc:sldMk cId="310208651" sldId="310"/>
            <ac:spMk id="425" creationId="{00000000-0000-0000-0000-000000000000}"/>
          </ac:spMkLst>
        </pc:spChg>
        <pc:spChg chg="del">
          <ac:chgData name="Can Berkil" userId="d4ba157e37e13158" providerId="LiveId" clId="{4B6DACA5-8276-42E9-8BA2-9CB7DA6AB24A}" dt="2022-06-14T19:42:41.326" v="249" actId="478"/>
          <ac:spMkLst>
            <pc:docMk/>
            <pc:sldMk cId="310208651" sldId="310"/>
            <ac:spMk id="426" creationId="{00000000-0000-0000-0000-000000000000}"/>
          </ac:spMkLst>
        </pc:spChg>
      </pc:sldChg>
      <pc:sldChg chg="add del">
        <pc:chgData name="Can Berkil" userId="d4ba157e37e13158" providerId="LiveId" clId="{4B6DACA5-8276-42E9-8BA2-9CB7DA6AB24A}" dt="2022-06-14T19:41:25.937" v="218"/>
        <pc:sldMkLst>
          <pc:docMk/>
          <pc:sldMk cId="453885191" sldId="311"/>
        </pc:sldMkLst>
      </pc:sldChg>
      <pc:sldChg chg="del">
        <pc:chgData name="Can Berkil" userId="d4ba157e37e13158" providerId="LiveId" clId="{4B6DACA5-8276-42E9-8BA2-9CB7DA6AB24A}" dt="2022-06-14T18:57:11.337" v="17" actId="47"/>
        <pc:sldMkLst>
          <pc:docMk/>
          <pc:sldMk cId="1022155277" sldId="311"/>
        </pc:sldMkLst>
      </pc:sldChg>
      <pc:sldChg chg="del">
        <pc:chgData name="Can Berkil" userId="d4ba157e37e13158" providerId="LiveId" clId="{4B6DACA5-8276-42E9-8BA2-9CB7DA6AB24A}" dt="2022-06-14T18:57:17.112" v="27" actId="47"/>
        <pc:sldMkLst>
          <pc:docMk/>
          <pc:sldMk cId="543124439" sldId="312"/>
        </pc:sldMkLst>
      </pc:sldChg>
      <pc:sldChg chg="addSp delSp modSp add del mod">
        <pc:chgData name="Can Berkil" userId="d4ba157e37e13158" providerId="LiveId" clId="{4B6DACA5-8276-42E9-8BA2-9CB7DA6AB24A}" dt="2022-06-14T20:23:36.687" v="944" actId="1076"/>
        <pc:sldMkLst>
          <pc:docMk/>
          <pc:sldMk cId="1597558382" sldId="313"/>
        </pc:sldMkLst>
        <pc:spChg chg="mod">
          <ac:chgData name="Can Berkil" userId="d4ba157e37e13158" providerId="LiveId" clId="{4B6DACA5-8276-42E9-8BA2-9CB7DA6AB24A}" dt="2022-06-14T20:02:44.614" v="501" actId="1076"/>
          <ac:spMkLst>
            <pc:docMk/>
            <pc:sldMk cId="1597558382" sldId="313"/>
            <ac:spMk id="2" creationId="{327E894F-3A38-6118-9A14-9985D3AAB1C4}"/>
          </ac:spMkLst>
        </pc:spChg>
        <pc:spChg chg="del">
          <ac:chgData name="Can Berkil" userId="d4ba157e37e13158" providerId="LiveId" clId="{4B6DACA5-8276-42E9-8BA2-9CB7DA6AB24A}" dt="2022-06-14T19:54:11.593" v="370" actId="478"/>
          <ac:spMkLst>
            <pc:docMk/>
            <pc:sldMk cId="1597558382" sldId="313"/>
            <ac:spMk id="3" creationId="{21418035-52DD-9971-A025-0818E68B9749}"/>
          </ac:spMkLst>
        </pc:spChg>
        <pc:spChg chg="del">
          <ac:chgData name="Can Berkil" userId="d4ba157e37e13158" providerId="LiveId" clId="{4B6DACA5-8276-42E9-8BA2-9CB7DA6AB24A}" dt="2022-06-14T19:54:11.593" v="370" actId="478"/>
          <ac:spMkLst>
            <pc:docMk/>
            <pc:sldMk cId="1597558382" sldId="313"/>
            <ac:spMk id="5" creationId="{AC3448B5-D475-7E85-4A82-F1518540BF4A}"/>
          </ac:spMkLst>
        </pc:spChg>
        <pc:spChg chg="del">
          <ac:chgData name="Can Berkil" userId="d4ba157e37e13158" providerId="LiveId" clId="{4B6DACA5-8276-42E9-8BA2-9CB7DA6AB24A}" dt="2022-06-14T19:54:06.279" v="366" actId="478"/>
          <ac:spMkLst>
            <pc:docMk/>
            <pc:sldMk cId="1597558382" sldId="313"/>
            <ac:spMk id="6" creationId="{09DCB99C-F341-5CEF-F3C3-B80B0B7D8C0C}"/>
          </ac:spMkLst>
        </pc:spChg>
        <pc:spChg chg="del">
          <ac:chgData name="Can Berkil" userId="d4ba157e37e13158" providerId="LiveId" clId="{4B6DACA5-8276-42E9-8BA2-9CB7DA6AB24A}" dt="2022-06-14T19:54:06.763" v="367" actId="478"/>
          <ac:spMkLst>
            <pc:docMk/>
            <pc:sldMk cId="1597558382" sldId="313"/>
            <ac:spMk id="10" creationId="{A13E800C-6161-69F1-5198-B7D6EBA83261}"/>
          </ac:spMkLst>
        </pc:spChg>
        <pc:spChg chg="del">
          <ac:chgData name="Can Berkil" userId="d4ba157e37e13158" providerId="LiveId" clId="{4B6DACA5-8276-42E9-8BA2-9CB7DA6AB24A}" dt="2022-06-14T19:54:07.569" v="368" actId="478"/>
          <ac:spMkLst>
            <pc:docMk/>
            <pc:sldMk cId="1597558382" sldId="313"/>
            <ac:spMk id="11" creationId="{10A05BEE-578C-84CE-90A9-5FDEB28A8E15}"/>
          </ac:spMkLst>
        </pc:spChg>
        <pc:spChg chg="del">
          <ac:chgData name="Can Berkil" userId="d4ba157e37e13158" providerId="LiveId" clId="{4B6DACA5-8276-42E9-8BA2-9CB7DA6AB24A}" dt="2022-06-14T19:54:08.462" v="369" actId="478"/>
          <ac:spMkLst>
            <pc:docMk/>
            <pc:sldMk cId="1597558382" sldId="313"/>
            <ac:spMk id="19" creationId="{7B466D77-586C-5184-B134-19CAE04AD241}"/>
          </ac:spMkLst>
        </pc:spChg>
        <pc:spChg chg="del">
          <ac:chgData name="Can Berkil" userId="d4ba157e37e13158" providerId="LiveId" clId="{4B6DACA5-8276-42E9-8BA2-9CB7DA6AB24A}" dt="2022-06-14T19:54:11.593" v="370" actId="478"/>
          <ac:spMkLst>
            <pc:docMk/>
            <pc:sldMk cId="1597558382" sldId="313"/>
            <ac:spMk id="20" creationId="{22D9A2F3-6E2D-8F16-63C0-76E1A061ADB1}"/>
          </ac:spMkLst>
        </pc:spChg>
        <pc:spChg chg="del">
          <ac:chgData name="Can Berkil" userId="d4ba157e37e13158" providerId="LiveId" clId="{4B6DACA5-8276-42E9-8BA2-9CB7DA6AB24A}" dt="2022-06-14T19:54:11.593" v="370" actId="478"/>
          <ac:spMkLst>
            <pc:docMk/>
            <pc:sldMk cId="1597558382" sldId="313"/>
            <ac:spMk id="21" creationId="{A6272A50-2B8C-B19E-05FE-924C03EE2D52}"/>
          </ac:spMkLst>
        </pc:spChg>
        <pc:spChg chg="add mod">
          <ac:chgData name="Can Berkil" userId="d4ba157e37e13158" providerId="LiveId" clId="{4B6DACA5-8276-42E9-8BA2-9CB7DA6AB24A}" dt="2022-06-14T20:23:36.687" v="944" actId="1076"/>
          <ac:spMkLst>
            <pc:docMk/>
            <pc:sldMk cId="1597558382" sldId="313"/>
            <ac:spMk id="22" creationId="{48A605BF-7490-43F9-933E-B14C0DB9FF2F}"/>
          </ac:spMkLst>
        </pc:spChg>
        <pc:spChg chg="del">
          <ac:chgData name="Can Berkil" userId="d4ba157e37e13158" providerId="LiveId" clId="{4B6DACA5-8276-42E9-8BA2-9CB7DA6AB24A}" dt="2022-06-14T19:54:11.593" v="370" actId="478"/>
          <ac:spMkLst>
            <pc:docMk/>
            <pc:sldMk cId="1597558382" sldId="313"/>
            <ac:spMk id="24" creationId="{5C9196DA-2605-260C-68ED-656C34A0A144}"/>
          </ac:spMkLst>
        </pc:spChg>
        <pc:spChg chg="del">
          <ac:chgData name="Can Berkil" userId="d4ba157e37e13158" providerId="LiveId" clId="{4B6DACA5-8276-42E9-8BA2-9CB7DA6AB24A}" dt="2022-06-14T19:54:11.593" v="370" actId="478"/>
          <ac:spMkLst>
            <pc:docMk/>
            <pc:sldMk cId="1597558382" sldId="313"/>
            <ac:spMk id="25" creationId="{86636F5C-0BBE-AD10-7540-48A2A8378D28}"/>
          </ac:spMkLst>
        </pc:spChg>
        <pc:spChg chg="del">
          <ac:chgData name="Can Berkil" userId="d4ba157e37e13158" providerId="LiveId" clId="{4B6DACA5-8276-42E9-8BA2-9CB7DA6AB24A}" dt="2022-06-14T19:54:11.593" v="370" actId="478"/>
          <ac:spMkLst>
            <pc:docMk/>
            <pc:sldMk cId="1597558382" sldId="313"/>
            <ac:spMk id="26" creationId="{89436131-583D-2B09-3FCD-7C041C79C648}"/>
          </ac:spMkLst>
        </pc:spChg>
        <pc:spChg chg="del">
          <ac:chgData name="Can Berkil" userId="d4ba157e37e13158" providerId="LiveId" clId="{4B6DACA5-8276-42E9-8BA2-9CB7DA6AB24A}" dt="2022-06-14T19:54:11.593" v="370" actId="478"/>
          <ac:spMkLst>
            <pc:docMk/>
            <pc:sldMk cId="1597558382" sldId="313"/>
            <ac:spMk id="29" creationId="{8F8DEBE7-4A76-80EE-EE4D-270C4AB72F68}"/>
          </ac:spMkLst>
        </pc:spChg>
        <pc:picChg chg="del">
          <ac:chgData name="Can Berkil" userId="d4ba157e37e13158" providerId="LiveId" clId="{4B6DACA5-8276-42E9-8BA2-9CB7DA6AB24A}" dt="2022-06-14T19:54:11.593" v="370" actId="478"/>
          <ac:picMkLst>
            <pc:docMk/>
            <pc:sldMk cId="1597558382" sldId="313"/>
            <ac:picMk id="8" creationId="{C7C052F2-C45B-F7A3-7100-DB973D75A561}"/>
          </ac:picMkLst>
        </pc:picChg>
        <pc:picChg chg="del">
          <ac:chgData name="Can Berkil" userId="d4ba157e37e13158" providerId="LiveId" clId="{4B6DACA5-8276-42E9-8BA2-9CB7DA6AB24A}" dt="2022-06-14T19:54:11.593" v="370" actId="478"/>
          <ac:picMkLst>
            <pc:docMk/>
            <pc:sldMk cId="1597558382" sldId="313"/>
            <ac:picMk id="13" creationId="{62E8FDD4-A614-9CF5-F25A-91328476BA34}"/>
          </ac:picMkLst>
        </pc:picChg>
        <pc:picChg chg="del">
          <ac:chgData name="Can Berkil" userId="d4ba157e37e13158" providerId="LiveId" clId="{4B6DACA5-8276-42E9-8BA2-9CB7DA6AB24A}" dt="2022-06-14T19:54:11.593" v="370" actId="478"/>
          <ac:picMkLst>
            <pc:docMk/>
            <pc:sldMk cId="1597558382" sldId="313"/>
            <ac:picMk id="15" creationId="{BF1BC6C4-934C-2441-86F7-93DAA3B945E2}"/>
          </ac:picMkLst>
        </pc:picChg>
        <pc:picChg chg="del">
          <ac:chgData name="Can Berkil" userId="d4ba157e37e13158" providerId="LiveId" clId="{4B6DACA5-8276-42E9-8BA2-9CB7DA6AB24A}" dt="2022-06-14T19:54:11.593" v="370" actId="478"/>
          <ac:picMkLst>
            <pc:docMk/>
            <pc:sldMk cId="1597558382" sldId="313"/>
            <ac:picMk id="17" creationId="{CC385AD1-A64A-A9C1-0100-42CBBF547B4E}"/>
          </ac:picMkLst>
        </pc:picChg>
        <pc:picChg chg="del">
          <ac:chgData name="Can Berkil" userId="d4ba157e37e13158" providerId="LiveId" clId="{4B6DACA5-8276-42E9-8BA2-9CB7DA6AB24A}" dt="2022-06-14T19:54:11.593" v="370" actId="478"/>
          <ac:picMkLst>
            <pc:docMk/>
            <pc:sldMk cId="1597558382" sldId="313"/>
            <ac:picMk id="23" creationId="{3180738B-8972-BA3B-C7D2-7E36B971214A}"/>
          </ac:picMkLst>
        </pc:picChg>
        <pc:picChg chg="del">
          <ac:chgData name="Can Berkil" userId="d4ba157e37e13158" providerId="LiveId" clId="{4B6DACA5-8276-42E9-8BA2-9CB7DA6AB24A}" dt="2022-06-14T19:54:11.593" v="370" actId="478"/>
          <ac:picMkLst>
            <pc:docMk/>
            <pc:sldMk cId="1597558382" sldId="313"/>
            <ac:picMk id="28" creationId="{7DC7AF44-1BAA-2AE9-B912-6D20AA342838}"/>
          </ac:picMkLst>
        </pc:picChg>
      </pc:sldChg>
      <pc:sldChg chg="addSp delSp modSp add mod">
        <pc:chgData name="Can Berkil" userId="d4ba157e37e13158" providerId="LiveId" clId="{4B6DACA5-8276-42E9-8BA2-9CB7DA6AB24A}" dt="2022-06-14T20:16:53.920" v="917" actId="1076"/>
        <pc:sldMkLst>
          <pc:docMk/>
          <pc:sldMk cId="1304316991" sldId="314"/>
        </pc:sldMkLst>
        <pc:spChg chg="add del mod">
          <ac:chgData name="Can Berkil" userId="d4ba157e37e13158" providerId="LiveId" clId="{4B6DACA5-8276-42E9-8BA2-9CB7DA6AB24A}" dt="2022-06-14T20:16:52.379" v="916" actId="478"/>
          <ac:spMkLst>
            <pc:docMk/>
            <pc:sldMk cId="1304316991" sldId="314"/>
            <ac:spMk id="3" creationId="{78762000-1EB8-0786-7D9C-4367476D0BA2}"/>
          </ac:spMkLst>
        </pc:spChg>
        <pc:spChg chg="add del mod">
          <ac:chgData name="Can Berkil" userId="d4ba157e37e13158" providerId="LiveId" clId="{4B6DACA5-8276-42E9-8BA2-9CB7DA6AB24A}" dt="2022-06-14T20:16:53.920" v="917" actId="1076"/>
          <ac:spMkLst>
            <pc:docMk/>
            <pc:sldMk cId="1304316991" sldId="314"/>
            <ac:spMk id="425" creationId="{00000000-0000-0000-0000-000000000000}"/>
          </ac:spMkLst>
        </pc:spChg>
        <pc:spChg chg="mod">
          <ac:chgData name="Can Berkil" userId="d4ba157e37e13158" providerId="LiveId" clId="{4B6DACA5-8276-42E9-8BA2-9CB7DA6AB24A}" dt="2022-06-14T20:16:44.969" v="912" actId="20577"/>
          <ac:spMkLst>
            <pc:docMk/>
            <pc:sldMk cId="1304316991" sldId="314"/>
            <ac:spMk id="427" creationId="{00000000-0000-0000-0000-000000000000}"/>
          </ac:spMkLst>
        </pc:spChg>
      </pc:sldChg>
      <pc:sldChg chg="del">
        <pc:chgData name="Can Berkil" userId="d4ba157e37e13158" providerId="LiveId" clId="{4B6DACA5-8276-42E9-8BA2-9CB7DA6AB24A}" dt="2022-06-14T18:57:07.507" v="8" actId="47"/>
        <pc:sldMkLst>
          <pc:docMk/>
          <pc:sldMk cId="4162759810" sldId="314"/>
        </pc:sldMkLst>
      </pc:sldChg>
      <pc:sldChg chg="del">
        <pc:chgData name="Can Berkil" userId="d4ba157e37e13158" providerId="LiveId" clId="{4B6DACA5-8276-42E9-8BA2-9CB7DA6AB24A}" dt="2022-06-14T18:57:08.171" v="9" actId="47"/>
        <pc:sldMkLst>
          <pc:docMk/>
          <pc:sldMk cId="3731180804" sldId="316"/>
        </pc:sldMkLst>
      </pc:sldChg>
      <pc:sldMasterChg chg="delSldLayout">
        <pc:chgData name="Can Berkil" userId="d4ba157e37e13158" providerId="LiveId" clId="{4B6DACA5-8276-42E9-8BA2-9CB7DA6AB24A}" dt="2022-06-14T18:57:21.155" v="35" actId="47"/>
        <pc:sldMasterMkLst>
          <pc:docMk/>
          <pc:sldMasterMk cId="0" sldId="2147483674"/>
        </pc:sldMasterMkLst>
        <pc:sldLayoutChg chg="del">
          <pc:chgData name="Can Berkil" userId="d4ba157e37e13158" providerId="LiveId" clId="{4B6DACA5-8276-42E9-8BA2-9CB7DA6AB24A}" dt="2022-06-14T18:57:05.941" v="4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Can Berkil" userId="d4ba157e37e13158" providerId="LiveId" clId="{4B6DACA5-8276-42E9-8BA2-9CB7DA6AB24A}" dt="2022-06-14T18:57:13.747" v="20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Can Berkil" userId="d4ba157e37e13158" providerId="LiveId" clId="{4B6DACA5-8276-42E9-8BA2-9CB7DA6AB24A}" dt="2022-06-14T18:57:18.152" v="30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Can Berkil" userId="d4ba157e37e13158" providerId="LiveId" clId="{4B6DACA5-8276-42E9-8BA2-9CB7DA6AB24A}" dt="2022-06-14T18:57:04.388" v="1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Can Berkil" userId="d4ba157e37e13158" providerId="LiveId" clId="{4B6DACA5-8276-42E9-8BA2-9CB7DA6AB24A}" dt="2022-06-14T18:57:09.395" v="12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Can Berkil" userId="d4ba157e37e13158" providerId="LiveId" clId="{4B6DACA5-8276-42E9-8BA2-9CB7DA6AB24A}" dt="2022-06-14T18:57:17.826" v="29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Can Berkil" userId="d4ba157e37e13158" providerId="LiveId" clId="{4B6DACA5-8276-42E9-8BA2-9CB7DA6AB24A}" dt="2022-06-14T18:57:16.580" v="26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Can Berkil" userId="d4ba157e37e13158" providerId="LiveId" clId="{4B6DACA5-8276-42E9-8BA2-9CB7DA6AB24A}" dt="2022-06-14T18:57:12.966" v="19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Can Berkil" userId="d4ba157e37e13158" providerId="LiveId" clId="{4B6DACA5-8276-42E9-8BA2-9CB7DA6AB24A}" dt="2022-06-14T18:57:08.171" v="9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Can Berkil" userId="d4ba157e37e13158" providerId="LiveId" clId="{4B6DACA5-8276-42E9-8BA2-9CB7DA6AB24A}" dt="2022-06-14T18:57:18.663" v="31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Can Berkil" userId="d4ba157e37e13158" providerId="LiveId" clId="{4B6DACA5-8276-42E9-8BA2-9CB7DA6AB24A}" dt="2022-06-14T18:57:10.080" v="13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Can Berkil" userId="d4ba157e37e13158" providerId="LiveId" clId="{4B6DACA5-8276-42E9-8BA2-9CB7DA6AB24A}" dt="2022-06-14T18:57:10.264" v="14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Can Berkil" userId="d4ba157e37e13158" providerId="LiveId" clId="{4B6DACA5-8276-42E9-8BA2-9CB7DA6AB24A}" dt="2022-06-14T18:57:17.112" v="27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Can Berkil" userId="d4ba157e37e13158" providerId="LiveId" clId="{4B6DACA5-8276-42E9-8BA2-9CB7DA6AB24A}" dt="2022-06-14T18:57:21.155" v="35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Can Berkil" userId="d4ba157e37e13158" providerId="LiveId" clId="{4B6DACA5-8276-42E9-8BA2-9CB7DA6AB24A}" dt="2022-06-14T18:57:14.678" v="22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Can Berkil" userId="d4ba157e37e13158" providerId="LiveId" clId="{4B6DACA5-8276-42E9-8BA2-9CB7DA6AB24A}" dt="2022-06-14T18:57:15.078" v="23" actId="47"/>
          <pc:sldLayoutMkLst>
            <pc:docMk/>
            <pc:sldMasterMk cId="0" sldId="2147483674"/>
            <pc:sldLayoutMk cId="0" sldId="2147483669"/>
          </pc:sldLayoutMkLst>
        </pc:sldLayoutChg>
        <pc:sldLayoutChg chg="del">
          <pc:chgData name="Can Berkil" userId="d4ba157e37e13158" providerId="LiveId" clId="{4B6DACA5-8276-42E9-8BA2-9CB7DA6AB24A}" dt="2022-06-14T18:57:15.678" v="24" actId="47"/>
          <pc:sldLayoutMkLst>
            <pc:docMk/>
            <pc:sldMasterMk cId="0" sldId="2147483674"/>
            <pc:sldLayoutMk cId="0" sldId="2147483670"/>
          </pc:sldLayoutMkLst>
        </pc:sldLayoutChg>
        <pc:sldLayoutChg chg="del">
          <pc:chgData name="Can Berkil" userId="d4ba157e37e13158" providerId="LiveId" clId="{4B6DACA5-8276-42E9-8BA2-9CB7DA6AB24A}" dt="2022-06-14T18:57:16.159" v="25" actId="47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Can Berkil" userId="d4ba157e37e13158" providerId="LiveId" clId="{4B6DACA5-8276-42E9-8BA2-9CB7DA6AB24A}" dt="2022-06-14T18:57:19.059" v="32" actId="47"/>
          <pc:sldLayoutMkLst>
            <pc:docMk/>
            <pc:sldMasterMk cId="0" sldId="2147483674"/>
            <pc:sldLayoutMk cId="0" sldId="2147483672"/>
          </pc:sldLayoutMkLst>
        </pc:sldLayoutChg>
      </pc:sldMasterChg>
      <pc:sldMasterChg chg="del delSldLayout">
        <pc:chgData name="Can Berkil" userId="d4ba157e37e13158" providerId="LiveId" clId="{4B6DACA5-8276-42E9-8BA2-9CB7DA6AB24A}" dt="2022-06-14T18:57:28.078" v="52" actId="47"/>
        <pc:sldMasterMkLst>
          <pc:docMk/>
          <pc:sldMasterMk cId="0" sldId="2147483675"/>
        </pc:sldMasterMkLst>
        <pc:sldLayoutChg chg="del">
          <pc:chgData name="Can Berkil" userId="d4ba157e37e13158" providerId="LiveId" clId="{4B6DACA5-8276-42E9-8BA2-9CB7DA6AB24A}" dt="2022-06-14T18:57:28.078" v="52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  <pc:docChgLst>
    <pc:chgData name="Can Berkil" userId="d4ba157e37e13158" providerId="LiveId" clId="{2D6C0ED0-1E10-4494-B124-307F1E25D8F2}"/>
    <pc:docChg chg="custSel delSld modSld">
      <pc:chgData name="Can Berkil" userId="d4ba157e37e13158" providerId="LiveId" clId="{2D6C0ED0-1E10-4494-B124-307F1E25D8F2}" dt="2022-06-22T17:55:55.704" v="229" actId="1036"/>
      <pc:docMkLst>
        <pc:docMk/>
      </pc:docMkLst>
      <pc:sldChg chg="del">
        <pc:chgData name="Can Berkil" userId="d4ba157e37e13158" providerId="LiveId" clId="{2D6C0ED0-1E10-4494-B124-307F1E25D8F2}" dt="2022-06-22T17:50:35.566" v="2" actId="47"/>
        <pc:sldMkLst>
          <pc:docMk/>
          <pc:sldMk cId="0" sldId="256"/>
        </pc:sldMkLst>
      </pc:sldChg>
      <pc:sldChg chg="addSp delSp modSp mod">
        <pc:chgData name="Can Berkil" userId="d4ba157e37e13158" providerId="LiveId" clId="{2D6C0ED0-1E10-4494-B124-307F1E25D8F2}" dt="2022-06-22T17:55:55.704" v="229" actId="1036"/>
        <pc:sldMkLst>
          <pc:docMk/>
          <pc:sldMk cId="0" sldId="258"/>
        </pc:sldMkLst>
        <pc:spChg chg="add mod">
          <ac:chgData name="Can Berkil" userId="d4ba157e37e13158" providerId="LiveId" clId="{2D6C0ED0-1E10-4494-B124-307F1E25D8F2}" dt="2022-06-22T17:54:08.421" v="198" actId="1076"/>
          <ac:spMkLst>
            <pc:docMk/>
            <pc:sldMk cId="0" sldId="258"/>
            <ac:spMk id="3" creationId="{0941F2B2-5806-A73A-0EBB-B7E45BE9F420}"/>
          </ac:spMkLst>
        </pc:spChg>
        <pc:spChg chg="add del mod">
          <ac:chgData name="Can Berkil" userId="d4ba157e37e13158" providerId="LiveId" clId="{2D6C0ED0-1E10-4494-B124-307F1E25D8F2}" dt="2022-06-22T17:50:57.719" v="28" actId="478"/>
          <ac:spMkLst>
            <pc:docMk/>
            <pc:sldMk cId="0" sldId="258"/>
            <ac:spMk id="5" creationId="{522CF37C-BB8C-61B0-5CCD-8546E91D62CB}"/>
          </ac:spMkLst>
        </pc:spChg>
        <pc:spChg chg="add del mod">
          <ac:chgData name="Can Berkil" userId="d4ba157e37e13158" providerId="LiveId" clId="{2D6C0ED0-1E10-4494-B124-307F1E25D8F2}" dt="2022-06-22T17:50:57.719" v="28" actId="478"/>
          <ac:spMkLst>
            <pc:docMk/>
            <pc:sldMk cId="0" sldId="258"/>
            <ac:spMk id="7" creationId="{7655FCD8-4D0C-6BCE-F9D7-2478351864A3}"/>
          </ac:spMkLst>
        </pc:spChg>
        <pc:spChg chg="add del mod">
          <ac:chgData name="Can Berkil" userId="d4ba157e37e13158" providerId="LiveId" clId="{2D6C0ED0-1E10-4494-B124-307F1E25D8F2}" dt="2022-06-22T17:50:57.719" v="28" actId="478"/>
          <ac:spMkLst>
            <pc:docMk/>
            <pc:sldMk cId="0" sldId="258"/>
            <ac:spMk id="9" creationId="{6B7BBAB1-B62B-A0D7-CBA8-67934A79356B}"/>
          </ac:spMkLst>
        </pc:spChg>
        <pc:spChg chg="add del mod">
          <ac:chgData name="Can Berkil" userId="d4ba157e37e13158" providerId="LiveId" clId="{2D6C0ED0-1E10-4494-B124-307F1E25D8F2}" dt="2022-06-22T17:51:05.035" v="29" actId="478"/>
          <ac:spMkLst>
            <pc:docMk/>
            <pc:sldMk cId="0" sldId="258"/>
            <ac:spMk id="11" creationId="{3CEADEFB-9113-18F6-41DF-05FFC6F0F940}"/>
          </ac:spMkLst>
        </pc:spChg>
        <pc:spChg chg="add del mod">
          <ac:chgData name="Can Berkil" userId="d4ba157e37e13158" providerId="LiveId" clId="{2D6C0ED0-1E10-4494-B124-307F1E25D8F2}" dt="2022-06-22T17:51:05.035" v="29" actId="478"/>
          <ac:spMkLst>
            <pc:docMk/>
            <pc:sldMk cId="0" sldId="258"/>
            <ac:spMk id="13" creationId="{311C484F-1B69-1345-287A-E2EE6E051C18}"/>
          </ac:spMkLst>
        </pc:spChg>
        <pc:spChg chg="add del mod">
          <ac:chgData name="Can Berkil" userId="d4ba157e37e13158" providerId="LiveId" clId="{2D6C0ED0-1E10-4494-B124-307F1E25D8F2}" dt="2022-06-22T17:51:05.035" v="29" actId="478"/>
          <ac:spMkLst>
            <pc:docMk/>
            <pc:sldMk cId="0" sldId="258"/>
            <ac:spMk id="15" creationId="{29CEBEAC-5A15-881E-8947-C6EC58108F34}"/>
          </ac:spMkLst>
        </pc:spChg>
        <pc:spChg chg="add del mod">
          <ac:chgData name="Can Berkil" userId="d4ba157e37e13158" providerId="LiveId" clId="{2D6C0ED0-1E10-4494-B124-307F1E25D8F2}" dt="2022-06-22T17:53:59.891" v="197" actId="478"/>
          <ac:spMkLst>
            <pc:docMk/>
            <pc:sldMk cId="0" sldId="258"/>
            <ac:spMk id="16" creationId="{0F5E361E-3B22-5B79-B0A5-47E44CB87B5D}"/>
          </ac:spMkLst>
        </pc:spChg>
        <pc:spChg chg="del">
          <ac:chgData name="Can Berkil" userId="d4ba157e37e13158" providerId="LiveId" clId="{2D6C0ED0-1E10-4494-B124-307F1E25D8F2}" dt="2022-06-22T17:50:57.719" v="28" actId="478"/>
          <ac:spMkLst>
            <pc:docMk/>
            <pc:sldMk cId="0" sldId="258"/>
            <ac:spMk id="18" creationId="{6D9C28BF-362A-5768-2ABA-3102AD227379}"/>
          </ac:spMkLst>
        </pc:spChg>
        <pc:spChg chg="del">
          <ac:chgData name="Can Berkil" userId="d4ba157e37e13158" providerId="LiveId" clId="{2D6C0ED0-1E10-4494-B124-307F1E25D8F2}" dt="2022-06-22T17:50:54.584" v="27" actId="478"/>
          <ac:spMkLst>
            <pc:docMk/>
            <pc:sldMk cId="0" sldId="258"/>
            <ac:spMk id="19" creationId="{6223A42C-391C-A619-93BC-AB95F491EECB}"/>
          </ac:spMkLst>
        </pc:spChg>
        <pc:spChg chg="del">
          <ac:chgData name="Can Berkil" userId="d4ba157e37e13158" providerId="LiveId" clId="{2D6C0ED0-1E10-4494-B124-307F1E25D8F2}" dt="2022-06-22T17:50:44.537" v="9" actId="478"/>
          <ac:spMkLst>
            <pc:docMk/>
            <pc:sldMk cId="0" sldId="258"/>
            <ac:spMk id="340" creationId="{00000000-0000-0000-0000-000000000000}"/>
          </ac:spMkLst>
        </pc:spChg>
        <pc:spChg chg="del">
          <ac:chgData name="Can Berkil" userId="d4ba157e37e13158" providerId="LiveId" clId="{2D6C0ED0-1E10-4494-B124-307F1E25D8F2}" dt="2022-06-22T17:50:54.584" v="27" actId="478"/>
          <ac:spMkLst>
            <pc:docMk/>
            <pc:sldMk cId="0" sldId="258"/>
            <ac:spMk id="341" creationId="{00000000-0000-0000-0000-000000000000}"/>
          </ac:spMkLst>
        </pc:spChg>
        <pc:spChg chg="del">
          <ac:chgData name="Can Berkil" userId="d4ba157e37e13158" providerId="LiveId" clId="{2D6C0ED0-1E10-4494-B124-307F1E25D8F2}" dt="2022-06-22T17:50:57.719" v="28" actId="478"/>
          <ac:spMkLst>
            <pc:docMk/>
            <pc:sldMk cId="0" sldId="258"/>
            <ac:spMk id="343" creationId="{00000000-0000-0000-0000-000000000000}"/>
          </ac:spMkLst>
        </pc:spChg>
        <pc:spChg chg="del">
          <ac:chgData name="Can Berkil" userId="d4ba157e37e13158" providerId="LiveId" clId="{2D6C0ED0-1E10-4494-B124-307F1E25D8F2}" dt="2022-06-22T17:50:54.584" v="27" actId="478"/>
          <ac:spMkLst>
            <pc:docMk/>
            <pc:sldMk cId="0" sldId="258"/>
            <ac:spMk id="344" creationId="{00000000-0000-0000-0000-000000000000}"/>
          </ac:spMkLst>
        </pc:spChg>
        <pc:spChg chg="del">
          <ac:chgData name="Can Berkil" userId="d4ba157e37e13158" providerId="LiveId" clId="{2D6C0ED0-1E10-4494-B124-307F1E25D8F2}" dt="2022-06-22T17:50:57.719" v="28" actId="478"/>
          <ac:spMkLst>
            <pc:docMk/>
            <pc:sldMk cId="0" sldId="258"/>
            <ac:spMk id="346" creationId="{00000000-0000-0000-0000-000000000000}"/>
          </ac:spMkLst>
        </pc:spChg>
        <pc:spChg chg="del">
          <ac:chgData name="Can Berkil" userId="d4ba157e37e13158" providerId="LiveId" clId="{2D6C0ED0-1E10-4494-B124-307F1E25D8F2}" dt="2022-06-22T17:50:54.584" v="27" actId="478"/>
          <ac:spMkLst>
            <pc:docMk/>
            <pc:sldMk cId="0" sldId="258"/>
            <ac:spMk id="347" creationId="{00000000-0000-0000-0000-000000000000}"/>
          </ac:spMkLst>
        </pc:spChg>
        <pc:spChg chg="del">
          <ac:chgData name="Can Berkil" userId="d4ba157e37e13158" providerId="LiveId" clId="{2D6C0ED0-1E10-4494-B124-307F1E25D8F2}" dt="2022-06-22T17:50:57.719" v="28" actId="478"/>
          <ac:spMkLst>
            <pc:docMk/>
            <pc:sldMk cId="0" sldId="258"/>
            <ac:spMk id="349" creationId="{00000000-0000-0000-0000-000000000000}"/>
          </ac:spMkLst>
        </pc:spChg>
        <pc:picChg chg="add mod">
          <ac:chgData name="Can Berkil" userId="d4ba157e37e13158" providerId="LiveId" clId="{2D6C0ED0-1E10-4494-B124-307F1E25D8F2}" dt="2022-06-22T17:55:13.668" v="220" actId="1076"/>
          <ac:picMkLst>
            <pc:docMk/>
            <pc:sldMk cId="0" sldId="258"/>
            <ac:picMk id="20" creationId="{95BB3C9D-7DA1-DB62-336A-9D4F4135286F}"/>
          </ac:picMkLst>
        </pc:picChg>
        <pc:picChg chg="add mod">
          <ac:chgData name="Can Berkil" userId="d4ba157e37e13158" providerId="LiveId" clId="{2D6C0ED0-1E10-4494-B124-307F1E25D8F2}" dt="2022-06-22T17:55:24.791" v="223" actId="207"/>
          <ac:picMkLst>
            <pc:docMk/>
            <pc:sldMk cId="0" sldId="258"/>
            <ac:picMk id="22" creationId="{8037D4AE-48F8-DC05-734D-E3A9287BBDF8}"/>
          </ac:picMkLst>
        </pc:picChg>
        <pc:picChg chg="add mod">
          <ac:chgData name="Can Berkil" userId="d4ba157e37e13158" providerId="LiveId" clId="{2D6C0ED0-1E10-4494-B124-307F1E25D8F2}" dt="2022-06-22T17:55:09.760" v="219" actId="1038"/>
          <ac:picMkLst>
            <pc:docMk/>
            <pc:sldMk cId="0" sldId="258"/>
            <ac:picMk id="30" creationId="{0141191D-2B99-2158-703A-03034A854A80}"/>
          </ac:picMkLst>
        </pc:picChg>
        <pc:picChg chg="add mod">
          <ac:chgData name="Can Berkil" userId="d4ba157e37e13158" providerId="LiveId" clId="{2D6C0ED0-1E10-4494-B124-307F1E25D8F2}" dt="2022-06-22T17:54:55.492" v="212" actId="1076"/>
          <ac:picMkLst>
            <pc:docMk/>
            <pc:sldMk cId="0" sldId="258"/>
            <ac:picMk id="31" creationId="{AFE1EFDC-931F-7F1A-8B11-0C236A490E4B}"/>
          </ac:picMkLst>
        </pc:picChg>
        <pc:picChg chg="add mod">
          <ac:chgData name="Can Berkil" userId="d4ba157e37e13158" providerId="LiveId" clId="{2D6C0ED0-1E10-4494-B124-307F1E25D8F2}" dt="2022-06-22T17:55:02.596" v="214" actId="1076"/>
          <ac:picMkLst>
            <pc:docMk/>
            <pc:sldMk cId="0" sldId="258"/>
            <ac:picMk id="32" creationId="{C5FE6108-3D11-6AE5-6375-753075651716}"/>
          </ac:picMkLst>
        </pc:picChg>
        <pc:picChg chg="add mod">
          <ac:chgData name="Can Berkil" userId="d4ba157e37e13158" providerId="LiveId" clId="{2D6C0ED0-1E10-4494-B124-307F1E25D8F2}" dt="2022-06-22T17:55:17.863" v="222" actId="1076"/>
          <ac:picMkLst>
            <pc:docMk/>
            <pc:sldMk cId="0" sldId="258"/>
            <ac:picMk id="33" creationId="{E680B688-D4EB-6E80-1628-F912ADD17A53}"/>
          </ac:picMkLst>
        </pc:picChg>
        <pc:cxnChg chg="add mod">
          <ac:chgData name="Can Berkil" userId="d4ba157e37e13158" providerId="LiveId" clId="{2D6C0ED0-1E10-4494-B124-307F1E25D8F2}" dt="2022-06-22T17:55:55.704" v="229" actId="1036"/>
          <ac:cxnSpMkLst>
            <pc:docMk/>
            <pc:sldMk cId="0" sldId="258"/>
            <ac:cxnSpMk id="24" creationId="{3CD7D531-C763-F864-C7C6-2D89F9E4455D}"/>
          </ac:cxnSpMkLst>
        </pc:cxnChg>
      </pc:sldChg>
      <pc:sldChg chg="del">
        <pc:chgData name="Can Berkil" userId="d4ba157e37e13158" providerId="LiveId" clId="{2D6C0ED0-1E10-4494-B124-307F1E25D8F2}" dt="2022-06-22T17:50:39.284" v="8" actId="47"/>
        <pc:sldMkLst>
          <pc:docMk/>
          <pc:sldMk cId="0" sldId="274"/>
        </pc:sldMkLst>
      </pc:sldChg>
      <pc:sldChg chg="del">
        <pc:chgData name="Can Berkil" userId="d4ba157e37e13158" providerId="LiveId" clId="{2D6C0ED0-1E10-4494-B124-307F1E25D8F2}" dt="2022-06-22T17:50:38.005" v="6" actId="47"/>
        <pc:sldMkLst>
          <pc:docMk/>
          <pc:sldMk cId="0" sldId="277"/>
        </pc:sldMkLst>
      </pc:sldChg>
      <pc:sldChg chg="del">
        <pc:chgData name="Can Berkil" userId="d4ba157e37e13158" providerId="LiveId" clId="{2D6C0ED0-1E10-4494-B124-307F1E25D8F2}" dt="2022-06-22T17:50:36.219" v="3" actId="47"/>
        <pc:sldMkLst>
          <pc:docMk/>
          <pc:sldMk cId="27999873" sldId="304"/>
        </pc:sldMkLst>
      </pc:sldChg>
      <pc:sldChg chg="del">
        <pc:chgData name="Can Berkil" userId="d4ba157e37e13158" providerId="LiveId" clId="{2D6C0ED0-1E10-4494-B124-307F1E25D8F2}" dt="2022-06-22T17:50:32.543" v="0" actId="47"/>
        <pc:sldMkLst>
          <pc:docMk/>
          <pc:sldMk cId="2715273207" sldId="305"/>
        </pc:sldMkLst>
      </pc:sldChg>
      <pc:sldChg chg="del">
        <pc:chgData name="Can Berkil" userId="d4ba157e37e13158" providerId="LiveId" clId="{2D6C0ED0-1E10-4494-B124-307F1E25D8F2}" dt="2022-06-22T17:50:37.427" v="5" actId="47"/>
        <pc:sldMkLst>
          <pc:docMk/>
          <pc:sldMk cId="951467575" sldId="309"/>
        </pc:sldMkLst>
      </pc:sldChg>
      <pc:sldChg chg="del">
        <pc:chgData name="Can Berkil" userId="d4ba157e37e13158" providerId="LiveId" clId="{2D6C0ED0-1E10-4494-B124-307F1E25D8F2}" dt="2022-06-22T17:50:34.071" v="1" actId="47"/>
        <pc:sldMkLst>
          <pc:docMk/>
          <pc:sldMk cId="310208651" sldId="310"/>
        </pc:sldMkLst>
      </pc:sldChg>
      <pc:sldChg chg="del">
        <pc:chgData name="Can Berkil" userId="d4ba157e37e13158" providerId="LiveId" clId="{2D6C0ED0-1E10-4494-B124-307F1E25D8F2}" dt="2022-06-22T17:50:36.813" v="4" actId="47"/>
        <pc:sldMkLst>
          <pc:docMk/>
          <pc:sldMk cId="1597558382" sldId="313"/>
        </pc:sldMkLst>
      </pc:sldChg>
      <pc:sldChg chg="del">
        <pc:chgData name="Can Berkil" userId="d4ba157e37e13158" providerId="LiveId" clId="{2D6C0ED0-1E10-4494-B124-307F1E25D8F2}" dt="2022-06-22T17:50:38.592" v="7" actId="47"/>
        <pc:sldMkLst>
          <pc:docMk/>
          <pc:sldMk cId="1304316991" sldId="314"/>
        </pc:sldMkLst>
      </pc:sldChg>
      <pc:sldMasterChg chg="delSldLayout">
        <pc:chgData name="Can Berkil" userId="d4ba157e37e13158" providerId="LiveId" clId="{2D6C0ED0-1E10-4494-B124-307F1E25D8F2}" dt="2022-06-22T17:50:39.284" v="8" actId="47"/>
        <pc:sldMasterMkLst>
          <pc:docMk/>
          <pc:sldMasterMk cId="0" sldId="2147483674"/>
        </pc:sldMasterMkLst>
        <pc:sldLayoutChg chg="del">
          <pc:chgData name="Can Berkil" userId="d4ba157e37e13158" providerId="LiveId" clId="{2D6C0ED0-1E10-4494-B124-307F1E25D8F2}" dt="2022-06-22T17:50:35.566" v="2" actId="47"/>
          <pc:sldLayoutMkLst>
            <pc:docMk/>
            <pc:sldMasterMk cId="0" sldId="2147483674"/>
            <pc:sldLayoutMk cId="0" sldId="2147483648"/>
          </pc:sldLayoutMkLst>
        </pc:sldLayoutChg>
        <pc:sldLayoutChg chg="del">
          <pc:chgData name="Can Berkil" userId="d4ba157e37e13158" providerId="LiveId" clId="{2D6C0ED0-1E10-4494-B124-307F1E25D8F2}" dt="2022-06-22T17:50:38.592" v="7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Can Berkil" userId="d4ba157e37e13158" providerId="LiveId" clId="{2D6C0ED0-1E10-4494-B124-307F1E25D8F2}" dt="2022-06-22T17:50:36.219" v="3" actId="47"/>
          <pc:sldLayoutMkLst>
            <pc:docMk/>
            <pc:sldMasterMk cId="0" sldId="2147483674"/>
            <pc:sldLayoutMk cId="2883639319" sldId="2147483675"/>
          </pc:sldLayoutMkLst>
        </pc:sldLayoutChg>
        <pc:sldLayoutChg chg="del">
          <pc:chgData name="Can Berkil" userId="d4ba157e37e13158" providerId="LiveId" clId="{2D6C0ED0-1E10-4494-B124-307F1E25D8F2}" dt="2022-06-22T17:50:36.813" v="4" actId="47"/>
          <pc:sldLayoutMkLst>
            <pc:docMk/>
            <pc:sldMasterMk cId="0" sldId="2147483674"/>
            <pc:sldLayoutMk cId="3626090669" sldId="2147483676"/>
          </pc:sldLayoutMkLst>
        </pc:sldLayoutChg>
        <pc:sldLayoutChg chg="del">
          <pc:chgData name="Can Berkil" userId="d4ba157e37e13158" providerId="LiveId" clId="{2D6C0ED0-1E10-4494-B124-307F1E25D8F2}" dt="2022-06-22T17:50:38.005" v="6" actId="47"/>
          <pc:sldLayoutMkLst>
            <pc:docMk/>
            <pc:sldMasterMk cId="0" sldId="2147483674"/>
            <pc:sldLayoutMk cId="2843315319" sldId="2147483677"/>
          </pc:sldLayoutMkLst>
        </pc:sldLayoutChg>
        <pc:sldLayoutChg chg="del">
          <pc:chgData name="Can Berkil" userId="d4ba157e37e13158" providerId="LiveId" clId="{2D6C0ED0-1E10-4494-B124-307F1E25D8F2}" dt="2022-06-22T17:50:39.284" v="8" actId="47"/>
          <pc:sldLayoutMkLst>
            <pc:docMk/>
            <pc:sldMasterMk cId="0" sldId="2147483674"/>
            <pc:sldLayoutMk cId="4187755722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62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16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39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39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289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4887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75" r:id="rId5"/>
    <p:sldLayoutId id="214748367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 </a:t>
            </a:r>
            <a:r>
              <a:rPr lang="de-DE" sz="3000" dirty="0"/>
              <a:t>KI Verkehrssteuerung</a:t>
            </a:r>
            <a:endParaRPr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COMMEATUS AG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">
            <a:extLst>
              <a:ext uri="{FF2B5EF4-FFF2-40B4-BE49-F238E27FC236}">
                <a16:creationId xmlns:a16="http://schemas.microsoft.com/office/drawing/2014/main" id="{E38EF545-A6CD-708C-DD0B-BDC7D83C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230" y="232522"/>
            <a:ext cx="5150100" cy="431400"/>
          </a:xfrm>
        </p:spPr>
        <p:txBody>
          <a:bodyPr/>
          <a:lstStyle/>
          <a:p>
            <a:r>
              <a:rPr lang="de" dirty="0"/>
              <a:t>Beispieldaten</a:t>
            </a:r>
            <a:endParaRPr lang="de-DE" dirty="0"/>
          </a:p>
        </p:txBody>
      </p:sp>
      <p:pic>
        <p:nvPicPr>
          <p:cNvPr id="4" name="Google Shape;82;p17">
            <a:extLst>
              <a:ext uri="{FF2B5EF4-FFF2-40B4-BE49-F238E27FC236}">
                <a16:creationId xmlns:a16="http://schemas.microsoft.com/office/drawing/2014/main" id="{B6FDB4D2-5C10-CF20-9305-9CC7E087D57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127" y="877862"/>
            <a:ext cx="7501746" cy="338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58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27" y="1177004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USE CASES</a:t>
            </a:r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1224127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79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941F2B2-5806-A73A-0EBB-B7E45BE9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230" y="232522"/>
            <a:ext cx="5150100" cy="431400"/>
          </a:xfrm>
        </p:spPr>
        <p:txBody>
          <a:bodyPr/>
          <a:lstStyle/>
          <a:p>
            <a:r>
              <a:rPr lang="de-DE" dirty="0"/>
              <a:t>Use-Cases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879819-05E0-4DE1-8290-9151D86F7107}"/>
              </a:ext>
            </a:extLst>
          </p:cNvPr>
          <p:cNvSpPr/>
          <p:nvPr/>
        </p:nvSpPr>
        <p:spPr>
          <a:xfrm>
            <a:off x="3637384" y="1647852"/>
            <a:ext cx="1869232" cy="520926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9E2C9"/>
                </a:solidFill>
              </a:rPr>
              <a:t>Flüssiger Verkehr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160238-FE4F-44C2-AD87-D3AA453F446F}"/>
              </a:ext>
            </a:extLst>
          </p:cNvPr>
          <p:cNvSpPr/>
          <p:nvPr/>
        </p:nvSpPr>
        <p:spPr>
          <a:xfrm>
            <a:off x="5897205" y="1261286"/>
            <a:ext cx="2591128" cy="520926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9E2C9"/>
                </a:solidFill>
              </a:rPr>
              <a:t>Zeitersparnis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D6F530-EAB4-4FDE-9402-05D9814CB187}"/>
              </a:ext>
            </a:extLst>
          </p:cNvPr>
          <p:cNvSpPr/>
          <p:nvPr/>
        </p:nvSpPr>
        <p:spPr>
          <a:xfrm>
            <a:off x="655667" y="3555065"/>
            <a:ext cx="2591127" cy="520926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9E2C9"/>
                </a:solidFill>
              </a:rPr>
              <a:t>Optimale </a:t>
            </a:r>
            <a:r>
              <a:rPr lang="de-DE" b="1" dirty="0">
                <a:solidFill>
                  <a:srgbClr val="E9E2C9"/>
                </a:solidFill>
              </a:rPr>
              <a:t>Routenplanung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32489E-EA9B-4B81-AC3E-AE7369E38038}"/>
              </a:ext>
            </a:extLst>
          </p:cNvPr>
          <p:cNvSpPr/>
          <p:nvPr/>
        </p:nvSpPr>
        <p:spPr>
          <a:xfrm>
            <a:off x="4310758" y="3361289"/>
            <a:ext cx="4177575" cy="908478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9E2C9"/>
                </a:solidFill>
              </a:rPr>
              <a:t>Präventive Umleitungsvorschläge in Navigationsapplikation (Bsp.: Stau bahnt sich an)</a:t>
            </a:r>
          </a:p>
        </p:txBody>
      </p:sp>
      <p:pic>
        <p:nvPicPr>
          <p:cNvPr id="16" name="Grafik 21" descr="Ampel mit einfarbiger Füllung">
            <a:extLst>
              <a:ext uri="{FF2B5EF4-FFF2-40B4-BE49-F238E27FC236}">
                <a16:creationId xmlns:a16="http://schemas.microsoft.com/office/drawing/2014/main" id="{2D354BA1-6D15-4404-A181-D01CB394F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9654" y="485276"/>
            <a:ext cx="638446" cy="638446"/>
          </a:xfrm>
          <a:prstGeom prst="rect">
            <a:avLst/>
          </a:prstGeom>
        </p:spPr>
      </p:pic>
      <p:cxnSp>
        <p:nvCxnSpPr>
          <p:cNvPr id="17" name="Gerader Verbinder 23">
            <a:extLst>
              <a:ext uri="{FF2B5EF4-FFF2-40B4-BE49-F238E27FC236}">
                <a16:creationId xmlns:a16="http://schemas.microsoft.com/office/drawing/2014/main" id="{9F46779C-A152-4ABB-B7C0-A645DAD9E50E}"/>
              </a:ext>
            </a:extLst>
          </p:cNvPr>
          <p:cNvCxnSpPr>
            <a:cxnSpLocks/>
          </p:cNvCxnSpPr>
          <p:nvPr/>
        </p:nvCxnSpPr>
        <p:spPr>
          <a:xfrm>
            <a:off x="3228877" y="1004523"/>
            <a:ext cx="0" cy="998983"/>
          </a:xfrm>
          <a:prstGeom prst="line">
            <a:avLst/>
          </a:prstGeom>
          <a:ln w="57150"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D87FB83-7CBA-42C8-9137-2B387DAEA721}"/>
              </a:ext>
            </a:extLst>
          </p:cNvPr>
          <p:cNvSpPr/>
          <p:nvPr/>
        </p:nvSpPr>
        <p:spPr>
          <a:xfrm>
            <a:off x="655664" y="1454076"/>
            <a:ext cx="2591130" cy="908478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9E2C9"/>
                </a:solidFill>
              </a:rPr>
              <a:t>Anwendung des Modells auf die </a:t>
            </a:r>
            <a:r>
              <a:rPr lang="de-DE" b="1" dirty="0">
                <a:solidFill>
                  <a:srgbClr val="E9E2C9"/>
                </a:solidFill>
              </a:rPr>
              <a:t>Ampelsteuerung</a:t>
            </a:r>
            <a:r>
              <a:rPr lang="de-DE" dirty="0">
                <a:solidFill>
                  <a:srgbClr val="E9E2C9"/>
                </a:solidFill>
              </a:rPr>
              <a:t> auf öffentlichen Straßen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AFF1EF-F28E-4CCA-A749-5EFB2D494634}"/>
              </a:ext>
            </a:extLst>
          </p:cNvPr>
          <p:cNvSpPr/>
          <p:nvPr/>
        </p:nvSpPr>
        <p:spPr>
          <a:xfrm>
            <a:off x="3040907" y="3229505"/>
            <a:ext cx="512490" cy="520925"/>
          </a:xfrm>
          <a:prstGeom prst="ellipse">
            <a:avLst/>
          </a:prstGeom>
          <a:ln>
            <a:solidFill>
              <a:srgbClr val="292C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Compass with solid fill">
            <a:extLst>
              <a:ext uri="{FF2B5EF4-FFF2-40B4-BE49-F238E27FC236}">
                <a16:creationId xmlns:a16="http://schemas.microsoft.com/office/drawing/2014/main" id="{4A519EFE-F250-4348-A325-42E03C3ED6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1714" y="3184529"/>
            <a:ext cx="610876" cy="61087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9B3E6E-B87B-4A4D-9BBE-00489E062041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3246794" y="1908315"/>
            <a:ext cx="390590" cy="0"/>
          </a:xfrm>
          <a:prstGeom prst="line">
            <a:avLst/>
          </a:prstGeom>
          <a:ln w="19050"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C50AD00-A9AF-4AED-A143-079BF2E89C7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506616" y="1521749"/>
            <a:ext cx="390589" cy="386566"/>
          </a:xfrm>
          <a:prstGeom prst="bentConnector3">
            <a:avLst/>
          </a:prstGeom>
          <a:ln w="19050"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658C602-B4D9-464F-B1AF-C4B64D10B642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506616" y="1908315"/>
            <a:ext cx="390588" cy="402972"/>
          </a:xfrm>
          <a:prstGeom prst="bentConnector3">
            <a:avLst/>
          </a:prstGeom>
          <a:ln w="19050"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A5438A-5313-4634-A27B-F84CC6C4D39A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246794" y="3815528"/>
            <a:ext cx="1063964" cy="0"/>
          </a:xfrm>
          <a:prstGeom prst="line">
            <a:avLst/>
          </a:prstGeom>
          <a:ln w="19050"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70DE7-38B0-44CD-ADAE-7B5E79B40415}"/>
              </a:ext>
            </a:extLst>
          </p:cNvPr>
          <p:cNvSpPr/>
          <p:nvPr/>
        </p:nvSpPr>
        <p:spPr>
          <a:xfrm>
            <a:off x="8232088" y="964887"/>
            <a:ext cx="512490" cy="520925"/>
          </a:xfrm>
          <a:prstGeom prst="ellipse">
            <a:avLst/>
          </a:prstGeom>
          <a:ln>
            <a:solidFill>
              <a:srgbClr val="292C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phic 37" descr="Clock with solid fill">
            <a:extLst>
              <a:ext uri="{FF2B5EF4-FFF2-40B4-BE49-F238E27FC236}">
                <a16:creationId xmlns:a16="http://schemas.microsoft.com/office/drawing/2014/main" id="{0521E06E-4F8C-49EE-B898-DD0CDDEAC2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182895" y="919911"/>
            <a:ext cx="610876" cy="6108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6C9D801-6A66-4528-AFF1-8E352F76CFA6}"/>
              </a:ext>
            </a:extLst>
          </p:cNvPr>
          <p:cNvSpPr/>
          <p:nvPr/>
        </p:nvSpPr>
        <p:spPr>
          <a:xfrm>
            <a:off x="5897204" y="2050824"/>
            <a:ext cx="2591129" cy="520926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9E2C9"/>
                </a:solidFill>
              </a:rPr>
              <a:t>Geringerer Kraftstoffverbrauch</a:t>
            </a:r>
          </a:p>
        </p:txBody>
      </p:sp>
      <p:pic>
        <p:nvPicPr>
          <p:cNvPr id="53" name="Graphic 52" descr="Fuel with solid fill">
            <a:extLst>
              <a:ext uri="{FF2B5EF4-FFF2-40B4-BE49-F238E27FC236}">
                <a16:creationId xmlns:a16="http://schemas.microsoft.com/office/drawing/2014/main" id="{0E08EDDC-40B4-45A6-A08C-9622AFD12F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749706">
            <a:off x="8273363" y="1768730"/>
            <a:ext cx="645378" cy="645378"/>
          </a:xfrm>
          <a:prstGeom prst="rect">
            <a:avLst/>
          </a:prstGeom>
        </p:spPr>
      </p:pic>
      <p:grpSp>
        <p:nvGrpSpPr>
          <p:cNvPr id="57" name="Graphic 55" descr="Fuel outline">
            <a:extLst>
              <a:ext uri="{FF2B5EF4-FFF2-40B4-BE49-F238E27FC236}">
                <a16:creationId xmlns:a16="http://schemas.microsoft.com/office/drawing/2014/main" id="{2071823F-CE82-420A-BAAE-C2941A438F49}"/>
              </a:ext>
            </a:extLst>
          </p:cNvPr>
          <p:cNvGrpSpPr/>
          <p:nvPr/>
        </p:nvGrpSpPr>
        <p:grpSpPr>
          <a:xfrm rot="1749706">
            <a:off x="8377805" y="1842494"/>
            <a:ext cx="558513" cy="504011"/>
            <a:chOff x="8382098" y="1825990"/>
            <a:chExt cx="558513" cy="504011"/>
          </a:xfrm>
          <a:solidFill>
            <a:srgbClr val="DCAE52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757D8D6-DEB8-4C23-B0A1-BFE5C1BF8963}"/>
                </a:ext>
              </a:extLst>
            </p:cNvPr>
            <p:cNvSpPr/>
            <p:nvPr/>
          </p:nvSpPr>
          <p:spPr>
            <a:xfrm rot="20203523">
              <a:off x="8889303" y="1913036"/>
              <a:ext cx="51308" cy="81939"/>
            </a:xfrm>
            <a:custGeom>
              <a:avLst/>
              <a:gdLst>
                <a:gd name="connsiteX0" fmla="*/ 25651 w 51308"/>
                <a:gd name="connsiteY0" fmla="*/ 0 h 81939"/>
                <a:gd name="connsiteX1" fmla="*/ 31 w 51308"/>
                <a:gd name="connsiteY1" fmla="*/ 55039 h 81939"/>
                <a:gd name="connsiteX2" fmla="*/ 24409 w 51308"/>
                <a:gd name="connsiteY2" fmla="*/ 81909 h 81939"/>
                <a:gd name="connsiteX3" fmla="*/ 24409 w 51308"/>
                <a:gd name="connsiteY3" fmla="*/ 81909 h 81939"/>
                <a:gd name="connsiteX4" fmla="*/ 25675 w 51308"/>
                <a:gd name="connsiteY4" fmla="*/ 81939 h 81939"/>
                <a:gd name="connsiteX5" fmla="*/ 51278 w 51308"/>
                <a:gd name="connsiteY5" fmla="*/ 57531 h 81939"/>
                <a:gd name="connsiteX6" fmla="*/ 51278 w 51308"/>
                <a:gd name="connsiteY6" fmla="*/ 55039 h 81939"/>
                <a:gd name="connsiteX7" fmla="*/ 25651 w 51308"/>
                <a:gd name="connsiteY7" fmla="*/ 0 h 81939"/>
                <a:gd name="connsiteX8" fmla="*/ 37849 w 51308"/>
                <a:gd name="connsiteY8" fmla="*/ 56878 h 81939"/>
                <a:gd name="connsiteX9" fmla="*/ 25675 w 51308"/>
                <a:gd name="connsiteY9" fmla="*/ 68494 h 81939"/>
                <a:gd name="connsiteX10" fmla="*/ 25061 w 51308"/>
                <a:gd name="connsiteY10" fmla="*/ 68479 h 81939"/>
                <a:gd name="connsiteX11" fmla="*/ 13461 w 51308"/>
                <a:gd name="connsiteY11" fmla="*/ 55694 h 81939"/>
                <a:gd name="connsiteX12" fmla="*/ 13461 w 51308"/>
                <a:gd name="connsiteY12" fmla="*/ 55691 h 81939"/>
                <a:gd name="connsiteX13" fmla="*/ 13476 w 51308"/>
                <a:gd name="connsiteY13" fmla="*/ 55365 h 81939"/>
                <a:gd name="connsiteX14" fmla="*/ 13476 w 51308"/>
                <a:gd name="connsiteY14" fmla="*/ 55039 h 81939"/>
                <a:gd name="connsiteX15" fmla="*/ 25644 w 51308"/>
                <a:gd name="connsiteY15" fmla="*/ 25710 h 81939"/>
                <a:gd name="connsiteX16" fmla="*/ 37829 w 51308"/>
                <a:gd name="connsiteY16" fmla="*/ 55029 h 81939"/>
                <a:gd name="connsiteX17" fmla="*/ 37829 w 51308"/>
                <a:gd name="connsiteY17" fmla="*/ 55361 h 81939"/>
                <a:gd name="connsiteX18" fmla="*/ 37845 w 51308"/>
                <a:gd name="connsiteY18" fmla="*/ 55697 h 81939"/>
                <a:gd name="connsiteX19" fmla="*/ 37849 w 51308"/>
                <a:gd name="connsiteY19" fmla="*/ 56878 h 8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308" h="81939">
                  <a:moveTo>
                    <a:pt x="25651" y="0"/>
                  </a:moveTo>
                  <a:cubicBezTo>
                    <a:pt x="25651" y="0"/>
                    <a:pt x="31" y="37923"/>
                    <a:pt x="31" y="55039"/>
                  </a:cubicBezTo>
                  <a:cubicBezTo>
                    <a:pt x="-657" y="69191"/>
                    <a:pt x="10257" y="81221"/>
                    <a:pt x="24409" y="81909"/>
                  </a:cubicBezTo>
                  <a:cubicBezTo>
                    <a:pt x="24409" y="81909"/>
                    <a:pt x="24409" y="81909"/>
                    <a:pt x="24409" y="81909"/>
                  </a:cubicBezTo>
                  <a:cubicBezTo>
                    <a:pt x="24832" y="81929"/>
                    <a:pt x="25256" y="81939"/>
                    <a:pt x="25675" y="81939"/>
                  </a:cubicBezTo>
                  <a:cubicBezTo>
                    <a:pt x="39351" y="81928"/>
                    <a:pt x="50614" y="71191"/>
                    <a:pt x="51278" y="57531"/>
                  </a:cubicBezTo>
                  <a:cubicBezTo>
                    <a:pt x="51318" y="56700"/>
                    <a:pt x="51318" y="55870"/>
                    <a:pt x="51278" y="55039"/>
                  </a:cubicBezTo>
                  <a:cubicBezTo>
                    <a:pt x="51291" y="38004"/>
                    <a:pt x="25651" y="0"/>
                    <a:pt x="25651" y="0"/>
                  </a:cubicBezTo>
                  <a:close/>
                  <a:moveTo>
                    <a:pt x="37849" y="56878"/>
                  </a:moveTo>
                  <a:cubicBezTo>
                    <a:pt x="37544" y="63379"/>
                    <a:pt x="32184" y="68494"/>
                    <a:pt x="25675" y="68494"/>
                  </a:cubicBezTo>
                  <a:lnTo>
                    <a:pt x="25061" y="68479"/>
                  </a:lnTo>
                  <a:cubicBezTo>
                    <a:pt x="18327" y="68152"/>
                    <a:pt x="13134" y="62428"/>
                    <a:pt x="13461" y="55694"/>
                  </a:cubicBezTo>
                  <a:cubicBezTo>
                    <a:pt x="13461" y="55693"/>
                    <a:pt x="13461" y="55692"/>
                    <a:pt x="13461" y="55691"/>
                  </a:cubicBezTo>
                  <a:lnTo>
                    <a:pt x="13476" y="55365"/>
                  </a:lnTo>
                  <a:lnTo>
                    <a:pt x="13476" y="55039"/>
                  </a:lnTo>
                  <a:cubicBezTo>
                    <a:pt x="15756" y="44617"/>
                    <a:pt x="19877" y="34685"/>
                    <a:pt x="25644" y="25710"/>
                  </a:cubicBezTo>
                  <a:cubicBezTo>
                    <a:pt x="31414" y="34682"/>
                    <a:pt x="35539" y="44610"/>
                    <a:pt x="37829" y="55029"/>
                  </a:cubicBezTo>
                  <a:lnTo>
                    <a:pt x="37829" y="55361"/>
                  </a:lnTo>
                  <a:lnTo>
                    <a:pt x="37845" y="55697"/>
                  </a:lnTo>
                  <a:cubicBezTo>
                    <a:pt x="37867" y="56088"/>
                    <a:pt x="37867" y="56483"/>
                    <a:pt x="37849" y="56878"/>
                  </a:cubicBezTo>
                  <a:close/>
                </a:path>
              </a:pathLst>
            </a:custGeom>
            <a:solidFill>
              <a:srgbClr val="DCAE52"/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F0598DE-3291-4B6B-A8D5-5E27E00553B0}"/>
                </a:ext>
              </a:extLst>
            </p:cNvPr>
            <p:cNvSpPr/>
            <p:nvPr/>
          </p:nvSpPr>
          <p:spPr>
            <a:xfrm>
              <a:off x="8382098" y="1825990"/>
              <a:ext cx="480121" cy="504011"/>
            </a:xfrm>
            <a:custGeom>
              <a:avLst/>
              <a:gdLst>
                <a:gd name="connsiteX0" fmla="*/ 479090 w 480121"/>
                <a:gd name="connsiteY0" fmla="*/ 34432 h 504011"/>
                <a:gd name="connsiteX1" fmla="*/ 479090 w 480121"/>
                <a:gd name="connsiteY1" fmla="*/ 24141 h 504011"/>
                <a:gd name="connsiteX2" fmla="*/ 479074 w 480121"/>
                <a:gd name="connsiteY2" fmla="*/ 24099 h 504011"/>
                <a:gd name="connsiteX3" fmla="*/ 472413 w 480121"/>
                <a:gd name="connsiteY3" fmla="*/ 8218 h 504011"/>
                <a:gd name="connsiteX4" fmla="*/ 454911 w 480121"/>
                <a:gd name="connsiteY4" fmla="*/ 1002 h 504011"/>
                <a:gd name="connsiteX5" fmla="*/ 341056 w 480121"/>
                <a:gd name="connsiteY5" fmla="*/ 48061 h 504011"/>
                <a:gd name="connsiteX6" fmla="*/ 314578 w 480121"/>
                <a:gd name="connsiteY6" fmla="*/ 69305 h 504011"/>
                <a:gd name="connsiteX7" fmla="*/ 290108 w 480121"/>
                <a:gd name="connsiteY7" fmla="*/ 104294 h 504011"/>
                <a:gd name="connsiteX8" fmla="*/ 281269 w 480121"/>
                <a:gd name="connsiteY8" fmla="*/ 100355 h 504011"/>
                <a:gd name="connsiteX9" fmla="*/ 263528 w 480121"/>
                <a:gd name="connsiteY9" fmla="*/ 107157 h 504011"/>
                <a:gd name="connsiteX10" fmla="*/ 263521 w 480121"/>
                <a:gd name="connsiteY10" fmla="*/ 107172 h 504011"/>
                <a:gd name="connsiteX11" fmla="*/ 256625 w 480121"/>
                <a:gd name="connsiteY11" fmla="*/ 122702 h 504011"/>
                <a:gd name="connsiteX12" fmla="*/ 211273 w 480121"/>
                <a:gd name="connsiteY12" fmla="*/ 79871 h 504011"/>
                <a:gd name="connsiteX13" fmla="*/ 178988 w 480121"/>
                <a:gd name="connsiteY13" fmla="*/ 67037 h 504011"/>
                <a:gd name="connsiteX14" fmla="*/ 47059 w 480121"/>
                <a:gd name="connsiteY14" fmla="*/ 67037 h 504011"/>
                <a:gd name="connsiteX15" fmla="*/ 0 w 480121"/>
                <a:gd name="connsiteY15" fmla="*/ 114096 h 504011"/>
                <a:gd name="connsiteX16" fmla="*/ 0 w 480121"/>
                <a:gd name="connsiteY16" fmla="*/ 456953 h 504011"/>
                <a:gd name="connsiteX17" fmla="*/ 47059 w 480121"/>
                <a:gd name="connsiteY17" fmla="*/ 504012 h 504011"/>
                <a:gd name="connsiteX18" fmla="*/ 322689 w 480121"/>
                <a:gd name="connsiteY18" fmla="*/ 504012 h 504011"/>
                <a:gd name="connsiteX19" fmla="*/ 369748 w 480121"/>
                <a:gd name="connsiteY19" fmla="*/ 456953 h 504011"/>
                <a:gd name="connsiteX20" fmla="*/ 369748 w 480121"/>
                <a:gd name="connsiteY20" fmla="*/ 207743 h 504011"/>
                <a:gd name="connsiteX21" fmla="*/ 354622 w 480121"/>
                <a:gd name="connsiteY21" fmla="*/ 173338 h 504011"/>
                <a:gd name="connsiteX22" fmla="*/ 364105 w 480121"/>
                <a:gd name="connsiteY22" fmla="*/ 152074 h 504011"/>
                <a:gd name="connsiteX23" fmla="*/ 357349 w 480121"/>
                <a:gd name="connsiteY23" fmla="*/ 134296 h 504011"/>
                <a:gd name="connsiteX24" fmla="*/ 349346 w 480121"/>
                <a:gd name="connsiteY24" fmla="*/ 130725 h 504011"/>
                <a:gd name="connsiteX25" fmla="*/ 363081 w 480121"/>
                <a:gd name="connsiteY25" fmla="*/ 97155 h 504011"/>
                <a:gd name="connsiteX26" fmla="*/ 381383 w 480121"/>
                <a:gd name="connsiteY26" fmla="*/ 78833 h 504011"/>
                <a:gd name="connsiteX27" fmla="*/ 471816 w 480121"/>
                <a:gd name="connsiteY27" fmla="*/ 41715 h 504011"/>
                <a:gd name="connsiteX28" fmla="*/ 479090 w 480121"/>
                <a:gd name="connsiteY28" fmla="*/ 34432 h 504011"/>
                <a:gd name="connsiteX29" fmla="*/ 356302 w 480121"/>
                <a:gd name="connsiteY29" fmla="*/ 207757 h 504011"/>
                <a:gd name="connsiteX30" fmla="*/ 356302 w 480121"/>
                <a:gd name="connsiteY30" fmla="*/ 456953 h 504011"/>
                <a:gd name="connsiteX31" fmla="*/ 322689 w 480121"/>
                <a:gd name="connsiteY31" fmla="*/ 490566 h 504011"/>
                <a:gd name="connsiteX32" fmla="*/ 47059 w 480121"/>
                <a:gd name="connsiteY32" fmla="*/ 490566 h 504011"/>
                <a:gd name="connsiteX33" fmla="*/ 13445 w 480121"/>
                <a:gd name="connsiteY33" fmla="*/ 456953 h 504011"/>
                <a:gd name="connsiteX34" fmla="*/ 13445 w 480121"/>
                <a:gd name="connsiteY34" fmla="*/ 114096 h 504011"/>
                <a:gd name="connsiteX35" fmla="*/ 47059 w 480121"/>
                <a:gd name="connsiteY35" fmla="*/ 80482 h 504011"/>
                <a:gd name="connsiteX36" fmla="*/ 178978 w 480121"/>
                <a:gd name="connsiteY36" fmla="*/ 80482 h 504011"/>
                <a:gd name="connsiteX37" fmla="*/ 202052 w 480121"/>
                <a:gd name="connsiteY37" fmla="*/ 89654 h 504011"/>
                <a:gd name="connsiteX38" fmla="*/ 254300 w 480121"/>
                <a:gd name="connsiteY38" fmla="*/ 138999 h 504011"/>
                <a:gd name="connsiteX39" fmla="*/ 256069 w 480121"/>
                <a:gd name="connsiteY39" fmla="*/ 140158 h 504011"/>
                <a:gd name="connsiteX40" fmla="*/ 264247 w 480121"/>
                <a:gd name="connsiteY40" fmla="*/ 144050 h 504011"/>
                <a:gd name="connsiteX41" fmla="*/ 342825 w 480121"/>
                <a:gd name="connsiteY41" fmla="*/ 181021 h 504011"/>
                <a:gd name="connsiteX42" fmla="*/ 356302 w 480121"/>
                <a:gd name="connsiteY42" fmla="*/ 207757 h 504011"/>
                <a:gd name="connsiteX43" fmla="*/ 351838 w 480121"/>
                <a:gd name="connsiteY43" fmla="*/ 146577 h 504011"/>
                <a:gd name="connsiteX44" fmla="*/ 343055 w 480121"/>
                <a:gd name="connsiteY44" fmla="*/ 166274 h 504011"/>
                <a:gd name="connsiteX45" fmla="*/ 267732 w 480121"/>
                <a:gd name="connsiteY45" fmla="*/ 130829 h 504011"/>
                <a:gd name="connsiteX46" fmla="*/ 275814 w 480121"/>
                <a:gd name="connsiteY46" fmla="*/ 112648 h 504011"/>
                <a:gd name="connsiteX47" fmla="*/ 376281 w 480121"/>
                <a:gd name="connsiteY47" fmla="*/ 66386 h 504011"/>
                <a:gd name="connsiteX48" fmla="*/ 350640 w 480121"/>
                <a:gd name="connsiteY48" fmla="*/ 92054 h 504011"/>
                <a:gd name="connsiteX49" fmla="*/ 337060 w 480121"/>
                <a:gd name="connsiteY49" fmla="*/ 125247 h 504011"/>
                <a:gd name="connsiteX50" fmla="*/ 302616 w 480121"/>
                <a:gd name="connsiteY50" fmla="*/ 109876 h 504011"/>
                <a:gd name="connsiteX51" fmla="*/ 325601 w 480121"/>
                <a:gd name="connsiteY51" fmla="*/ 77010 h 504011"/>
                <a:gd name="connsiteX52" fmla="*/ 346185 w 480121"/>
                <a:gd name="connsiteY52" fmla="*/ 60492 h 504011"/>
                <a:gd name="connsiteX53" fmla="*/ 460021 w 480121"/>
                <a:gd name="connsiteY53" fmla="*/ 13433 h 504011"/>
                <a:gd name="connsiteX54" fmla="*/ 466672 w 480121"/>
                <a:gd name="connsiteY54" fmla="*/ 29295 h 504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80121" h="504011">
                  <a:moveTo>
                    <a:pt x="479090" y="34432"/>
                  </a:moveTo>
                  <a:cubicBezTo>
                    <a:pt x="480465" y="31139"/>
                    <a:pt x="480465" y="27434"/>
                    <a:pt x="479090" y="24141"/>
                  </a:cubicBezTo>
                  <a:lnTo>
                    <a:pt x="479074" y="24099"/>
                  </a:lnTo>
                  <a:lnTo>
                    <a:pt x="472413" y="8218"/>
                  </a:lnTo>
                  <a:cubicBezTo>
                    <a:pt x="469533" y="1432"/>
                    <a:pt x="461736" y="-1782"/>
                    <a:pt x="454911" y="1002"/>
                  </a:cubicBezTo>
                  <a:lnTo>
                    <a:pt x="341056" y="48061"/>
                  </a:lnTo>
                  <a:cubicBezTo>
                    <a:pt x="330384" y="52472"/>
                    <a:pt x="321197" y="59842"/>
                    <a:pt x="314578" y="69305"/>
                  </a:cubicBezTo>
                  <a:lnTo>
                    <a:pt x="290108" y="104294"/>
                  </a:lnTo>
                  <a:lnTo>
                    <a:pt x="281269" y="100355"/>
                  </a:lnTo>
                  <a:cubicBezTo>
                    <a:pt x="274492" y="97334"/>
                    <a:pt x="266549" y="100380"/>
                    <a:pt x="263528" y="107157"/>
                  </a:cubicBezTo>
                  <a:cubicBezTo>
                    <a:pt x="263526" y="107162"/>
                    <a:pt x="263523" y="107167"/>
                    <a:pt x="263521" y="107172"/>
                  </a:cubicBezTo>
                  <a:lnTo>
                    <a:pt x="256625" y="122702"/>
                  </a:lnTo>
                  <a:lnTo>
                    <a:pt x="211273" y="79871"/>
                  </a:lnTo>
                  <a:cubicBezTo>
                    <a:pt x="202544" y="71628"/>
                    <a:pt x="190994" y="67036"/>
                    <a:pt x="178988" y="67037"/>
                  </a:cubicBezTo>
                  <a:lnTo>
                    <a:pt x="47059" y="67037"/>
                  </a:lnTo>
                  <a:cubicBezTo>
                    <a:pt x="21069" y="67037"/>
                    <a:pt x="0" y="88106"/>
                    <a:pt x="0" y="114096"/>
                  </a:cubicBezTo>
                  <a:lnTo>
                    <a:pt x="0" y="456953"/>
                  </a:lnTo>
                  <a:cubicBezTo>
                    <a:pt x="0" y="482943"/>
                    <a:pt x="21069" y="504012"/>
                    <a:pt x="47059" y="504012"/>
                  </a:cubicBezTo>
                  <a:lnTo>
                    <a:pt x="322689" y="504012"/>
                  </a:lnTo>
                  <a:cubicBezTo>
                    <a:pt x="348679" y="504012"/>
                    <a:pt x="369748" y="482943"/>
                    <a:pt x="369748" y="456953"/>
                  </a:cubicBezTo>
                  <a:lnTo>
                    <a:pt x="369748" y="207743"/>
                  </a:lnTo>
                  <a:cubicBezTo>
                    <a:pt x="369695" y="194673"/>
                    <a:pt x="364216" y="182213"/>
                    <a:pt x="354622" y="173338"/>
                  </a:cubicBezTo>
                  <a:lnTo>
                    <a:pt x="364105" y="152074"/>
                  </a:lnTo>
                  <a:cubicBezTo>
                    <a:pt x="367136" y="145299"/>
                    <a:pt x="364115" y="137348"/>
                    <a:pt x="357349" y="134296"/>
                  </a:cubicBezTo>
                  <a:lnTo>
                    <a:pt x="349346" y="130725"/>
                  </a:lnTo>
                  <a:lnTo>
                    <a:pt x="363081" y="97155"/>
                  </a:lnTo>
                  <a:cubicBezTo>
                    <a:pt x="366482" y="88843"/>
                    <a:pt x="373075" y="82243"/>
                    <a:pt x="381383" y="78833"/>
                  </a:cubicBezTo>
                  <a:lnTo>
                    <a:pt x="471816" y="41715"/>
                  </a:lnTo>
                  <a:cubicBezTo>
                    <a:pt x="475117" y="40358"/>
                    <a:pt x="477736" y="37735"/>
                    <a:pt x="479090" y="34432"/>
                  </a:cubicBezTo>
                  <a:close/>
                  <a:moveTo>
                    <a:pt x="356302" y="207757"/>
                  </a:moveTo>
                  <a:lnTo>
                    <a:pt x="356302" y="456953"/>
                  </a:lnTo>
                  <a:cubicBezTo>
                    <a:pt x="356302" y="475517"/>
                    <a:pt x="341253" y="490566"/>
                    <a:pt x="322689" y="490566"/>
                  </a:cubicBezTo>
                  <a:lnTo>
                    <a:pt x="47059" y="490566"/>
                  </a:lnTo>
                  <a:cubicBezTo>
                    <a:pt x="28495" y="490566"/>
                    <a:pt x="13445" y="475517"/>
                    <a:pt x="13445" y="456953"/>
                  </a:cubicBezTo>
                  <a:lnTo>
                    <a:pt x="13445" y="114096"/>
                  </a:lnTo>
                  <a:cubicBezTo>
                    <a:pt x="13445" y="95532"/>
                    <a:pt x="28495" y="80482"/>
                    <a:pt x="47059" y="80482"/>
                  </a:cubicBezTo>
                  <a:lnTo>
                    <a:pt x="178978" y="80482"/>
                  </a:lnTo>
                  <a:cubicBezTo>
                    <a:pt x="187558" y="80482"/>
                    <a:pt x="195814" y="83763"/>
                    <a:pt x="202052" y="89654"/>
                  </a:cubicBezTo>
                  <a:lnTo>
                    <a:pt x="254300" y="138999"/>
                  </a:lnTo>
                  <a:cubicBezTo>
                    <a:pt x="254824" y="139477"/>
                    <a:pt x="255422" y="139868"/>
                    <a:pt x="256069" y="140158"/>
                  </a:cubicBezTo>
                  <a:lnTo>
                    <a:pt x="264247" y="144050"/>
                  </a:lnTo>
                  <a:lnTo>
                    <a:pt x="342825" y="181021"/>
                  </a:lnTo>
                  <a:cubicBezTo>
                    <a:pt x="351260" y="187327"/>
                    <a:pt x="356250" y="197225"/>
                    <a:pt x="356302" y="207757"/>
                  </a:cubicBezTo>
                  <a:close/>
                  <a:moveTo>
                    <a:pt x="351838" y="146577"/>
                  </a:moveTo>
                  <a:lnTo>
                    <a:pt x="343055" y="166274"/>
                  </a:lnTo>
                  <a:lnTo>
                    <a:pt x="267732" y="130829"/>
                  </a:lnTo>
                  <a:lnTo>
                    <a:pt x="275814" y="112648"/>
                  </a:lnTo>
                  <a:close/>
                  <a:moveTo>
                    <a:pt x="376281" y="66386"/>
                  </a:moveTo>
                  <a:cubicBezTo>
                    <a:pt x="364641" y="71163"/>
                    <a:pt x="355405" y="80409"/>
                    <a:pt x="350640" y="92054"/>
                  </a:cubicBezTo>
                  <a:lnTo>
                    <a:pt x="337060" y="125247"/>
                  </a:lnTo>
                  <a:lnTo>
                    <a:pt x="302616" y="109876"/>
                  </a:lnTo>
                  <a:lnTo>
                    <a:pt x="325601" y="77010"/>
                  </a:lnTo>
                  <a:cubicBezTo>
                    <a:pt x="330746" y="69654"/>
                    <a:pt x="337888" y="63922"/>
                    <a:pt x="346185" y="60492"/>
                  </a:cubicBezTo>
                  <a:lnTo>
                    <a:pt x="460021" y="13433"/>
                  </a:lnTo>
                  <a:lnTo>
                    <a:pt x="466672" y="29295"/>
                  </a:lnTo>
                  <a:close/>
                </a:path>
              </a:pathLst>
            </a:custGeom>
            <a:solidFill>
              <a:srgbClr val="DCAE52"/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CBB48FE-DF88-49F3-AC61-CE259B1392F3}"/>
                </a:ext>
              </a:extLst>
            </p:cNvPr>
            <p:cNvSpPr/>
            <p:nvPr/>
          </p:nvSpPr>
          <p:spPr>
            <a:xfrm>
              <a:off x="8429158" y="1933363"/>
              <a:ext cx="188414" cy="64420"/>
            </a:xfrm>
            <a:custGeom>
              <a:avLst/>
              <a:gdLst>
                <a:gd name="connsiteX0" fmla="*/ 140752 w 188414"/>
                <a:gd name="connsiteY0" fmla="*/ 9789 h 64420"/>
                <a:gd name="connsiteX1" fmla="*/ 116130 w 188414"/>
                <a:gd name="connsiteY1" fmla="*/ 0 h 64420"/>
                <a:gd name="connsiteX2" fmla="*/ 6721 w 188414"/>
                <a:gd name="connsiteY2" fmla="*/ 0 h 64420"/>
                <a:gd name="connsiteX3" fmla="*/ 0 w 188414"/>
                <a:gd name="connsiteY3" fmla="*/ 6724 h 64420"/>
                <a:gd name="connsiteX4" fmla="*/ 1968 w 188414"/>
                <a:gd name="connsiteY4" fmla="*/ 11476 h 64420"/>
                <a:gd name="connsiteX5" fmla="*/ 40143 w 188414"/>
                <a:gd name="connsiteY5" fmla="*/ 49657 h 64420"/>
                <a:gd name="connsiteX6" fmla="*/ 75780 w 188414"/>
                <a:gd name="connsiteY6" fmla="*/ 64420 h 64420"/>
                <a:gd name="connsiteX7" fmla="*/ 181692 w 188414"/>
                <a:gd name="connsiteY7" fmla="*/ 64420 h 64420"/>
                <a:gd name="connsiteX8" fmla="*/ 188414 w 188414"/>
                <a:gd name="connsiteY8" fmla="*/ 57697 h 64420"/>
                <a:gd name="connsiteX9" fmla="*/ 186307 w 188414"/>
                <a:gd name="connsiteY9" fmla="*/ 52810 h 64420"/>
                <a:gd name="connsiteX10" fmla="*/ 75793 w 188414"/>
                <a:gd name="connsiteY10" fmla="*/ 50975 h 64420"/>
                <a:gd name="connsiteX11" fmla="*/ 75780 w 188414"/>
                <a:gd name="connsiteY11" fmla="*/ 50975 h 64420"/>
                <a:gd name="connsiteX12" fmla="*/ 49646 w 188414"/>
                <a:gd name="connsiteY12" fmla="*/ 40151 h 64420"/>
                <a:gd name="connsiteX13" fmla="*/ 23065 w 188414"/>
                <a:gd name="connsiteY13" fmla="*/ 13563 h 64420"/>
                <a:gd name="connsiteX14" fmla="*/ 23113 w 188414"/>
                <a:gd name="connsiteY14" fmla="*/ 13445 h 64420"/>
                <a:gd name="connsiteX15" fmla="*/ 116130 w 188414"/>
                <a:gd name="connsiteY15" fmla="*/ 13445 h 64420"/>
                <a:gd name="connsiteX16" fmla="*/ 131525 w 188414"/>
                <a:gd name="connsiteY16" fmla="*/ 19563 h 64420"/>
                <a:gd name="connsiteX17" fmla="*/ 164663 w 188414"/>
                <a:gd name="connsiteY17" fmla="*/ 50857 h 64420"/>
                <a:gd name="connsiteX18" fmla="*/ 164618 w 188414"/>
                <a:gd name="connsiteY18" fmla="*/ 50973 h 64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8414" h="64420">
                  <a:moveTo>
                    <a:pt x="140752" y="9789"/>
                  </a:moveTo>
                  <a:cubicBezTo>
                    <a:pt x="134095" y="3502"/>
                    <a:pt x="125286" y="0"/>
                    <a:pt x="116130" y="0"/>
                  </a:cubicBezTo>
                  <a:lnTo>
                    <a:pt x="6721" y="0"/>
                  </a:lnTo>
                  <a:cubicBezTo>
                    <a:pt x="3008" y="1"/>
                    <a:pt x="-1" y="3011"/>
                    <a:pt x="0" y="6724"/>
                  </a:cubicBezTo>
                  <a:cubicBezTo>
                    <a:pt x="1" y="8506"/>
                    <a:pt x="709" y="10215"/>
                    <a:pt x="1968" y="11476"/>
                  </a:cubicBezTo>
                  <a:lnTo>
                    <a:pt x="40143" y="49657"/>
                  </a:lnTo>
                  <a:cubicBezTo>
                    <a:pt x="49594" y="59110"/>
                    <a:pt x="62413" y="64420"/>
                    <a:pt x="75780" y="64420"/>
                  </a:cubicBezTo>
                  <a:lnTo>
                    <a:pt x="181692" y="64420"/>
                  </a:lnTo>
                  <a:cubicBezTo>
                    <a:pt x="185405" y="64419"/>
                    <a:pt x="188414" y="61409"/>
                    <a:pt x="188414" y="57697"/>
                  </a:cubicBezTo>
                  <a:cubicBezTo>
                    <a:pt x="188413" y="55847"/>
                    <a:pt x="187652" y="54080"/>
                    <a:pt x="186307" y="52810"/>
                  </a:cubicBezTo>
                  <a:close/>
                  <a:moveTo>
                    <a:pt x="75793" y="50975"/>
                  </a:moveTo>
                  <a:lnTo>
                    <a:pt x="75780" y="50975"/>
                  </a:lnTo>
                  <a:cubicBezTo>
                    <a:pt x="65978" y="50975"/>
                    <a:pt x="56577" y="47082"/>
                    <a:pt x="49646" y="40151"/>
                  </a:cubicBezTo>
                  <a:lnTo>
                    <a:pt x="23065" y="13563"/>
                  </a:lnTo>
                  <a:cubicBezTo>
                    <a:pt x="23002" y="13497"/>
                    <a:pt x="23025" y="13445"/>
                    <a:pt x="23113" y="13445"/>
                  </a:cubicBezTo>
                  <a:lnTo>
                    <a:pt x="116130" y="13445"/>
                  </a:lnTo>
                  <a:cubicBezTo>
                    <a:pt x="121854" y="13444"/>
                    <a:pt x="127363" y="15633"/>
                    <a:pt x="131525" y="19563"/>
                  </a:cubicBezTo>
                  <a:lnTo>
                    <a:pt x="164663" y="50857"/>
                  </a:lnTo>
                  <a:cubicBezTo>
                    <a:pt x="164731" y="50924"/>
                    <a:pt x="164711" y="50973"/>
                    <a:pt x="164618" y="50973"/>
                  </a:cubicBezTo>
                  <a:close/>
                </a:path>
              </a:pathLst>
            </a:custGeom>
            <a:solidFill>
              <a:srgbClr val="DCAE52"/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6061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PROJEKTUPDATE</a:t>
            </a:r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3471846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</a:t>
            </a:r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USE CASES</a:t>
            </a:r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27" y="1177004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PROJEKTUPDATE</a:t>
            </a:r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1224127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0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4C70BCF5-C953-E1C6-5748-D2B253282D93}"/>
              </a:ext>
            </a:extLst>
          </p:cNvPr>
          <p:cNvSpPr/>
          <p:nvPr/>
        </p:nvSpPr>
        <p:spPr>
          <a:xfrm>
            <a:off x="4185139" y="1385587"/>
            <a:ext cx="773723" cy="2372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E3820D-3BCE-CD6C-6899-C9C6C0DC7579}"/>
              </a:ext>
            </a:extLst>
          </p:cNvPr>
          <p:cNvSpPr/>
          <p:nvPr/>
        </p:nvSpPr>
        <p:spPr>
          <a:xfrm>
            <a:off x="4210716" y="1436743"/>
            <a:ext cx="722567" cy="722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C84046-34C8-7375-DFA9-6BD7686EB3F0}"/>
              </a:ext>
            </a:extLst>
          </p:cNvPr>
          <p:cNvSpPr/>
          <p:nvPr/>
        </p:nvSpPr>
        <p:spPr>
          <a:xfrm>
            <a:off x="4210716" y="2210466"/>
            <a:ext cx="722567" cy="7225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4A275F-FD33-5514-A3EB-32423DAD08AD}"/>
              </a:ext>
            </a:extLst>
          </p:cNvPr>
          <p:cNvSpPr/>
          <p:nvPr/>
        </p:nvSpPr>
        <p:spPr>
          <a:xfrm>
            <a:off x="4210716" y="2984189"/>
            <a:ext cx="722567" cy="722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oogle Shape;464;p40">
            <a:extLst>
              <a:ext uri="{FF2B5EF4-FFF2-40B4-BE49-F238E27FC236}">
                <a16:creationId xmlns:a16="http://schemas.microsoft.com/office/drawing/2014/main" id="{B425611A-C7FC-4349-4544-B3024090F503}"/>
              </a:ext>
            </a:extLst>
          </p:cNvPr>
          <p:cNvSpPr txBox="1">
            <a:spLocks/>
          </p:cNvSpPr>
          <p:nvPr/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800" dirty="0">
                <a:solidFill>
                  <a:schemeClr val="accent5"/>
                </a:solidFill>
                <a:latin typeface="Abel"/>
                <a:sym typeface="Abel"/>
              </a:rPr>
              <a:t>PROJEKTSTATUS</a:t>
            </a:r>
          </a:p>
        </p:txBody>
      </p:sp>
    </p:spTree>
    <p:extLst>
      <p:ext uri="{BB962C8B-B14F-4D97-AF65-F5344CB8AC3E}">
        <p14:creationId xmlns:p14="http://schemas.microsoft.com/office/powerpoint/2010/main" val="206628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27" y="1177004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</a:t>
            </a:r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1224127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434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lipse 32">
            <a:extLst>
              <a:ext uri="{FF2B5EF4-FFF2-40B4-BE49-F238E27FC236}">
                <a16:creationId xmlns:a16="http://schemas.microsoft.com/office/drawing/2014/main" id="{0DDA04EA-596F-A908-5B6A-BAF3ED7B9FB7}"/>
              </a:ext>
            </a:extLst>
          </p:cNvPr>
          <p:cNvSpPr/>
          <p:nvPr/>
        </p:nvSpPr>
        <p:spPr>
          <a:xfrm>
            <a:off x="7404100" y="3136764"/>
            <a:ext cx="139700" cy="152395"/>
          </a:xfrm>
          <a:prstGeom prst="ellipse">
            <a:avLst/>
          </a:prstGeom>
          <a:solidFill>
            <a:srgbClr val="E9E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4859E91-A1A1-AFF0-AB22-1B97F95617BD}"/>
              </a:ext>
            </a:extLst>
          </p:cNvPr>
          <p:cNvSpPr/>
          <p:nvPr/>
        </p:nvSpPr>
        <p:spPr>
          <a:xfrm>
            <a:off x="7404100" y="2727257"/>
            <a:ext cx="139700" cy="152395"/>
          </a:xfrm>
          <a:prstGeom prst="ellipse">
            <a:avLst/>
          </a:prstGeom>
          <a:solidFill>
            <a:srgbClr val="E9E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8AF87F8-5D31-4088-E32E-37A599CC2731}"/>
              </a:ext>
            </a:extLst>
          </p:cNvPr>
          <p:cNvSpPr/>
          <p:nvPr/>
        </p:nvSpPr>
        <p:spPr>
          <a:xfrm>
            <a:off x="7404100" y="2317750"/>
            <a:ext cx="139700" cy="152395"/>
          </a:xfrm>
          <a:prstGeom prst="ellipse">
            <a:avLst/>
          </a:prstGeom>
          <a:solidFill>
            <a:srgbClr val="E9E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2">
            <a:extLst>
              <a:ext uri="{FF2B5EF4-FFF2-40B4-BE49-F238E27FC236}">
                <a16:creationId xmlns:a16="http://schemas.microsoft.com/office/drawing/2014/main" id="{9DDEF22F-CC89-95D2-B16C-43165069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230" y="232522"/>
            <a:ext cx="5150100" cy="431400"/>
          </a:xfrm>
        </p:spPr>
        <p:txBody>
          <a:bodyPr/>
          <a:lstStyle/>
          <a:p>
            <a:r>
              <a:rPr lang="de-DE" dirty="0"/>
              <a:t>Daten</a:t>
            </a:r>
          </a:p>
        </p:txBody>
      </p:sp>
      <p:sp>
        <p:nvSpPr>
          <p:cNvPr id="22" name="Google Shape;55;p13">
            <a:extLst>
              <a:ext uri="{FF2B5EF4-FFF2-40B4-BE49-F238E27FC236}">
                <a16:creationId xmlns:a16="http://schemas.microsoft.com/office/drawing/2014/main" id="{2DC4C8A6-A802-D8F9-3823-095844CC13EF}"/>
              </a:ext>
            </a:extLst>
          </p:cNvPr>
          <p:cNvSpPr txBox="1">
            <a:spLocks/>
          </p:cNvSpPr>
          <p:nvPr/>
        </p:nvSpPr>
        <p:spPr>
          <a:xfrm>
            <a:off x="984313" y="1223481"/>
            <a:ext cx="3898837" cy="3007552"/>
          </a:xfrm>
          <a:prstGeom prst="rect">
            <a:avLst/>
          </a:prstGeom>
          <a:noFill/>
          <a:ln w="19050">
            <a:solidFill>
              <a:srgbClr val="DCAE52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42900">
              <a:spcAft>
                <a:spcPts val="100"/>
              </a:spcAft>
              <a:buSzPts val="1800"/>
              <a:buFont typeface="Montserrat"/>
              <a:buChar char="●"/>
            </a:pPr>
            <a:r>
              <a:rPr lang="de-DE" sz="1500" dirty="0">
                <a:latin typeface="+mj-lt"/>
              </a:rPr>
              <a:t>Vom „urban </a:t>
            </a:r>
            <a:r>
              <a:rPr lang="de-DE" sz="1500" dirty="0" err="1">
                <a:latin typeface="+mj-lt"/>
              </a:rPr>
              <a:t>institute</a:t>
            </a:r>
            <a:r>
              <a:rPr lang="de-DE" sz="1500" dirty="0">
                <a:latin typeface="+mj-lt"/>
              </a:rPr>
              <a:t>“ aus Darmstadt</a:t>
            </a:r>
          </a:p>
          <a:p>
            <a:pPr indent="-342900">
              <a:spcAft>
                <a:spcPts val="100"/>
              </a:spcAft>
              <a:buSzPts val="1800"/>
              <a:buFont typeface="Montserrat"/>
              <a:buChar char="●"/>
            </a:pPr>
            <a:r>
              <a:rPr lang="de-DE" sz="1500" dirty="0">
                <a:latin typeface="+mj-lt"/>
              </a:rPr>
              <a:t>Daten sind öffentlich zugänglich </a:t>
            </a:r>
          </a:p>
          <a:p>
            <a:pPr lvl="1" algn="l">
              <a:spcAft>
                <a:spcPts val="100"/>
              </a:spcAft>
              <a:buSzPts val="1400"/>
              <a:buFont typeface="Montserrat"/>
              <a:buChar char="○"/>
            </a:pPr>
            <a:r>
              <a:rPr lang="de-DE" sz="1500" dirty="0">
                <a:latin typeface="+mj-lt"/>
              </a:rPr>
              <a:t>Erste Daten ab 16.05.2019</a:t>
            </a:r>
          </a:p>
          <a:p>
            <a:pPr lvl="1" algn="l">
              <a:spcAft>
                <a:spcPts val="100"/>
              </a:spcAft>
              <a:buSzPts val="1400"/>
              <a:buFont typeface="Montserrat"/>
              <a:buChar char="○"/>
            </a:pPr>
            <a:r>
              <a:rPr lang="de-DE" sz="1500" dirty="0">
                <a:latin typeface="+mj-lt"/>
              </a:rPr>
              <a:t>179 Kreuzungen</a:t>
            </a:r>
          </a:p>
          <a:p>
            <a:pPr lvl="1" algn="l">
              <a:spcAft>
                <a:spcPts val="100"/>
              </a:spcAft>
              <a:buSzPts val="1400"/>
              <a:buFont typeface="Montserrat"/>
              <a:buChar char="○"/>
            </a:pPr>
            <a:r>
              <a:rPr lang="de-DE" sz="1500" dirty="0" err="1">
                <a:latin typeface="+mj-lt"/>
              </a:rPr>
              <a:t>Minütliche</a:t>
            </a:r>
            <a:r>
              <a:rPr lang="de-DE" sz="1500" dirty="0">
                <a:latin typeface="+mj-lt"/>
              </a:rPr>
              <a:t> Daten</a:t>
            </a:r>
          </a:p>
          <a:p>
            <a:pPr lvl="1" algn="l">
              <a:spcAft>
                <a:spcPts val="100"/>
              </a:spcAft>
              <a:buSzPts val="1400"/>
              <a:buFont typeface="Montserrat"/>
              <a:buChar char="○"/>
            </a:pPr>
            <a:r>
              <a:rPr lang="de-DE" sz="1500" dirty="0">
                <a:latin typeface="+mj-lt"/>
              </a:rPr>
              <a:t>2 Messwerte: </a:t>
            </a:r>
          </a:p>
          <a:p>
            <a:pPr lvl="2" algn="l">
              <a:spcAft>
                <a:spcPts val="100"/>
              </a:spcAft>
              <a:buSzPts val="1400"/>
              <a:buFont typeface="Symbol" panose="05050102010706020507" pitchFamily="18" charset="2"/>
              <a:buChar char="-"/>
            </a:pPr>
            <a:r>
              <a:rPr lang="de-DE" sz="1500" dirty="0">
                <a:latin typeface="+mj-lt"/>
              </a:rPr>
              <a:t>Anzahl Kraftfahrzeuge </a:t>
            </a:r>
          </a:p>
          <a:p>
            <a:pPr lvl="2" algn="l">
              <a:spcAft>
                <a:spcPts val="100"/>
              </a:spcAft>
              <a:buSzPts val="1400"/>
              <a:buFont typeface="Symbol" panose="05050102010706020507" pitchFamily="18" charset="2"/>
              <a:buChar char="-"/>
            </a:pPr>
            <a:r>
              <a:rPr lang="de-DE" sz="1500" dirty="0">
                <a:latin typeface="+mj-lt"/>
              </a:rPr>
              <a:t>Prozentualer Anteil der Zeit, in der Kraftfahrzeuge detektiert werden</a:t>
            </a:r>
          </a:p>
          <a:p>
            <a:pPr indent="-342900">
              <a:spcAft>
                <a:spcPts val="100"/>
              </a:spcAft>
              <a:buSzPts val="1800"/>
              <a:buFont typeface="Montserrat"/>
              <a:buChar char="●"/>
            </a:pPr>
            <a:r>
              <a:rPr lang="de-DE" sz="1500" dirty="0">
                <a:latin typeface="+mj-lt"/>
              </a:rPr>
              <a:t>Kreuzungspläne</a:t>
            </a:r>
          </a:p>
        </p:txBody>
      </p:sp>
      <p:pic>
        <p:nvPicPr>
          <p:cNvPr id="24" name="Grafik 23" descr="Datenbank mit einfarbiger Füllung">
            <a:extLst>
              <a:ext uri="{FF2B5EF4-FFF2-40B4-BE49-F238E27FC236}">
                <a16:creationId xmlns:a16="http://schemas.microsoft.com/office/drawing/2014/main" id="{BF2AF5AB-521D-B08D-F123-2A7325B44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7902" y="1700696"/>
            <a:ext cx="1907138" cy="1907138"/>
          </a:xfrm>
          <a:prstGeom prst="rect">
            <a:avLst/>
          </a:prstGeom>
        </p:spPr>
      </p:pic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CF680B2-C657-A80B-ED4C-D886A36B54C8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883150" y="2727257"/>
            <a:ext cx="1660849" cy="0"/>
          </a:xfrm>
          <a:prstGeom prst="line">
            <a:avLst/>
          </a:prstGeom>
          <a:ln w="38100">
            <a:solidFill>
              <a:srgbClr val="DCAE5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9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93BA6CD-2EA2-8A70-4BF2-7EBD3F8C985B}"/>
              </a:ext>
            </a:extLst>
          </p:cNvPr>
          <p:cNvCxnSpPr>
            <a:stCxn id="5" idx="3"/>
          </p:cNvCxnSpPr>
          <p:nvPr/>
        </p:nvCxnSpPr>
        <p:spPr>
          <a:xfrm flipV="1">
            <a:off x="2509742" y="2727257"/>
            <a:ext cx="1414558" cy="3238"/>
          </a:xfrm>
          <a:prstGeom prst="line">
            <a:avLst/>
          </a:prstGeom>
          <a:ln w="28575">
            <a:solidFill>
              <a:srgbClr val="E9E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B9F5BA6-6C24-9C9A-E43F-B29DF01858C5}"/>
              </a:ext>
            </a:extLst>
          </p:cNvPr>
          <p:cNvCxnSpPr>
            <a:cxnSpLocks/>
          </p:cNvCxnSpPr>
          <p:nvPr/>
        </p:nvCxnSpPr>
        <p:spPr>
          <a:xfrm>
            <a:off x="4508500" y="2749411"/>
            <a:ext cx="1327150" cy="0"/>
          </a:xfrm>
          <a:prstGeom prst="line">
            <a:avLst/>
          </a:prstGeom>
          <a:ln w="28575">
            <a:solidFill>
              <a:srgbClr val="E9E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0DDA04EA-596F-A908-5B6A-BAF3ED7B9FB7}"/>
              </a:ext>
            </a:extLst>
          </p:cNvPr>
          <p:cNvSpPr/>
          <p:nvPr/>
        </p:nvSpPr>
        <p:spPr>
          <a:xfrm>
            <a:off x="4343400" y="3159433"/>
            <a:ext cx="139700" cy="152395"/>
          </a:xfrm>
          <a:prstGeom prst="ellipse">
            <a:avLst/>
          </a:prstGeom>
          <a:solidFill>
            <a:srgbClr val="E9E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4859E91-A1A1-AFF0-AB22-1B97F95617BD}"/>
              </a:ext>
            </a:extLst>
          </p:cNvPr>
          <p:cNvSpPr/>
          <p:nvPr/>
        </p:nvSpPr>
        <p:spPr>
          <a:xfrm>
            <a:off x="4343400" y="2749411"/>
            <a:ext cx="139700" cy="152395"/>
          </a:xfrm>
          <a:prstGeom prst="ellipse">
            <a:avLst/>
          </a:prstGeom>
          <a:solidFill>
            <a:srgbClr val="E9E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8AF87F8-5D31-4088-E32E-37A599CC2731}"/>
              </a:ext>
            </a:extLst>
          </p:cNvPr>
          <p:cNvSpPr/>
          <p:nvPr/>
        </p:nvSpPr>
        <p:spPr>
          <a:xfrm>
            <a:off x="4343400" y="2381247"/>
            <a:ext cx="139700" cy="152395"/>
          </a:xfrm>
          <a:prstGeom prst="ellipse">
            <a:avLst/>
          </a:prstGeom>
          <a:solidFill>
            <a:srgbClr val="E9E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2">
            <a:extLst>
              <a:ext uri="{FF2B5EF4-FFF2-40B4-BE49-F238E27FC236}">
                <a16:creationId xmlns:a16="http://schemas.microsoft.com/office/drawing/2014/main" id="{9DDEF22F-CC89-95D2-B16C-43165069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230" y="232522"/>
            <a:ext cx="5150100" cy="431400"/>
          </a:xfrm>
        </p:spPr>
        <p:txBody>
          <a:bodyPr/>
          <a:lstStyle/>
          <a:p>
            <a:r>
              <a:rPr lang="de-DE" dirty="0"/>
              <a:t>Datengrundlage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5E233C-655D-85BA-4F33-D3E6A7FD8B7A}"/>
              </a:ext>
            </a:extLst>
          </p:cNvPr>
          <p:cNvSpPr/>
          <p:nvPr/>
        </p:nvSpPr>
        <p:spPr>
          <a:xfrm>
            <a:off x="539750" y="2470145"/>
            <a:ext cx="1969992" cy="520700"/>
          </a:xfrm>
          <a:prstGeom prst="rect">
            <a:avLst/>
          </a:prstGeom>
          <a:ln>
            <a:solidFill>
              <a:srgbClr val="E9E2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9E2C9"/>
                </a:solidFill>
              </a:rPr>
              <a:t>Erhaltene Daten auf Anfrage</a:t>
            </a:r>
          </a:p>
        </p:txBody>
      </p:sp>
      <p:pic>
        <p:nvPicPr>
          <p:cNvPr id="24" name="Grafik 23" descr="Datenbank mit einfarbiger Füllung">
            <a:extLst>
              <a:ext uri="{FF2B5EF4-FFF2-40B4-BE49-F238E27FC236}">
                <a16:creationId xmlns:a16="http://schemas.microsoft.com/office/drawing/2014/main" id="{BF2AF5AB-521D-B08D-F123-2A7325B44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331" y="1713396"/>
            <a:ext cx="1907138" cy="190713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61F3BCC-A96C-453B-D6E9-66E1193F48CC}"/>
              </a:ext>
            </a:extLst>
          </p:cNvPr>
          <p:cNvSpPr txBox="1"/>
          <p:nvPr/>
        </p:nvSpPr>
        <p:spPr>
          <a:xfrm>
            <a:off x="6457950" y="1427177"/>
            <a:ext cx="2006600" cy="461665"/>
          </a:xfrm>
          <a:prstGeom prst="rect">
            <a:avLst/>
          </a:prstGeom>
          <a:noFill/>
          <a:ln w="28575">
            <a:solidFill>
              <a:srgbClr val="E9E2C9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E9E2C9"/>
                </a:solidFill>
              </a:rPr>
              <a:t>Zeitraum: 01.06.2020 bis 01.06.2022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C651E5D-D703-75DF-7D93-C69B42B9916F}"/>
              </a:ext>
            </a:extLst>
          </p:cNvPr>
          <p:cNvSpPr txBox="1"/>
          <p:nvPr/>
        </p:nvSpPr>
        <p:spPr>
          <a:xfrm>
            <a:off x="6457950" y="2318216"/>
            <a:ext cx="2006600" cy="335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200" dirty="0">
                <a:solidFill>
                  <a:srgbClr val="E9E2C9"/>
                </a:solidFill>
              </a:rPr>
              <a:t>Aggregiert auf eine Stunde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410CBF5-2304-A7AC-884D-C77DEAFFC37F}"/>
              </a:ext>
            </a:extLst>
          </p:cNvPr>
          <p:cNvSpPr txBox="1"/>
          <p:nvPr/>
        </p:nvSpPr>
        <p:spPr>
          <a:xfrm>
            <a:off x="6661150" y="2878852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E9E2C9"/>
                </a:solidFill>
              </a:rPr>
              <a:t>Für alle Kreuzungen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FFCACD-5955-DB3C-2B29-2150E6E28C3A}"/>
              </a:ext>
            </a:extLst>
          </p:cNvPr>
          <p:cNvSpPr txBox="1"/>
          <p:nvPr/>
        </p:nvSpPr>
        <p:spPr>
          <a:xfrm>
            <a:off x="6635750" y="3651981"/>
            <a:ext cx="200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E9E2C9"/>
                </a:solidFill>
              </a:rPr>
              <a:t>Eine CSV-Datei pro Kreuzung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7D73965-A37B-3A74-942A-72D7A12E0B62}"/>
              </a:ext>
            </a:extLst>
          </p:cNvPr>
          <p:cNvSpPr/>
          <p:nvPr/>
        </p:nvSpPr>
        <p:spPr>
          <a:xfrm>
            <a:off x="6457950" y="2297127"/>
            <a:ext cx="2006600" cy="461665"/>
          </a:xfrm>
          <a:prstGeom prst="rect">
            <a:avLst/>
          </a:prstGeom>
          <a:noFill/>
          <a:ln>
            <a:solidFill>
              <a:srgbClr val="E9E2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02F8BB-3D39-1003-8589-17B26A8D93B7}"/>
              </a:ext>
            </a:extLst>
          </p:cNvPr>
          <p:cNvSpPr/>
          <p:nvPr/>
        </p:nvSpPr>
        <p:spPr>
          <a:xfrm>
            <a:off x="6457950" y="2758792"/>
            <a:ext cx="2006600" cy="490379"/>
          </a:xfrm>
          <a:prstGeom prst="rect">
            <a:avLst/>
          </a:prstGeom>
          <a:noFill/>
          <a:ln>
            <a:solidFill>
              <a:srgbClr val="E9E2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AC7046-32D0-FBF6-DC49-4977C7D1B024}"/>
              </a:ext>
            </a:extLst>
          </p:cNvPr>
          <p:cNvSpPr/>
          <p:nvPr/>
        </p:nvSpPr>
        <p:spPr>
          <a:xfrm>
            <a:off x="6457950" y="3651981"/>
            <a:ext cx="2006600" cy="461665"/>
          </a:xfrm>
          <a:prstGeom prst="rect">
            <a:avLst/>
          </a:prstGeom>
          <a:noFill/>
          <a:ln>
            <a:solidFill>
              <a:srgbClr val="E9E2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A18DD290-2051-DC45-6BB6-20633DC5DC77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5594751" y="1886212"/>
            <a:ext cx="1091401" cy="634998"/>
          </a:xfrm>
          <a:prstGeom prst="bentConnector2">
            <a:avLst/>
          </a:prstGeom>
          <a:ln w="28575">
            <a:solidFill>
              <a:srgbClr val="E9E2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07718C54-FCC7-DB02-5FCB-270DBB8FECC0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5562673" y="2987536"/>
            <a:ext cx="1155557" cy="634998"/>
          </a:xfrm>
          <a:prstGeom prst="bentConnector2">
            <a:avLst/>
          </a:prstGeom>
          <a:ln w="28575">
            <a:solidFill>
              <a:srgbClr val="E9E2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4FC9937-A17C-CC17-5DA8-CED3DE194EE4}"/>
              </a:ext>
            </a:extLst>
          </p:cNvPr>
          <p:cNvCxnSpPr>
            <a:cxnSpLocks/>
          </p:cNvCxnSpPr>
          <p:nvPr/>
        </p:nvCxnSpPr>
        <p:spPr>
          <a:xfrm>
            <a:off x="5835650" y="2749411"/>
            <a:ext cx="622300" cy="0"/>
          </a:xfrm>
          <a:prstGeom prst="straightConnector1">
            <a:avLst/>
          </a:prstGeom>
          <a:ln w="28575">
            <a:solidFill>
              <a:srgbClr val="E9E2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0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">
            <a:extLst>
              <a:ext uri="{FF2B5EF4-FFF2-40B4-BE49-F238E27FC236}">
                <a16:creationId xmlns:a16="http://schemas.microsoft.com/office/drawing/2014/main" id="{9DDEF22F-CC89-95D2-B16C-43165069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230" y="232522"/>
            <a:ext cx="5150100" cy="431400"/>
          </a:xfrm>
        </p:spPr>
        <p:txBody>
          <a:bodyPr/>
          <a:lstStyle/>
          <a:p>
            <a:r>
              <a:rPr lang="de" dirty="0"/>
              <a:t>Kreuzungen Darmstadt Übersicht</a:t>
            </a:r>
            <a:endParaRPr lang="de-DE" dirty="0"/>
          </a:p>
        </p:txBody>
      </p:sp>
      <p:pic>
        <p:nvPicPr>
          <p:cNvPr id="22" name="Google Shape;68;p15">
            <a:extLst>
              <a:ext uri="{FF2B5EF4-FFF2-40B4-BE49-F238E27FC236}">
                <a16:creationId xmlns:a16="http://schemas.microsoft.com/office/drawing/2014/main" id="{E111284B-D544-4CB3-C2A3-2024C30D17E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915" y="911175"/>
            <a:ext cx="8478170" cy="341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344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">
            <a:extLst>
              <a:ext uri="{FF2B5EF4-FFF2-40B4-BE49-F238E27FC236}">
                <a16:creationId xmlns:a16="http://schemas.microsoft.com/office/drawing/2014/main" id="{E38EF545-A6CD-708C-DD0B-BDC7D83C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230" y="232522"/>
            <a:ext cx="5150100" cy="431400"/>
          </a:xfrm>
        </p:spPr>
        <p:txBody>
          <a:bodyPr/>
          <a:lstStyle/>
          <a:p>
            <a:r>
              <a:rPr lang="de" dirty="0"/>
              <a:t>Beispielhafter Kreuzungsplan</a:t>
            </a:r>
            <a:endParaRPr lang="de-DE" dirty="0"/>
          </a:p>
        </p:txBody>
      </p:sp>
      <p:pic>
        <p:nvPicPr>
          <p:cNvPr id="22" name="Google Shape;75;p16">
            <a:extLst>
              <a:ext uri="{FF2B5EF4-FFF2-40B4-BE49-F238E27FC236}">
                <a16:creationId xmlns:a16="http://schemas.microsoft.com/office/drawing/2014/main" id="{CF36BE07-2D03-F67A-5418-A249381D690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16651" y="930225"/>
            <a:ext cx="4819258" cy="341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4363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Macintosh PowerPoint</Application>
  <PresentationFormat>Bildschirmpräsentation (16:9)</PresentationFormat>
  <Paragraphs>42</Paragraphs>
  <Slides>12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Abel</vt:lpstr>
      <vt:lpstr>Arial</vt:lpstr>
      <vt:lpstr>Montserrat</vt:lpstr>
      <vt:lpstr>Rubik Light</vt:lpstr>
      <vt:lpstr>Symbol</vt:lpstr>
      <vt:lpstr>Custal Project Proposal by Slidesgo</vt:lpstr>
      <vt:lpstr>Projekt KI Verkehrssteuerung</vt:lpstr>
      <vt:lpstr>Inhalt</vt:lpstr>
      <vt:lpstr>PROJEKTUPDATE</vt:lpstr>
      <vt:lpstr>PowerPoint-Präsentation</vt:lpstr>
      <vt:lpstr>DATEN</vt:lpstr>
      <vt:lpstr>Daten</vt:lpstr>
      <vt:lpstr>Datengrundlage</vt:lpstr>
      <vt:lpstr>Kreuzungen Darmstadt Übersicht</vt:lpstr>
      <vt:lpstr>Beispielhafter Kreuzungsplan</vt:lpstr>
      <vt:lpstr>Beispieldaten</vt:lpstr>
      <vt:lpstr>USE CASES</vt:lpstr>
      <vt:lpstr>Use-Cases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CUSTAL PROJECT PROPOSAL</dc:title>
  <dc:creator>Michael Rainko</dc:creator>
  <cp:lastModifiedBy>Simon Schmid</cp:lastModifiedBy>
  <cp:revision>20</cp:revision>
  <dcterms:modified xsi:type="dcterms:W3CDTF">2022-07-29T10:10:39Z</dcterms:modified>
</cp:coreProperties>
</file>