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amp_Fire_(2018)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a8c92a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a8c92a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a8c92a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a8c92a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a8c92a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a8c92a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a8c92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a8c92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527 fires burning an area of 1,893,913 acres (roughly the size of delaware)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through the end of August 2018, Cal Fire alone spent $432 million on operations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As of May 2019, insurance claims related to this fire season had reached $12 billion, most related to the </a:t>
            </a:r>
            <a:r>
              <a:rPr lang="en" sz="1050">
                <a:solidFill>
                  <a:srgbClr val="0B0080"/>
                </a:solidFill>
                <a:highlight>
                  <a:schemeClr val="lt1"/>
                </a:highlight>
                <a:uFill>
                  <a:noFill/>
                </a:uFill>
                <a:latin typeface="Old Standard TT"/>
                <a:ea typeface="Old Standard TT"/>
                <a:cs typeface="Old Standard TT"/>
                <a:sym typeface="Old Standard TT"/>
                <a:hlinkClick r:id="rId2"/>
              </a:rPr>
              <a:t>Camp Fire</a:t>
            </a: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, in Butte County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a8c92a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a8c92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a8c92a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a8c92a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b8bd353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b8bd353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b8bd353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b8bd353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b8bd353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b8bd353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b8bd353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b8bd353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a8c92a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a8c92a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Perfect Storm?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Wildfires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 Fenty, Randy Dettmer, Goutham Polvaram, Hunter Block-Beach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 there</a:t>
            </a:r>
            <a:r>
              <a:rPr lang="en" sz="2400"/>
              <a:t> differences between the places that are affected?</a:t>
            </a:r>
            <a:endParaRPr sz="24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1- High temperature on day of fire = &gt;75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2- High temperature on day of fire  &lt;75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Population Density: p = .55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Housing Density: p = .16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Area: p = 7.3997 x e</a:t>
            </a:r>
            <a:r>
              <a:rPr baseline="30000" lang="en"/>
              <a:t>-14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Humidity: p = 3.7950 x  e</a:t>
            </a:r>
            <a:r>
              <a:rPr baseline="30000" lang="en"/>
              <a:t>-205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Precipitation Probability: p = 8.6589 x e</a:t>
            </a:r>
            <a:r>
              <a:rPr baseline="30000" lang="en"/>
              <a:t>-61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Other Considerations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API calls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structure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Projects: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Campsite density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Road density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Historical weather patterns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fires around Great Lakes, look to see if this is pattern around other inland bodies of water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fun!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1600"/>
            <a:ext cx="54864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care?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1.9 million wildfires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between</a:t>
            </a:r>
            <a:r>
              <a:rPr lang="en"/>
              <a:t> 1992 and 2015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 California wildfires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1.9 million acres burned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$432M spend on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$12B in insurance claims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ntire US Heatmap.JPG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75" y="668513"/>
            <a:ext cx="5350225" cy="38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18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Dark Sky </a:t>
            </a:r>
            <a:r>
              <a:rPr lang="en" sz="1400"/>
              <a:t>(API)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Geocode (API)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Census Data (2000 &amp; 2010)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Kaggle-Fire Dataset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Set: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to F&amp;G fire classes</a:t>
            </a:r>
            <a:endParaRPr sz="1400"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due to impact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Statistical tests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Independent T-Test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Pearson Correlations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Kendall Correlations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837450"/>
            <a:ext cx="4635201" cy="40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502125" y="324975"/>
            <a:ext cx="3901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Number of Fires Per Fire Class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791100" y="479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 &amp; G Fires by Year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6" y="943900"/>
            <a:ext cx="6035498" cy="39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502475" y="1849800"/>
            <a:ext cx="2425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While fire volumes vary by year, a general increase in fires can be seen over time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6" y="943900"/>
            <a:ext cx="6035498" cy="39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773475" y="1539200"/>
            <a:ext cx="24255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Along with number of fires increasing over time, the size of affected land has been increasing as well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9100"/>
            <a:ext cx="6773475" cy="39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63" y="893187"/>
            <a:ext cx="5110226" cy="405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706600" y="1261500"/>
            <a:ext cx="30645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Lightning is the leading cause of F&amp;G fires.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This may point to natural factors being the biggest factor in forest fires starting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997750" y="414225"/>
            <a:ext cx="3827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Fire Causes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6773475" y="1181100"/>
            <a:ext cx="24255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Wind gusts ranges have been increasing, which may point to erratic weather patterns due to climate change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0" y="984512"/>
            <a:ext cx="6574425" cy="31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6718500" y="1740450"/>
            <a:ext cx="2425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Wind speed has a weak, negative correlation to length of burn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451363" y="695775"/>
            <a:ext cx="3827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Wind Speed vs Length of Burn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r</a:t>
            </a:r>
            <a:r>
              <a:rPr baseline="30000"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= -0.3443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5" y="1181100"/>
            <a:ext cx="6468676" cy="330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0751"/>
            <a:ext cx="4577975" cy="2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00" y="2305951"/>
            <a:ext cx="4403699" cy="23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0" y="193175"/>
            <a:ext cx="91440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Do Housing or Population Density have an Effect on Length of Burn?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89775" y="1811100"/>
            <a:ext cx="3827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Housing Density r</a:t>
            </a:r>
            <a:r>
              <a:rPr baseline="30000"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= -0.1009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028450" y="1811100"/>
            <a:ext cx="3827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Population Density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r</a:t>
            </a:r>
            <a:r>
              <a:rPr baseline="30000"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= -0.09559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