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sldIdLst>
    <p:sldId id="256" r:id="rId5"/>
    <p:sldId id="257" r:id="rId6"/>
    <p:sldId id="261" r:id="rId7"/>
    <p:sldId id="258" r:id="rId8"/>
    <p:sldId id="259" r:id="rId9"/>
    <p:sldId id="262" r:id="rId10"/>
    <p:sldId id="260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91AD5-0046-447B-BC20-3F606303824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F3BE87-6FFC-4EA9-B306-07C8A3FD3C8C}">
      <dgm:prSet/>
      <dgm:spPr/>
      <dgm:t>
        <a:bodyPr/>
        <a:lstStyle/>
        <a:p>
          <a:r>
            <a:rPr lang="es-MX"/>
            <a:t>La evolución diferencial se utiliza en optimización de funciones complejas y multidimensionales, especialmente cuando:</a:t>
          </a:r>
          <a:endParaRPr lang="en-US"/>
        </a:p>
      </dgm:t>
    </dgm:pt>
    <dgm:pt modelId="{839F5976-D5AE-4356-B04F-4A55EEBF303C}" type="parTrans" cxnId="{CE424DFB-98EC-4352-AE69-7D833C5B4793}">
      <dgm:prSet/>
      <dgm:spPr/>
      <dgm:t>
        <a:bodyPr/>
        <a:lstStyle/>
        <a:p>
          <a:endParaRPr lang="en-US"/>
        </a:p>
      </dgm:t>
    </dgm:pt>
    <dgm:pt modelId="{0FF703A5-B317-42E2-B68F-BDE2D013AA7D}" type="sibTrans" cxnId="{CE424DFB-98EC-4352-AE69-7D833C5B4793}">
      <dgm:prSet/>
      <dgm:spPr/>
      <dgm:t>
        <a:bodyPr/>
        <a:lstStyle/>
        <a:p>
          <a:endParaRPr lang="en-US"/>
        </a:p>
      </dgm:t>
    </dgm:pt>
    <dgm:pt modelId="{3BA5FF3A-D60F-4D8F-BD64-54F28A3025CE}">
      <dgm:prSet/>
      <dgm:spPr/>
      <dgm:t>
        <a:bodyPr/>
        <a:lstStyle/>
        <a:p>
          <a:r>
            <a:rPr lang="es-MX" dirty="0"/>
            <a:t>Es útil cuando la función objetivo no es diferenciable, es ruidosa o cambia con el tiempo.</a:t>
          </a:r>
          <a:endParaRPr lang="en-US" dirty="0"/>
        </a:p>
      </dgm:t>
    </dgm:pt>
    <dgm:pt modelId="{F2D4BD4D-10D1-41C9-89B3-E5F1FCCEF40C}" type="parTrans" cxnId="{A655D564-BD10-4838-B82F-45720B776161}">
      <dgm:prSet/>
      <dgm:spPr/>
      <dgm:t>
        <a:bodyPr/>
        <a:lstStyle/>
        <a:p>
          <a:endParaRPr lang="en-US"/>
        </a:p>
      </dgm:t>
    </dgm:pt>
    <dgm:pt modelId="{3F47F6AC-22B1-4A64-A576-C4BCB27EF6DB}" type="sibTrans" cxnId="{A655D564-BD10-4838-B82F-45720B776161}">
      <dgm:prSet/>
      <dgm:spPr/>
      <dgm:t>
        <a:bodyPr/>
        <a:lstStyle/>
        <a:p>
          <a:endParaRPr lang="en-US"/>
        </a:p>
      </dgm:t>
    </dgm:pt>
    <dgm:pt modelId="{E6A9ECDA-C5D7-425A-8357-8265AC252458}">
      <dgm:prSet/>
      <dgm:spPr/>
      <dgm:t>
        <a:bodyPr/>
        <a:lstStyle/>
        <a:p>
          <a:r>
            <a:rPr lang="es-MX"/>
            <a:t>Se requiere encontrar el óptimo global en espacios de búsqueda amplios.</a:t>
          </a:r>
          <a:endParaRPr lang="en-US"/>
        </a:p>
      </dgm:t>
    </dgm:pt>
    <dgm:pt modelId="{E1041931-6D1B-43D5-B995-E3F93DCB6BA9}" type="parTrans" cxnId="{DF0F927E-D004-49C6-92DF-4058D91A198E}">
      <dgm:prSet/>
      <dgm:spPr/>
      <dgm:t>
        <a:bodyPr/>
        <a:lstStyle/>
        <a:p>
          <a:endParaRPr lang="en-US"/>
        </a:p>
      </dgm:t>
    </dgm:pt>
    <dgm:pt modelId="{F5BCA5DE-6A75-4CA3-8212-8A26BF465B11}" type="sibTrans" cxnId="{DF0F927E-D004-49C6-92DF-4058D91A198E}">
      <dgm:prSet/>
      <dgm:spPr/>
      <dgm:t>
        <a:bodyPr/>
        <a:lstStyle/>
        <a:p>
          <a:endParaRPr lang="en-US"/>
        </a:p>
      </dgm:t>
    </dgm:pt>
    <dgm:pt modelId="{F9D9ED85-9FCF-4593-9F5C-5AFC4327FD13}">
      <dgm:prSet/>
      <dgm:spPr/>
      <dgm:t>
        <a:bodyPr/>
        <a:lstStyle/>
        <a:p>
          <a:r>
            <a:rPr lang="es-MX"/>
            <a:t>Se aplican en campos tan variados como ingeniería, inteligencia artificial, ajuste de parámetros, diseño de estructuras y muchos otros problemas de optimización.</a:t>
          </a:r>
          <a:endParaRPr lang="en-US"/>
        </a:p>
      </dgm:t>
    </dgm:pt>
    <dgm:pt modelId="{E82B4B9C-FB73-470C-89EC-7276346B0878}" type="parTrans" cxnId="{AEF9C736-478B-4F06-9239-85AB329B6DEC}">
      <dgm:prSet/>
      <dgm:spPr/>
      <dgm:t>
        <a:bodyPr/>
        <a:lstStyle/>
        <a:p>
          <a:endParaRPr lang="en-US"/>
        </a:p>
      </dgm:t>
    </dgm:pt>
    <dgm:pt modelId="{139E41A6-F019-4320-8C25-8AA510AAA256}" type="sibTrans" cxnId="{AEF9C736-478B-4F06-9239-85AB329B6DEC}">
      <dgm:prSet/>
      <dgm:spPr/>
      <dgm:t>
        <a:bodyPr/>
        <a:lstStyle/>
        <a:p>
          <a:endParaRPr lang="en-US"/>
        </a:p>
      </dgm:t>
    </dgm:pt>
    <dgm:pt modelId="{9088A98B-2451-4E30-AAFE-1E20FEEBCABE}" type="pres">
      <dgm:prSet presAssocID="{70991AD5-0046-447B-BC20-3F6063038248}" presName="diagram" presStyleCnt="0">
        <dgm:presLayoutVars>
          <dgm:dir/>
          <dgm:resizeHandles val="exact"/>
        </dgm:presLayoutVars>
      </dgm:prSet>
      <dgm:spPr/>
    </dgm:pt>
    <dgm:pt modelId="{771CC36B-C863-4F41-9444-256C79FB0DBD}" type="pres">
      <dgm:prSet presAssocID="{47F3BE87-6FFC-4EA9-B306-07C8A3FD3C8C}" presName="node" presStyleLbl="node1" presStyleIdx="0" presStyleCnt="4">
        <dgm:presLayoutVars>
          <dgm:bulletEnabled val="1"/>
        </dgm:presLayoutVars>
      </dgm:prSet>
      <dgm:spPr/>
    </dgm:pt>
    <dgm:pt modelId="{8EB7155A-1CA0-435A-BC81-0C31FCEAF347}" type="pres">
      <dgm:prSet presAssocID="{0FF703A5-B317-42E2-B68F-BDE2D013AA7D}" presName="sibTrans" presStyleCnt="0"/>
      <dgm:spPr/>
    </dgm:pt>
    <dgm:pt modelId="{15F5BC75-0480-4E27-8C82-4A18461BE759}" type="pres">
      <dgm:prSet presAssocID="{3BA5FF3A-D60F-4D8F-BD64-54F28A3025CE}" presName="node" presStyleLbl="node1" presStyleIdx="1" presStyleCnt="4">
        <dgm:presLayoutVars>
          <dgm:bulletEnabled val="1"/>
        </dgm:presLayoutVars>
      </dgm:prSet>
      <dgm:spPr/>
    </dgm:pt>
    <dgm:pt modelId="{45EAC54C-CC19-404A-9D6A-F51244715C22}" type="pres">
      <dgm:prSet presAssocID="{3F47F6AC-22B1-4A64-A576-C4BCB27EF6DB}" presName="sibTrans" presStyleCnt="0"/>
      <dgm:spPr/>
    </dgm:pt>
    <dgm:pt modelId="{62758497-A253-4E88-B580-16B9ECAA04B8}" type="pres">
      <dgm:prSet presAssocID="{E6A9ECDA-C5D7-425A-8357-8265AC252458}" presName="node" presStyleLbl="node1" presStyleIdx="2" presStyleCnt="4">
        <dgm:presLayoutVars>
          <dgm:bulletEnabled val="1"/>
        </dgm:presLayoutVars>
      </dgm:prSet>
      <dgm:spPr/>
    </dgm:pt>
    <dgm:pt modelId="{D3DEE0BE-1F2E-43FC-A546-CDD25DDDE1DE}" type="pres">
      <dgm:prSet presAssocID="{F5BCA5DE-6A75-4CA3-8212-8A26BF465B11}" presName="sibTrans" presStyleCnt="0"/>
      <dgm:spPr/>
    </dgm:pt>
    <dgm:pt modelId="{8F1849CD-EFAE-4A6B-9701-2C3E1098A482}" type="pres">
      <dgm:prSet presAssocID="{F9D9ED85-9FCF-4593-9F5C-5AFC4327FD13}" presName="node" presStyleLbl="node1" presStyleIdx="3" presStyleCnt="4">
        <dgm:presLayoutVars>
          <dgm:bulletEnabled val="1"/>
        </dgm:presLayoutVars>
      </dgm:prSet>
      <dgm:spPr/>
    </dgm:pt>
  </dgm:ptLst>
  <dgm:cxnLst>
    <dgm:cxn modelId="{20649E10-A615-4562-AAB9-A3D66FD4F7F1}" type="presOf" srcId="{70991AD5-0046-447B-BC20-3F6063038248}" destId="{9088A98B-2451-4E30-AAFE-1E20FEEBCABE}" srcOrd="0" destOrd="0" presId="urn:microsoft.com/office/officeart/2005/8/layout/default"/>
    <dgm:cxn modelId="{AEF9C736-478B-4F06-9239-85AB329B6DEC}" srcId="{70991AD5-0046-447B-BC20-3F6063038248}" destId="{F9D9ED85-9FCF-4593-9F5C-5AFC4327FD13}" srcOrd="3" destOrd="0" parTransId="{E82B4B9C-FB73-470C-89EC-7276346B0878}" sibTransId="{139E41A6-F019-4320-8C25-8AA510AAA256}"/>
    <dgm:cxn modelId="{A655D564-BD10-4838-B82F-45720B776161}" srcId="{70991AD5-0046-447B-BC20-3F6063038248}" destId="{3BA5FF3A-D60F-4D8F-BD64-54F28A3025CE}" srcOrd="1" destOrd="0" parTransId="{F2D4BD4D-10D1-41C9-89B3-E5F1FCCEF40C}" sibTransId="{3F47F6AC-22B1-4A64-A576-C4BCB27EF6DB}"/>
    <dgm:cxn modelId="{7DA2A268-F52F-4AC4-80C1-C89525600A6F}" type="presOf" srcId="{3BA5FF3A-D60F-4D8F-BD64-54F28A3025CE}" destId="{15F5BC75-0480-4E27-8C82-4A18461BE759}" srcOrd="0" destOrd="0" presId="urn:microsoft.com/office/officeart/2005/8/layout/default"/>
    <dgm:cxn modelId="{DF0F927E-D004-49C6-92DF-4058D91A198E}" srcId="{70991AD5-0046-447B-BC20-3F6063038248}" destId="{E6A9ECDA-C5D7-425A-8357-8265AC252458}" srcOrd="2" destOrd="0" parTransId="{E1041931-6D1B-43D5-B995-E3F93DCB6BA9}" sibTransId="{F5BCA5DE-6A75-4CA3-8212-8A26BF465B11}"/>
    <dgm:cxn modelId="{E7952DC8-8481-4367-BE79-753F653A5960}" type="presOf" srcId="{47F3BE87-6FFC-4EA9-B306-07C8A3FD3C8C}" destId="{771CC36B-C863-4F41-9444-256C79FB0DBD}" srcOrd="0" destOrd="0" presId="urn:microsoft.com/office/officeart/2005/8/layout/default"/>
    <dgm:cxn modelId="{E78FEED7-BC25-4020-9EAD-0D875480F267}" type="presOf" srcId="{F9D9ED85-9FCF-4593-9F5C-5AFC4327FD13}" destId="{8F1849CD-EFAE-4A6B-9701-2C3E1098A482}" srcOrd="0" destOrd="0" presId="urn:microsoft.com/office/officeart/2005/8/layout/default"/>
    <dgm:cxn modelId="{A25133F4-A481-404A-8479-7D6453AF2473}" type="presOf" srcId="{E6A9ECDA-C5D7-425A-8357-8265AC252458}" destId="{62758497-A253-4E88-B580-16B9ECAA04B8}" srcOrd="0" destOrd="0" presId="urn:microsoft.com/office/officeart/2005/8/layout/default"/>
    <dgm:cxn modelId="{CE424DFB-98EC-4352-AE69-7D833C5B4793}" srcId="{70991AD5-0046-447B-BC20-3F6063038248}" destId="{47F3BE87-6FFC-4EA9-B306-07C8A3FD3C8C}" srcOrd="0" destOrd="0" parTransId="{839F5976-D5AE-4356-B04F-4A55EEBF303C}" sibTransId="{0FF703A5-B317-42E2-B68F-BDE2D013AA7D}"/>
    <dgm:cxn modelId="{A8946957-6956-4D0B-901D-FFDAEAB33BAF}" type="presParOf" srcId="{9088A98B-2451-4E30-AAFE-1E20FEEBCABE}" destId="{771CC36B-C863-4F41-9444-256C79FB0DBD}" srcOrd="0" destOrd="0" presId="urn:microsoft.com/office/officeart/2005/8/layout/default"/>
    <dgm:cxn modelId="{4EC0D360-DF73-45BB-97E1-450B8F154FC1}" type="presParOf" srcId="{9088A98B-2451-4E30-AAFE-1E20FEEBCABE}" destId="{8EB7155A-1CA0-435A-BC81-0C31FCEAF347}" srcOrd="1" destOrd="0" presId="urn:microsoft.com/office/officeart/2005/8/layout/default"/>
    <dgm:cxn modelId="{CD56577E-37ED-42D2-9906-74022C0CAF43}" type="presParOf" srcId="{9088A98B-2451-4E30-AAFE-1E20FEEBCABE}" destId="{15F5BC75-0480-4E27-8C82-4A18461BE759}" srcOrd="2" destOrd="0" presId="urn:microsoft.com/office/officeart/2005/8/layout/default"/>
    <dgm:cxn modelId="{A9806944-7728-4705-B0CC-6FAF9AEE929A}" type="presParOf" srcId="{9088A98B-2451-4E30-AAFE-1E20FEEBCABE}" destId="{45EAC54C-CC19-404A-9D6A-F51244715C22}" srcOrd="3" destOrd="0" presId="urn:microsoft.com/office/officeart/2005/8/layout/default"/>
    <dgm:cxn modelId="{A27D7B2C-AFEC-4C43-9F33-5E9E30F126BB}" type="presParOf" srcId="{9088A98B-2451-4E30-AAFE-1E20FEEBCABE}" destId="{62758497-A253-4E88-B580-16B9ECAA04B8}" srcOrd="4" destOrd="0" presId="urn:microsoft.com/office/officeart/2005/8/layout/default"/>
    <dgm:cxn modelId="{04CB30AE-1DB3-49EF-B5B8-6171B29F4133}" type="presParOf" srcId="{9088A98B-2451-4E30-AAFE-1E20FEEBCABE}" destId="{D3DEE0BE-1F2E-43FC-A546-CDD25DDDE1DE}" srcOrd="5" destOrd="0" presId="urn:microsoft.com/office/officeart/2005/8/layout/default"/>
    <dgm:cxn modelId="{AA154A72-0278-461C-9F7E-14E6C40F6A4D}" type="presParOf" srcId="{9088A98B-2451-4E30-AAFE-1E20FEEBCABE}" destId="{8F1849CD-EFAE-4A6B-9701-2C3E1098A48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A35093-568A-4071-BB35-0E0259F1AFD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5E5B78-A037-4A43-97AF-1B9792B3A53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0" baseline="0" dirty="0"/>
            <a:t>Población: Conjunto de soluciones candidatas</a:t>
          </a:r>
          <a:endParaRPr lang="en-US" dirty="0"/>
        </a:p>
      </dgm:t>
    </dgm:pt>
    <dgm:pt modelId="{E2EA0605-795F-4200-B6AA-A097B5B37105}" type="parTrans" cxnId="{38D6D4CB-5588-44B8-B04A-D14E24718AF5}">
      <dgm:prSet/>
      <dgm:spPr/>
      <dgm:t>
        <a:bodyPr/>
        <a:lstStyle/>
        <a:p>
          <a:endParaRPr lang="en-US"/>
        </a:p>
      </dgm:t>
    </dgm:pt>
    <dgm:pt modelId="{69F274E1-7C3F-44EC-B72D-617E0C2FAA13}" type="sibTrans" cxnId="{38D6D4CB-5588-44B8-B04A-D14E24718AF5}">
      <dgm:prSet/>
      <dgm:spPr/>
      <dgm:t>
        <a:bodyPr/>
        <a:lstStyle/>
        <a:p>
          <a:endParaRPr lang="en-US"/>
        </a:p>
      </dgm:t>
    </dgm:pt>
    <dgm:pt modelId="{6C848543-194B-4527-BAFC-524447FA450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0" baseline="0"/>
            <a:t>Fitness (Aptitud): Medida de calidad de cada solución</a:t>
          </a:r>
          <a:endParaRPr lang="en-US"/>
        </a:p>
      </dgm:t>
    </dgm:pt>
    <dgm:pt modelId="{3D9939B4-3E3A-4E91-8C2B-080734B4B1BB}" type="parTrans" cxnId="{02D74A09-BA1B-4608-8049-BDD17C2E3713}">
      <dgm:prSet/>
      <dgm:spPr/>
      <dgm:t>
        <a:bodyPr/>
        <a:lstStyle/>
        <a:p>
          <a:endParaRPr lang="en-US"/>
        </a:p>
      </dgm:t>
    </dgm:pt>
    <dgm:pt modelId="{D1BF6789-07D7-4708-B642-BD0360A4A91E}" type="sibTrans" cxnId="{02D74A09-BA1B-4608-8049-BDD17C2E3713}">
      <dgm:prSet/>
      <dgm:spPr/>
      <dgm:t>
        <a:bodyPr/>
        <a:lstStyle/>
        <a:p>
          <a:endParaRPr lang="en-US"/>
        </a:p>
      </dgm:t>
    </dgm:pt>
    <dgm:pt modelId="{2A9BA1EE-9E89-4516-9331-11FEDB19DD4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0" baseline="0" dirty="0"/>
            <a:t>Mutación Diferencial: Generación de un vector mutante a partir de la diferencia entre soluciones</a:t>
          </a:r>
          <a:endParaRPr lang="en-US" dirty="0"/>
        </a:p>
      </dgm:t>
    </dgm:pt>
    <dgm:pt modelId="{F2D90B9D-ED99-498C-ADA3-263DBBC224AE}" type="parTrans" cxnId="{C76E4AEA-CBCE-4E6D-A04A-50B5F850C956}">
      <dgm:prSet/>
      <dgm:spPr/>
      <dgm:t>
        <a:bodyPr/>
        <a:lstStyle/>
        <a:p>
          <a:endParaRPr lang="en-US"/>
        </a:p>
      </dgm:t>
    </dgm:pt>
    <dgm:pt modelId="{160C4909-FA35-4C99-BD35-F9B470DBE0D3}" type="sibTrans" cxnId="{C76E4AEA-CBCE-4E6D-A04A-50B5F850C956}">
      <dgm:prSet/>
      <dgm:spPr/>
      <dgm:t>
        <a:bodyPr/>
        <a:lstStyle/>
        <a:p>
          <a:endParaRPr lang="en-US"/>
        </a:p>
      </dgm:t>
    </dgm:pt>
    <dgm:pt modelId="{505EA1AB-94FF-4831-9B39-EE17AC9AF69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0" baseline="0"/>
            <a:t>Crossover: Combinación entre el vector mutante y el vector objetivo</a:t>
          </a:r>
          <a:endParaRPr lang="en-US"/>
        </a:p>
      </dgm:t>
    </dgm:pt>
    <dgm:pt modelId="{107D1567-F16A-4894-A316-B64AC60EA86A}" type="parTrans" cxnId="{16036311-C76C-4CD1-B53F-D619C23DA051}">
      <dgm:prSet/>
      <dgm:spPr/>
      <dgm:t>
        <a:bodyPr/>
        <a:lstStyle/>
        <a:p>
          <a:endParaRPr lang="en-US"/>
        </a:p>
      </dgm:t>
    </dgm:pt>
    <dgm:pt modelId="{205B6106-6AEC-462C-8EA9-05C6B0E4C85C}" type="sibTrans" cxnId="{16036311-C76C-4CD1-B53F-D619C23DA051}">
      <dgm:prSet/>
      <dgm:spPr/>
      <dgm:t>
        <a:bodyPr/>
        <a:lstStyle/>
        <a:p>
          <a:endParaRPr lang="en-US"/>
        </a:p>
      </dgm:t>
    </dgm:pt>
    <dgm:pt modelId="{E21B1D50-0221-4FB0-8688-08DFCA35EFD6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i="0" baseline="0"/>
            <a:t>Selección: Elección de la solución de mejor rendimiento para la siguiente generación</a:t>
          </a:r>
          <a:endParaRPr lang="en-US"/>
        </a:p>
      </dgm:t>
    </dgm:pt>
    <dgm:pt modelId="{C38D2E7C-DFB4-4186-A605-76A4E9828EC9}" type="parTrans" cxnId="{968159D2-2CB6-4F11-A4CB-1D572DB0FF2C}">
      <dgm:prSet/>
      <dgm:spPr/>
      <dgm:t>
        <a:bodyPr/>
        <a:lstStyle/>
        <a:p>
          <a:endParaRPr lang="en-US"/>
        </a:p>
      </dgm:t>
    </dgm:pt>
    <dgm:pt modelId="{7E84B970-94AC-424F-9619-F49FAB251866}" type="sibTrans" cxnId="{968159D2-2CB6-4F11-A4CB-1D572DB0FF2C}">
      <dgm:prSet/>
      <dgm:spPr/>
      <dgm:t>
        <a:bodyPr/>
        <a:lstStyle/>
        <a:p>
          <a:endParaRPr lang="en-US"/>
        </a:p>
      </dgm:t>
    </dgm:pt>
    <dgm:pt modelId="{16BFD07E-1270-426F-A2A5-F3C7B13C3C5B}" type="pres">
      <dgm:prSet presAssocID="{B1A35093-568A-4071-BB35-0E0259F1AFDD}" presName="outerComposite" presStyleCnt="0">
        <dgm:presLayoutVars>
          <dgm:chMax val="5"/>
          <dgm:dir/>
          <dgm:resizeHandles val="exact"/>
        </dgm:presLayoutVars>
      </dgm:prSet>
      <dgm:spPr/>
    </dgm:pt>
    <dgm:pt modelId="{0ABBF876-B104-4B13-B669-0068B07C9A77}" type="pres">
      <dgm:prSet presAssocID="{B1A35093-568A-4071-BB35-0E0259F1AFDD}" presName="dummyMaxCanvas" presStyleCnt="0">
        <dgm:presLayoutVars/>
      </dgm:prSet>
      <dgm:spPr/>
    </dgm:pt>
    <dgm:pt modelId="{BEC0187B-1B9A-48E4-A793-85EEC69E4EA9}" type="pres">
      <dgm:prSet presAssocID="{B1A35093-568A-4071-BB35-0E0259F1AFDD}" presName="FiveNodes_1" presStyleLbl="node1" presStyleIdx="0" presStyleCnt="5">
        <dgm:presLayoutVars>
          <dgm:bulletEnabled val="1"/>
        </dgm:presLayoutVars>
      </dgm:prSet>
      <dgm:spPr/>
    </dgm:pt>
    <dgm:pt modelId="{17249292-6D6A-4B03-87A8-ADBB1711E94B}" type="pres">
      <dgm:prSet presAssocID="{B1A35093-568A-4071-BB35-0E0259F1AFDD}" presName="FiveNodes_2" presStyleLbl="node1" presStyleIdx="1" presStyleCnt="5">
        <dgm:presLayoutVars>
          <dgm:bulletEnabled val="1"/>
        </dgm:presLayoutVars>
      </dgm:prSet>
      <dgm:spPr/>
    </dgm:pt>
    <dgm:pt modelId="{C554E45E-DA2C-4165-B55F-26E4E0845BAD}" type="pres">
      <dgm:prSet presAssocID="{B1A35093-568A-4071-BB35-0E0259F1AFDD}" presName="FiveNodes_3" presStyleLbl="node1" presStyleIdx="2" presStyleCnt="5">
        <dgm:presLayoutVars>
          <dgm:bulletEnabled val="1"/>
        </dgm:presLayoutVars>
      </dgm:prSet>
      <dgm:spPr/>
    </dgm:pt>
    <dgm:pt modelId="{7498C117-5FC9-4A57-9A96-5B5F6A72E9BE}" type="pres">
      <dgm:prSet presAssocID="{B1A35093-568A-4071-BB35-0E0259F1AFDD}" presName="FiveNodes_4" presStyleLbl="node1" presStyleIdx="3" presStyleCnt="5">
        <dgm:presLayoutVars>
          <dgm:bulletEnabled val="1"/>
        </dgm:presLayoutVars>
      </dgm:prSet>
      <dgm:spPr/>
    </dgm:pt>
    <dgm:pt modelId="{812E0F06-AE5A-4E08-BA51-4FA2B966060E}" type="pres">
      <dgm:prSet presAssocID="{B1A35093-568A-4071-BB35-0E0259F1AFDD}" presName="FiveNodes_5" presStyleLbl="node1" presStyleIdx="4" presStyleCnt="5">
        <dgm:presLayoutVars>
          <dgm:bulletEnabled val="1"/>
        </dgm:presLayoutVars>
      </dgm:prSet>
      <dgm:spPr/>
    </dgm:pt>
    <dgm:pt modelId="{D4244BF8-7690-4647-8E61-A1F1058029D7}" type="pres">
      <dgm:prSet presAssocID="{B1A35093-568A-4071-BB35-0E0259F1AFDD}" presName="FiveConn_1-2" presStyleLbl="fgAccFollowNode1" presStyleIdx="0" presStyleCnt="4">
        <dgm:presLayoutVars>
          <dgm:bulletEnabled val="1"/>
        </dgm:presLayoutVars>
      </dgm:prSet>
      <dgm:spPr/>
    </dgm:pt>
    <dgm:pt modelId="{AA1DD881-DA56-4B03-AB9E-3D41F96677E8}" type="pres">
      <dgm:prSet presAssocID="{B1A35093-568A-4071-BB35-0E0259F1AFDD}" presName="FiveConn_2-3" presStyleLbl="fgAccFollowNode1" presStyleIdx="1" presStyleCnt="4">
        <dgm:presLayoutVars>
          <dgm:bulletEnabled val="1"/>
        </dgm:presLayoutVars>
      </dgm:prSet>
      <dgm:spPr/>
    </dgm:pt>
    <dgm:pt modelId="{7A425D09-AC2A-4576-A999-937F7992E16C}" type="pres">
      <dgm:prSet presAssocID="{B1A35093-568A-4071-BB35-0E0259F1AFDD}" presName="FiveConn_3-4" presStyleLbl="fgAccFollowNode1" presStyleIdx="2" presStyleCnt="4">
        <dgm:presLayoutVars>
          <dgm:bulletEnabled val="1"/>
        </dgm:presLayoutVars>
      </dgm:prSet>
      <dgm:spPr/>
    </dgm:pt>
    <dgm:pt modelId="{C7D98930-D3FE-4E8D-9BEC-0475D00ABFDA}" type="pres">
      <dgm:prSet presAssocID="{B1A35093-568A-4071-BB35-0E0259F1AFDD}" presName="FiveConn_4-5" presStyleLbl="fgAccFollowNode1" presStyleIdx="3" presStyleCnt="4">
        <dgm:presLayoutVars>
          <dgm:bulletEnabled val="1"/>
        </dgm:presLayoutVars>
      </dgm:prSet>
      <dgm:spPr/>
    </dgm:pt>
    <dgm:pt modelId="{EA28C7CC-78A7-4952-859A-E38C370E49F7}" type="pres">
      <dgm:prSet presAssocID="{B1A35093-568A-4071-BB35-0E0259F1AFDD}" presName="FiveNodes_1_text" presStyleLbl="node1" presStyleIdx="4" presStyleCnt="5">
        <dgm:presLayoutVars>
          <dgm:bulletEnabled val="1"/>
        </dgm:presLayoutVars>
      </dgm:prSet>
      <dgm:spPr/>
    </dgm:pt>
    <dgm:pt modelId="{58B2D97D-2E79-44E8-A41A-CE9FD9A59ABB}" type="pres">
      <dgm:prSet presAssocID="{B1A35093-568A-4071-BB35-0E0259F1AFDD}" presName="FiveNodes_2_text" presStyleLbl="node1" presStyleIdx="4" presStyleCnt="5">
        <dgm:presLayoutVars>
          <dgm:bulletEnabled val="1"/>
        </dgm:presLayoutVars>
      </dgm:prSet>
      <dgm:spPr/>
    </dgm:pt>
    <dgm:pt modelId="{8FB98EDA-4723-4323-AB7F-2E26ADB16181}" type="pres">
      <dgm:prSet presAssocID="{B1A35093-568A-4071-BB35-0E0259F1AFDD}" presName="FiveNodes_3_text" presStyleLbl="node1" presStyleIdx="4" presStyleCnt="5">
        <dgm:presLayoutVars>
          <dgm:bulletEnabled val="1"/>
        </dgm:presLayoutVars>
      </dgm:prSet>
      <dgm:spPr/>
    </dgm:pt>
    <dgm:pt modelId="{0B23C408-9EA4-46E7-B4AB-240371CABEB5}" type="pres">
      <dgm:prSet presAssocID="{B1A35093-568A-4071-BB35-0E0259F1AFDD}" presName="FiveNodes_4_text" presStyleLbl="node1" presStyleIdx="4" presStyleCnt="5">
        <dgm:presLayoutVars>
          <dgm:bulletEnabled val="1"/>
        </dgm:presLayoutVars>
      </dgm:prSet>
      <dgm:spPr/>
    </dgm:pt>
    <dgm:pt modelId="{3E481594-5050-44ED-BE9C-0D40BAD58758}" type="pres">
      <dgm:prSet presAssocID="{B1A35093-568A-4071-BB35-0E0259F1AFD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E911001-86D1-4CBE-BDA6-76A960B2D04F}" type="presOf" srcId="{2A9BA1EE-9E89-4516-9331-11FEDB19DD4B}" destId="{C554E45E-DA2C-4165-B55F-26E4E0845BAD}" srcOrd="0" destOrd="0" presId="urn:microsoft.com/office/officeart/2005/8/layout/vProcess5"/>
    <dgm:cxn modelId="{76656301-5C71-42AE-A40C-DA91160CCFCD}" type="presOf" srcId="{505EA1AB-94FF-4831-9B39-EE17AC9AF69B}" destId="{0B23C408-9EA4-46E7-B4AB-240371CABEB5}" srcOrd="1" destOrd="0" presId="urn:microsoft.com/office/officeart/2005/8/layout/vProcess5"/>
    <dgm:cxn modelId="{02D74A09-BA1B-4608-8049-BDD17C2E3713}" srcId="{B1A35093-568A-4071-BB35-0E0259F1AFDD}" destId="{6C848543-194B-4527-BAFC-524447FA450E}" srcOrd="1" destOrd="0" parTransId="{3D9939B4-3E3A-4E91-8C2B-080734B4B1BB}" sibTransId="{D1BF6789-07D7-4708-B642-BD0360A4A91E}"/>
    <dgm:cxn modelId="{E99C5E0D-6FCA-4A71-830C-271A68C3E7FA}" type="presOf" srcId="{D1BF6789-07D7-4708-B642-BD0360A4A91E}" destId="{AA1DD881-DA56-4B03-AB9E-3D41F96677E8}" srcOrd="0" destOrd="0" presId="urn:microsoft.com/office/officeart/2005/8/layout/vProcess5"/>
    <dgm:cxn modelId="{16036311-C76C-4CD1-B53F-D619C23DA051}" srcId="{B1A35093-568A-4071-BB35-0E0259F1AFDD}" destId="{505EA1AB-94FF-4831-9B39-EE17AC9AF69B}" srcOrd="3" destOrd="0" parTransId="{107D1567-F16A-4894-A316-B64AC60EA86A}" sibTransId="{205B6106-6AEC-462C-8EA9-05C6B0E4C85C}"/>
    <dgm:cxn modelId="{6CD5F715-7E8C-4CD6-B33F-A5D6974AEAD3}" type="presOf" srcId="{E21B1D50-0221-4FB0-8688-08DFCA35EFD6}" destId="{812E0F06-AE5A-4E08-BA51-4FA2B966060E}" srcOrd="0" destOrd="0" presId="urn:microsoft.com/office/officeart/2005/8/layout/vProcess5"/>
    <dgm:cxn modelId="{CB01EB26-992F-4062-947D-1E6A1706F79C}" type="presOf" srcId="{6C848543-194B-4527-BAFC-524447FA450E}" destId="{58B2D97D-2E79-44E8-A41A-CE9FD9A59ABB}" srcOrd="1" destOrd="0" presId="urn:microsoft.com/office/officeart/2005/8/layout/vProcess5"/>
    <dgm:cxn modelId="{89AB7327-EA1D-4CB1-8965-4D0F646E034F}" type="presOf" srcId="{69F274E1-7C3F-44EC-B72D-617E0C2FAA13}" destId="{D4244BF8-7690-4647-8E61-A1F1058029D7}" srcOrd="0" destOrd="0" presId="urn:microsoft.com/office/officeart/2005/8/layout/vProcess5"/>
    <dgm:cxn modelId="{E88AAF32-BF8C-4EB9-9791-82F22BBEDDD1}" type="presOf" srcId="{485E5B78-A037-4A43-97AF-1B9792B3A53B}" destId="{EA28C7CC-78A7-4952-859A-E38C370E49F7}" srcOrd="1" destOrd="0" presId="urn:microsoft.com/office/officeart/2005/8/layout/vProcess5"/>
    <dgm:cxn modelId="{A0C10C3D-E1DA-488F-BCB4-D1A12C027D65}" type="presOf" srcId="{E21B1D50-0221-4FB0-8688-08DFCA35EFD6}" destId="{3E481594-5050-44ED-BE9C-0D40BAD58758}" srcOrd="1" destOrd="0" presId="urn:microsoft.com/office/officeart/2005/8/layout/vProcess5"/>
    <dgm:cxn modelId="{C9CAB15D-259D-4549-88A2-141A0FCB27E8}" type="presOf" srcId="{6C848543-194B-4527-BAFC-524447FA450E}" destId="{17249292-6D6A-4B03-87A8-ADBB1711E94B}" srcOrd="0" destOrd="0" presId="urn:microsoft.com/office/officeart/2005/8/layout/vProcess5"/>
    <dgm:cxn modelId="{99215884-0856-40BF-9235-8556C03A9762}" type="presOf" srcId="{B1A35093-568A-4071-BB35-0E0259F1AFDD}" destId="{16BFD07E-1270-426F-A2A5-F3C7B13C3C5B}" srcOrd="0" destOrd="0" presId="urn:microsoft.com/office/officeart/2005/8/layout/vProcess5"/>
    <dgm:cxn modelId="{ECAED899-0EC8-46A1-A3B5-88A60182D4FD}" type="presOf" srcId="{505EA1AB-94FF-4831-9B39-EE17AC9AF69B}" destId="{7498C117-5FC9-4A57-9A96-5B5F6A72E9BE}" srcOrd="0" destOrd="0" presId="urn:microsoft.com/office/officeart/2005/8/layout/vProcess5"/>
    <dgm:cxn modelId="{2B5270AB-EB8A-42AD-A4A4-D3A27A9E240A}" type="presOf" srcId="{205B6106-6AEC-462C-8EA9-05C6B0E4C85C}" destId="{C7D98930-D3FE-4E8D-9BEC-0475D00ABFDA}" srcOrd="0" destOrd="0" presId="urn:microsoft.com/office/officeart/2005/8/layout/vProcess5"/>
    <dgm:cxn modelId="{1A34E0B3-CB69-4395-ABC0-B58CB43ECB59}" type="presOf" srcId="{485E5B78-A037-4A43-97AF-1B9792B3A53B}" destId="{BEC0187B-1B9A-48E4-A793-85EEC69E4EA9}" srcOrd="0" destOrd="0" presId="urn:microsoft.com/office/officeart/2005/8/layout/vProcess5"/>
    <dgm:cxn modelId="{38D6D4CB-5588-44B8-B04A-D14E24718AF5}" srcId="{B1A35093-568A-4071-BB35-0E0259F1AFDD}" destId="{485E5B78-A037-4A43-97AF-1B9792B3A53B}" srcOrd="0" destOrd="0" parTransId="{E2EA0605-795F-4200-B6AA-A097B5B37105}" sibTransId="{69F274E1-7C3F-44EC-B72D-617E0C2FAA13}"/>
    <dgm:cxn modelId="{968159D2-2CB6-4F11-A4CB-1D572DB0FF2C}" srcId="{B1A35093-568A-4071-BB35-0E0259F1AFDD}" destId="{E21B1D50-0221-4FB0-8688-08DFCA35EFD6}" srcOrd="4" destOrd="0" parTransId="{C38D2E7C-DFB4-4186-A605-76A4E9828EC9}" sibTransId="{7E84B970-94AC-424F-9619-F49FAB251866}"/>
    <dgm:cxn modelId="{C76E4AEA-CBCE-4E6D-A04A-50B5F850C956}" srcId="{B1A35093-568A-4071-BB35-0E0259F1AFDD}" destId="{2A9BA1EE-9E89-4516-9331-11FEDB19DD4B}" srcOrd="2" destOrd="0" parTransId="{F2D90B9D-ED99-498C-ADA3-263DBBC224AE}" sibTransId="{160C4909-FA35-4C99-BD35-F9B470DBE0D3}"/>
    <dgm:cxn modelId="{C3BE64F5-74CB-4487-88F8-DF02BB7BC9A8}" type="presOf" srcId="{2A9BA1EE-9E89-4516-9331-11FEDB19DD4B}" destId="{8FB98EDA-4723-4323-AB7F-2E26ADB16181}" srcOrd="1" destOrd="0" presId="urn:microsoft.com/office/officeart/2005/8/layout/vProcess5"/>
    <dgm:cxn modelId="{51E4EEF9-185E-4AE8-871E-9C7FA88289A3}" type="presOf" srcId="{160C4909-FA35-4C99-BD35-F9B470DBE0D3}" destId="{7A425D09-AC2A-4576-A999-937F7992E16C}" srcOrd="0" destOrd="0" presId="urn:microsoft.com/office/officeart/2005/8/layout/vProcess5"/>
    <dgm:cxn modelId="{484F0868-DFF9-49A7-8810-4EAF922F8597}" type="presParOf" srcId="{16BFD07E-1270-426F-A2A5-F3C7B13C3C5B}" destId="{0ABBF876-B104-4B13-B669-0068B07C9A77}" srcOrd="0" destOrd="0" presId="urn:microsoft.com/office/officeart/2005/8/layout/vProcess5"/>
    <dgm:cxn modelId="{566B08DA-032D-4D88-9A1F-F25393CD5161}" type="presParOf" srcId="{16BFD07E-1270-426F-A2A5-F3C7B13C3C5B}" destId="{BEC0187B-1B9A-48E4-A793-85EEC69E4EA9}" srcOrd="1" destOrd="0" presId="urn:microsoft.com/office/officeart/2005/8/layout/vProcess5"/>
    <dgm:cxn modelId="{A6CF265D-88C5-4612-B783-137B2E608671}" type="presParOf" srcId="{16BFD07E-1270-426F-A2A5-F3C7B13C3C5B}" destId="{17249292-6D6A-4B03-87A8-ADBB1711E94B}" srcOrd="2" destOrd="0" presId="urn:microsoft.com/office/officeart/2005/8/layout/vProcess5"/>
    <dgm:cxn modelId="{DEE5DC47-DCDE-4DAA-9002-F7FBCC1D2D68}" type="presParOf" srcId="{16BFD07E-1270-426F-A2A5-F3C7B13C3C5B}" destId="{C554E45E-DA2C-4165-B55F-26E4E0845BAD}" srcOrd="3" destOrd="0" presId="urn:microsoft.com/office/officeart/2005/8/layout/vProcess5"/>
    <dgm:cxn modelId="{83E79610-BBD3-424C-A9D8-174BA4FAC439}" type="presParOf" srcId="{16BFD07E-1270-426F-A2A5-F3C7B13C3C5B}" destId="{7498C117-5FC9-4A57-9A96-5B5F6A72E9BE}" srcOrd="4" destOrd="0" presId="urn:microsoft.com/office/officeart/2005/8/layout/vProcess5"/>
    <dgm:cxn modelId="{D0315197-9838-4404-B0C3-FD9DA3262A45}" type="presParOf" srcId="{16BFD07E-1270-426F-A2A5-F3C7B13C3C5B}" destId="{812E0F06-AE5A-4E08-BA51-4FA2B966060E}" srcOrd="5" destOrd="0" presId="urn:microsoft.com/office/officeart/2005/8/layout/vProcess5"/>
    <dgm:cxn modelId="{044DC4C4-AF58-468A-BD2C-B1B3BCEB1103}" type="presParOf" srcId="{16BFD07E-1270-426F-A2A5-F3C7B13C3C5B}" destId="{D4244BF8-7690-4647-8E61-A1F1058029D7}" srcOrd="6" destOrd="0" presId="urn:microsoft.com/office/officeart/2005/8/layout/vProcess5"/>
    <dgm:cxn modelId="{FFAE7F3B-9EAA-4625-9762-85E98D83DE55}" type="presParOf" srcId="{16BFD07E-1270-426F-A2A5-F3C7B13C3C5B}" destId="{AA1DD881-DA56-4B03-AB9E-3D41F96677E8}" srcOrd="7" destOrd="0" presId="urn:microsoft.com/office/officeart/2005/8/layout/vProcess5"/>
    <dgm:cxn modelId="{E8E46793-D701-4A3B-8B7F-84B789B52393}" type="presParOf" srcId="{16BFD07E-1270-426F-A2A5-F3C7B13C3C5B}" destId="{7A425D09-AC2A-4576-A999-937F7992E16C}" srcOrd="8" destOrd="0" presId="urn:microsoft.com/office/officeart/2005/8/layout/vProcess5"/>
    <dgm:cxn modelId="{46279F7C-0B1D-41C1-B9EC-905FB74D5BAA}" type="presParOf" srcId="{16BFD07E-1270-426F-A2A5-F3C7B13C3C5B}" destId="{C7D98930-D3FE-4E8D-9BEC-0475D00ABFDA}" srcOrd="9" destOrd="0" presId="urn:microsoft.com/office/officeart/2005/8/layout/vProcess5"/>
    <dgm:cxn modelId="{3C6E332D-C53D-43CD-80BD-1237B0798DB5}" type="presParOf" srcId="{16BFD07E-1270-426F-A2A5-F3C7B13C3C5B}" destId="{EA28C7CC-78A7-4952-859A-E38C370E49F7}" srcOrd="10" destOrd="0" presId="urn:microsoft.com/office/officeart/2005/8/layout/vProcess5"/>
    <dgm:cxn modelId="{EAF1E254-1963-45E5-9ED6-8315A5D23957}" type="presParOf" srcId="{16BFD07E-1270-426F-A2A5-F3C7B13C3C5B}" destId="{58B2D97D-2E79-44E8-A41A-CE9FD9A59ABB}" srcOrd="11" destOrd="0" presId="urn:microsoft.com/office/officeart/2005/8/layout/vProcess5"/>
    <dgm:cxn modelId="{E052E785-BC45-4D9A-A1E0-AA0CCA4D9A2F}" type="presParOf" srcId="{16BFD07E-1270-426F-A2A5-F3C7B13C3C5B}" destId="{8FB98EDA-4723-4323-AB7F-2E26ADB16181}" srcOrd="12" destOrd="0" presId="urn:microsoft.com/office/officeart/2005/8/layout/vProcess5"/>
    <dgm:cxn modelId="{5A13AE3A-DC14-4330-AA34-DBB6965A4828}" type="presParOf" srcId="{16BFD07E-1270-426F-A2A5-F3C7B13C3C5B}" destId="{0B23C408-9EA4-46E7-B4AB-240371CABEB5}" srcOrd="13" destOrd="0" presId="urn:microsoft.com/office/officeart/2005/8/layout/vProcess5"/>
    <dgm:cxn modelId="{A4F9D645-DEC4-4E75-AC41-50994A995EBB}" type="presParOf" srcId="{16BFD07E-1270-426F-A2A5-F3C7B13C3C5B}" destId="{3E481594-5050-44ED-BE9C-0D40BAD5875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DA7D08-A7A6-4468-A49B-A1C2C07561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7E5774-B6F0-4CDA-BA70-2708ED48CF4E}">
      <dgm:prSet/>
      <dgm:spPr/>
      <dgm:t>
        <a:bodyPr/>
        <a:lstStyle/>
        <a:p>
          <a:r>
            <a:rPr lang="es-MX"/>
            <a:t>Definición del problema: Se determina la función a optimizar y se establecen los límites para cada variable.</a:t>
          </a:r>
          <a:endParaRPr lang="en-US"/>
        </a:p>
      </dgm:t>
    </dgm:pt>
    <dgm:pt modelId="{DF9D9244-B2CF-41F8-853F-1DCD339FAB06}" type="parTrans" cxnId="{5493F7A0-114D-4942-A358-AEEE0D502292}">
      <dgm:prSet/>
      <dgm:spPr/>
      <dgm:t>
        <a:bodyPr/>
        <a:lstStyle/>
        <a:p>
          <a:endParaRPr lang="en-US"/>
        </a:p>
      </dgm:t>
    </dgm:pt>
    <dgm:pt modelId="{FD7FC44A-0D5D-49B7-94B8-A0DB97A477F0}" type="sibTrans" cxnId="{5493F7A0-114D-4942-A358-AEEE0D502292}">
      <dgm:prSet/>
      <dgm:spPr/>
      <dgm:t>
        <a:bodyPr/>
        <a:lstStyle/>
        <a:p>
          <a:endParaRPr lang="en-US"/>
        </a:p>
      </dgm:t>
    </dgm:pt>
    <dgm:pt modelId="{BB355E9C-A202-4FF3-8901-129ABF6C8A17}">
      <dgm:prSet/>
      <dgm:spPr/>
      <dgm:t>
        <a:bodyPr/>
        <a:lstStyle/>
        <a:p>
          <a:r>
            <a:rPr lang="es-MX"/>
            <a:t>Generación aleatoria: Se crea una población de 𝑁𝑃NP vectores (soluciones), donde cada componente se inicializa de forma aleatoria dentro de los límites definidos.</a:t>
          </a:r>
          <a:endParaRPr lang="en-US"/>
        </a:p>
      </dgm:t>
    </dgm:pt>
    <dgm:pt modelId="{5ED1FF7A-CC0B-476C-A727-88978FDDBE5A}" type="parTrans" cxnId="{2B4F712F-CCD6-46D5-A7EF-98BDB4F58EEB}">
      <dgm:prSet/>
      <dgm:spPr/>
      <dgm:t>
        <a:bodyPr/>
        <a:lstStyle/>
        <a:p>
          <a:endParaRPr lang="en-US"/>
        </a:p>
      </dgm:t>
    </dgm:pt>
    <dgm:pt modelId="{90A48709-137C-4610-9194-CB4A32B639F4}" type="sibTrans" cxnId="{2B4F712F-CCD6-46D5-A7EF-98BDB4F58EEB}">
      <dgm:prSet/>
      <dgm:spPr/>
      <dgm:t>
        <a:bodyPr/>
        <a:lstStyle/>
        <a:p>
          <a:endParaRPr lang="en-US"/>
        </a:p>
      </dgm:t>
    </dgm:pt>
    <dgm:pt modelId="{0A4B8DC2-2E63-40F8-9DAE-91D8E9F68C05}" type="pres">
      <dgm:prSet presAssocID="{B9DA7D08-A7A6-4468-A49B-A1C2C075616F}" presName="root" presStyleCnt="0">
        <dgm:presLayoutVars>
          <dgm:dir/>
          <dgm:resizeHandles val="exact"/>
        </dgm:presLayoutVars>
      </dgm:prSet>
      <dgm:spPr/>
    </dgm:pt>
    <dgm:pt modelId="{FCA1E660-06AC-431F-9A2E-D022A7623FF0}" type="pres">
      <dgm:prSet presAssocID="{BE7E5774-B6F0-4CDA-BA70-2708ED48CF4E}" presName="compNode" presStyleCnt="0"/>
      <dgm:spPr/>
    </dgm:pt>
    <dgm:pt modelId="{E3A95D30-852D-4001-8128-B348AD4A1C24}" type="pres">
      <dgm:prSet presAssocID="{BE7E5774-B6F0-4CDA-BA70-2708ED48CF4E}" presName="bgRect" presStyleLbl="bgShp" presStyleIdx="0" presStyleCnt="2"/>
      <dgm:spPr/>
    </dgm:pt>
    <dgm:pt modelId="{0A0F6EF5-EAF3-4DE7-854A-89FC61D2681C}" type="pres">
      <dgm:prSet presAssocID="{BE7E5774-B6F0-4CDA-BA70-2708ED48CF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040334-93B8-4595-A77B-005CBA1C0D67}" type="pres">
      <dgm:prSet presAssocID="{BE7E5774-B6F0-4CDA-BA70-2708ED48CF4E}" presName="spaceRect" presStyleCnt="0"/>
      <dgm:spPr/>
    </dgm:pt>
    <dgm:pt modelId="{3EF98B04-7330-46A1-9021-4B519C9C4611}" type="pres">
      <dgm:prSet presAssocID="{BE7E5774-B6F0-4CDA-BA70-2708ED48CF4E}" presName="parTx" presStyleLbl="revTx" presStyleIdx="0" presStyleCnt="2">
        <dgm:presLayoutVars>
          <dgm:chMax val="0"/>
          <dgm:chPref val="0"/>
        </dgm:presLayoutVars>
      </dgm:prSet>
      <dgm:spPr/>
    </dgm:pt>
    <dgm:pt modelId="{E3CF5D7D-BE0B-4DFE-8BFC-7EA067E210B5}" type="pres">
      <dgm:prSet presAssocID="{FD7FC44A-0D5D-49B7-94B8-A0DB97A477F0}" presName="sibTrans" presStyleCnt="0"/>
      <dgm:spPr/>
    </dgm:pt>
    <dgm:pt modelId="{C6187325-9A64-407D-96DD-21B601475AD2}" type="pres">
      <dgm:prSet presAssocID="{BB355E9C-A202-4FF3-8901-129ABF6C8A17}" presName="compNode" presStyleCnt="0"/>
      <dgm:spPr/>
    </dgm:pt>
    <dgm:pt modelId="{7C61FE50-B6E0-4F6E-9E50-96D5CD797127}" type="pres">
      <dgm:prSet presAssocID="{BB355E9C-A202-4FF3-8901-129ABF6C8A17}" presName="bgRect" presStyleLbl="bgShp" presStyleIdx="1" presStyleCnt="2"/>
      <dgm:spPr/>
    </dgm:pt>
    <dgm:pt modelId="{A3A46F67-AB06-4AED-A6E6-0C291CDAE12B}" type="pres">
      <dgm:prSet presAssocID="{BB355E9C-A202-4FF3-8901-129ABF6C8A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52439FD-ECA0-41C9-BAFB-AA9FEC35F25B}" type="pres">
      <dgm:prSet presAssocID="{BB355E9C-A202-4FF3-8901-129ABF6C8A17}" presName="spaceRect" presStyleCnt="0"/>
      <dgm:spPr/>
    </dgm:pt>
    <dgm:pt modelId="{4A6B8AC3-68DC-4F5A-B43A-DC446B2E5979}" type="pres">
      <dgm:prSet presAssocID="{BB355E9C-A202-4FF3-8901-129ABF6C8A1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B4F712F-CCD6-46D5-A7EF-98BDB4F58EEB}" srcId="{B9DA7D08-A7A6-4468-A49B-A1C2C075616F}" destId="{BB355E9C-A202-4FF3-8901-129ABF6C8A17}" srcOrd="1" destOrd="0" parTransId="{5ED1FF7A-CC0B-476C-A727-88978FDDBE5A}" sibTransId="{90A48709-137C-4610-9194-CB4A32B639F4}"/>
    <dgm:cxn modelId="{272ADC66-861D-4E28-BB3E-D5B7AFA3ACFC}" type="presOf" srcId="{B9DA7D08-A7A6-4468-A49B-A1C2C075616F}" destId="{0A4B8DC2-2E63-40F8-9DAE-91D8E9F68C05}" srcOrd="0" destOrd="0" presId="urn:microsoft.com/office/officeart/2018/2/layout/IconVerticalSolidList"/>
    <dgm:cxn modelId="{331FBA94-726E-44DF-BC93-166A2129E842}" type="presOf" srcId="{BB355E9C-A202-4FF3-8901-129ABF6C8A17}" destId="{4A6B8AC3-68DC-4F5A-B43A-DC446B2E5979}" srcOrd="0" destOrd="0" presId="urn:microsoft.com/office/officeart/2018/2/layout/IconVerticalSolidList"/>
    <dgm:cxn modelId="{5493F7A0-114D-4942-A358-AEEE0D502292}" srcId="{B9DA7D08-A7A6-4468-A49B-A1C2C075616F}" destId="{BE7E5774-B6F0-4CDA-BA70-2708ED48CF4E}" srcOrd="0" destOrd="0" parTransId="{DF9D9244-B2CF-41F8-853F-1DCD339FAB06}" sibTransId="{FD7FC44A-0D5D-49B7-94B8-A0DB97A477F0}"/>
    <dgm:cxn modelId="{AB7AFBD6-F987-487D-917B-3DF70E6729C3}" type="presOf" srcId="{BE7E5774-B6F0-4CDA-BA70-2708ED48CF4E}" destId="{3EF98B04-7330-46A1-9021-4B519C9C4611}" srcOrd="0" destOrd="0" presId="urn:microsoft.com/office/officeart/2018/2/layout/IconVerticalSolidList"/>
    <dgm:cxn modelId="{0DA677FE-65AE-444B-85A7-850F4B1448CC}" type="presParOf" srcId="{0A4B8DC2-2E63-40F8-9DAE-91D8E9F68C05}" destId="{FCA1E660-06AC-431F-9A2E-D022A7623FF0}" srcOrd="0" destOrd="0" presId="urn:microsoft.com/office/officeart/2018/2/layout/IconVerticalSolidList"/>
    <dgm:cxn modelId="{2728D45E-3832-43F4-BE77-FF01CA254B12}" type="presParOf" srcId="{FCA1E660-06AC-431F-9A2E-D022A7623FF0}" destId="{E3A95D30-852D-4001-8128-B348AD4A1C24}" srcOrd="0" destOrd="0" presId="urn:microsoft.com/office/officeart/2018/2/layout/IconVerticalSolidList"/>
    <dgm:cxn modelId="{A49009C7-018E-4DF3-8CB8-DD939E0C0A7D}" type="presParOf" srcId="{FCA1E660-06AC-431F-9A2E-D022A7623FF0}" destId="{0A0F6EF5-EAF3-4DE7-854A-89FC61D2681C}" srcOrd="1" destOrd="0" presId="urn:microsoft.com/office/officeart/2018/2/layout/IconVerticalSolidList"/>
    <dgm:cxn modelId="{10EF19E4-FD3D-4224-93C1-C0D980588F83}" type="presParOf" srcId="{FCA1E660-06AC-431F-9A2E-D022A7623FF0}" destId="{42040334-93B8-4595-A77B-005CBA1C0D67}" srcOrd="2" destOrd="0" presId="urn:microsoft.com/office/officeart/2018/2/layout/IconVerticalSolidList"/>
    <dgm:cxn modelId="{7412AB23-9D11-4118-B498-E150B81C1871}" type="presParOf" srcId="{FCA1E660-06AC-431F-9A2E-D022A7623FF0}" destId="{3EF98B04-7330-46A1-9021-4B519C9C4611}" srcOrd="3" destOrd="0" presId="urn:microsoft.com/office/officeart/2018/2/layout/IconVerticalSolidList"/>
    <dgm:cxn modelId="{1F68B929-26C5-4017-B2BE-16300F30202F}" type="presParOf" srcId="{0A4B8DC2-2E63-40F8-9DAE-91D8E9F68C05}" destId="{E3CF5D7D-BE0B-4DFE-8BFC-7EA067E210B5}" srcOrd="1" destOrd="0" presId="urn:microsoft.com/office/officeart/2018/2/layout/IconVerticalSolidList"/>
    <dgm:cxn modelId="{EB61E834-3ACE-41BC-AAD5-50C5A60E2DAC}" type="presParOf" srcId="{0A4B8DC2-2E63-40F8-9DAE-91D8E9F68C05}" destId="{C6187325-9A64-407D-96DD-21B601475AD2}" srcOrd="2" destOrd="0" presId="urn:microsoft.com/office/officeart/2018/2/layout/IconVerticalSolidList"/>
    <dgm:cxn modelId="{42418968-2FE7-43D6-A6F5-87BE6835FF36}" type="presParOf" srcId="{C6187325-9A64-407D-96DD-21B601475AD2}" destId="{7C61FE50-B6E0-4F6E-9E50-96D5CD797127}" srcOrd="0" destOrd="0" presId="urn:microsoft.com/office/officeart/2018/2/layout/IconVerticalSolidList"/>
    <dgm:cxn modelId="{C75160C4-1CCA-4AD9-9FBD-34A44AA33291}" type="presParOf" srcId="{C6187325-9A64-407D-96DD-21B601475AD2}" destId="{A3A46F67-AB06-4AED-A6E6-0C291CDAE12B}" srcOrd="1" destOrd="0" presId="urn:microsoft.com/office/officeart/2018/2/layout/IconVerticalSolidList"/>
    <dgm:cxn modelId="{5CB2F1D0-9867-4840-8985-9EC9C16EC947}" type="presParOf" srcId="{C6187325-9A64-407D-96DD-21B601475AD2}" destId="{C52439FD-ECA0-41C9-BAFB-AA9FEC35F25B}" srcOrd="2" destOrd="0" presId="urn:microsoft.com/office/officeart/2018/2/layout/IconVerticalSolidList"/>
    <dgm:cxn modelId="{8A8FC8FF-8E44-42CB-9152-B9BC07CF64DB}" type="presParOf" srcId="{C6187325-9A64-407D-96DD-21B601475AD2}" destId="{4A6B8AC3-68DC-4F5A-B43A-DC446B2E59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FABEC-D63B-49A4-B1BC-A91B5226BF9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386F8F-8E8C-479F-98E8-E15FEBF68BA2}">
      <dgm:prSet/>
      <dgm:spPr/>
      <dgm:t>
        <a:bodyPr/>
        <a:lstStyle/>
        <a:p>
          <a:r>
            <a:rPr lang="es-MX"/>
            <a:t>Se seleccionan aleatoriamente tres vectores distintos: Xa ,Xb y Xc.</a:t>
          </a:r>
          <a:endParaRPr lang="en-US"/>
        </a:p>
      </dgm:t>
    </dgm:pt>
    <dgm:pt modelId="{02DBA7C8-61EF-47F0-8C1D-A2BE1996DCE8}" type="parTrans" cxnId="{DE7972C0-860D-4B31-A948-7A5DCD48555A}">
      <dgm:prSet/>
      <dgm:spPr/>
      <dgm:t>
        <a:bodyPr/>
        <a:lstStyle/>
        <a:p>
          <a:endParaRPr lang="en-US"/>
        </a:p>
      </dgm:t>
    </dgm:pt>
    <dgm:pt modelId="{16957CA7-359E-48A3-BE00-46579B13C744}" type="sibTrans" cxnId="{DE7972C0-860D-4B31-A948-7A5DCD48555A}">
      <dgm:prSet/>
      <dgm:spPr/>
      <dgm:t>
        <a:bodyPr/>
        <a:lstStyle/>
        <a:p>
          <a:endParaRPr lang="en-US"/>
        </a:p>
      </dgm:t>
    </dgm:pt>
    <dgm:pt modelId="{8955DE96-82C7-4459-B469-4A1D4CEC4015}">
      <dgm:prSet/>
      <dgm:spPr/>
      <dgm:t>
        <a:bodyPr/>
        <a:lstStyle/>
        <a:p>
          <a:r>
            <a:rPr lang="es-MX"/>
            <a:t>Se calcula el vector mutante Vi​ mediante la fórmula:</a:t>
          </a:r>
          <a:endParaRPr lang="en-US"/>
        </a:p>
      </dgm:t>
    </dgm:pt>
    <dgm:pt modelId="{59B44535-2873-44AA-ADD7-28806055BE64}" type="parTrans" cxnId="{D59F9D86-0CCD-40D3-ACCB-BE667BD3D10B}">
      <dgm:prSet/>
      <dgm:spPr/>
      <dgm:t>
        <a:bodyPr/>
        <a:lstStyle/>
        <a:p>
          <a:endParaRPr lang="en-US"/>
        </a:p>
      </dgm:t>
    </dgm:pt>
    <dgm:pt modelId="{81F13876-CE95-4073-83C5-2F174B4ECE3A}" type="sibTrans" cxnId="{D59F9D86-0CCD-40D3-ACCB-BE667BD3D10B}">
      <dgm:prSet/>
      <dgm:spPr/>
      <dgm:t>
        <a:bodyPr/>
        <a:lstStyle/>
        <a:p>
          <a:endParaRPr lang="en-US"/>
        </a:p>
      </dgm:t>
    </dgm:pt>
    <dgm:pt modelId="{F5A36C40-C994-463B-BFF0-35A23C3DFA3C}">
      <dgm:prSet/>
      <dgm:spPr/>
      <dgm:t>
        <a:bodyPr/>
        <a:lstStyle/>
        <a:p>
          <a:r>
            <a:rPr lang="es-MX"/>
            <a:t>Vi= Xa + F * (Xb - Xc)  </a:t>
          </a:r>
          <a:endParaRPr lang="en-US"/>
        </a:p>
      </dgm:t>
    </dgm:pt>
    <dgm:pt modelId="{5B3C57DE-EA97-4A7E-AD35-D7FA937EF0D0}" type="parTrans" cxnId="{D61F008D-6BA9-4EEB-9CBE-CA957FFFE5A4}">
      <dgm:prSet/>
      <dgm:spPr/>
      <dgm:t>
        <a:bodyPr/>
        <a:lstStyle/>
        <a:p>
          <a:endParaRPr lang="en-US"/>
        </a:p>
      </dgm:t>
    </dgm:pt>
    <dgm:pt modelId="{2C7661E8-7477-4653-9645-EE4B5A39A3F1}" type="sibTrans" cxnId="{D61F008D-6BA9-4EEB-9CBE-CA957FFFE5A4}">
      <dgm:prSet/>
      <dgm:spPr/>
      <dgm:t>
        <a:bodyPr/>
        <a:lstStyle/>
        <a:p>
          <a:endParaRPr lang="en-US"/>
        </a:p>
      </dgm:t>
    </dgm:pt>
    <dgm:pt modelId="{3AAC42B7-1E77-4026-8C39-810AC0AFA52C}">
      <dgm:prSet/>
      <dgm:spPr/>
      <dgm:t>
        <a:bodyPr/>
        <a:lstStyle/>
        <a:p>
          <a:r>
            <a:rPr lang="es-MX"/>
            <a:t>Aquí, F es un factor de escala (generalmente en el rango [0, 2]) que controla la amplitud de la diferencia.</a:t>
          </a:r>
          <a:endParaRPr lang="en-US"/>
        </a:p>
      </dgm:t>
    </dgm:pt>
    <dgm:pt modelId="{506CDAE0-3C8C-4910-A764-0E41746E0BED}" type="parTrans" cxnId="{0E35F906-B527-40D4-8255-FB6FB3D449C0}">
      <dgm:prSet/>
      <dgm:spPr/>
      <dgm:t>
        <a:bodyPr/>
        <a:lstStyle/>
        <a:p>
          <a:endParaRPr lang="en-US"/>
        </a:p>
      </dgm:t>
    </dgm:pt>
    <dgm:pt modelId="{74E08E11-5643-46C5-AA7D-41BD1C9DD58C}" type="sibTrans" cxnId="{0E35F906-B527-40D4-8255-FB6FB3D449C0}">
      <dgm:prSet/>
      <dgm:spPr/>
      <dgm:t>
        <a:bodyPr/>
        <a:lstStyle/>
        <a:p>
          <a:endParaRPr lang="en-US"/>
        </a:p>
      </dgm:t>
    </dgm:pt>
    <dgm:pt modelId="{902DEB51-0E78-4230-9D22-52C0333635E6}" type="pres">
      <dgm:prSet presAssocID="{FB0FABEC-D63B-49A4-B1BC-A91B5226BF98}" presName="outerComposite" presStyleCnt="0">
        <dgm:presLayoutVars>
          <dgm:chMax val="5"/>
          <dgm:dir/>
          <dgm:resizeHandles val="exact"/>
        </dgm:presLayoutVars>
      </dgm:prSet>
      <dgm:spPr/>
    </dgm:pt>
    <dgm:pt modelId="{221EEC16-38A5-4CAE-8A36-0E4D694986C9}" type="pres">
      <dgm:prSet presAssocID="{FB0FABEC-D63B-49A4-B1BC-A91B5226BF98}" presName="dummyMaxCanvas" presStyleCnt="0">
        <dgm:presLayoutVars/>
      </dgm:prSet>
      <dgm:spPr/>
    </dgm:pt>
    <dgm:pt modelId="{4FC28487-C359-4B28-8D54-E4A67384383C}" type="pres">
      <dgm:prSet presAssocID="{FB0FABEC-D63B-49A4-B1BC-A91B5226BF98}" presName="ThreeNodes_1" presStyleLbl="node1" presStyleIdx="0" presStyleCnt="3">
        <dgm:presLayoutVars>
          <dgm:bulletEnabled val="1"/>
        </dgm:presLayoutVars>
      </dgm:prSet>
      <dgm:spPr/>
    </dgm:pt>
    <dgm:pt modelId="{FC6BD40B-836A-4139-8C23-0670DEB4A263}" type="pres">
      <dgm:prSet presAssocID="{FB0FABEC-D63B-49A4-B1BC-A91B5226BF98}" presName="ThreeNodes_2" presStyleLbl="node1" presStyleIdx="1" presStyleCnt="3">
        <dgm:presLayoutVars>
          <dgm:bulletEnabled val="1"/>
        </dgm:presLayoutVars>
      </dgm:prSet>
      <dgm:spPr/>
    </dgm:pt>
    <dgm:pt modelId="{322900DC-0C39-4A86-9020-9DD12A8A6445}" type="pres">
      <dgm:prSet presAssocID="{FB0FABEC-D63B-49A4-B1BC-A91B5226BF98}" presName="ThreeNodes_3" presStyleLbl="node1" presStyleIdx="2" presStyleCnt="3">
        <dgm:presLayoutVars>
          <dgm:bulletEnabled val="1"/>
        </dgm:presLayoutVars>
      </dgm:prSet>
      <dgm:spPr/>
    </dgm:pt>
    <dgm:pt modelId="{3A5A888B-DFE6-421B-8620-1BE80EAC0757}" type="pres">
      <dgm:prSet presAssocID="{FB0FABEC-D63B-49A4-B1BC-A91B5226BF98}" presName="ThreeConn_1-2" presStyleLbl="fgAccFollowNode1" presStyleIdx="0" presStyleCnt="2">
        <dgm:presLayoutVars>
          <dgm:bulletEnabled val="1"/>
        </dgm:presLayoutVars>
      </dgm:prSet>
      <dgm:spPr/>
    </dgm:pt>
    <dgm:pt modelId="{A3F47741-BC64-4A7F-9697-069DB69831C2}" type="pres">
      <dgm:prSet presAssocID="{FB0FABEC-D63B-49A4-B1BC-A91B5226BF98}" presName="ThreeConn_2-3" presStyleLbl="fgAccFollowNode1" presStyleIdx="1" presStyleCnt="2">
        <dgm:presLayoutVars>
          <dgm:bulletEnabled val="1"/>
        </dgm:presLayoutVars>
      </dgm:prSet>
      <dgm:spPr/>
    </dgm:pt>
    <dgm:pt modelId="{63B5ECB8-CFB9-403F-9F24-9133CF4EE88E}" type="pres">
      <dgm:prSet presAssocID="{FB0FABEC-D63B-49A4-B1BC-A91B5226BF98}" presName="ThreeNodes_1_text" presStyleLbl="node1" presStyleIdx="2" presStyleCnt="3">
        <dgm:presLayoutVars>
          <dgm:bulletEnabled val="1"/>
        </dgm:presLayoutVars>
      </dgm:prSet>
      <dgm:spPr/>
    </dgm:pt>
    <dgm:pt modelId="{82F51C23-68F2-4D1C-8C71-96EA625FA59D}" type="pres">
      <dgm:prSet presAssocID="{FB0FABEC-D63B-49A4-B1BC-A91B5226BF98}" presName="ThreeNodes_2_text" presStyleLbl="node1" presStyleIdx="2" presStyleCnt="3">
        <dgm:presLayoutVars>
          <dgm:bulletEnabled val="1"/>
        </dgm:presLayoutVars>
      </dgm:prSet>
      <dgm:spPr/>
    </dgm:pt>
    <dgm:pt modelId="{B69DDD36-09DE-4528-A403-FEC4A76C8A21}" type="pres">
      <dgm:prSet presAssocID="{FB0FABEC-D63B-49A4-B1BC-A91B5226BF9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35F906-B527-40D4-8255-FB6FB3D449C0}" srcId="{FB0FABEC-D63B-49A4-B1BC-A91B5226BF98}" destId="{3AAC42B7-1E77-4026-8C39-810AC0AFA52C}" srcOrd="2" destOrd="0" parTransId="{506CDAE0-3C8C-4910-A764-0E41746E0BED}" sibTransId="{74E08E11-5643-46C5-AA7D-41BD1C9DD58C}"/>
    <dgm:cxn modelId="{53B5C82A-0D74-405D-B149-05E449FDDA32}" type="presOf" srcId="{F5A36C40-C994-463B-BFF0-35A23C3DFA3C}" destId="{82F51C23-68F2-4D1C-8C71-96EA625FA59D}" srcOrd="1" destOrd="1" presId="urn:microsoft.com/office/officeart/2005/8/layout/vProcess5"/>
    <dgm:cxn modelId="{411EDF46-D363-4FC5-B2CC-47D4EF594D1B}" type="presOf" srcId="{16957CA7-359E-48A3-BE00-46579B13C744}" destId="{3A5A888B-DFE6-421B-8620-1BE80EAC0757}" srcOrd="0" destOrd="0" presId="urn:microsoft.com/office/officeart/2005/8/layout/vProcess5"/>
    <dgm:cxn modelId="{BDD69D55-E2BD-44E7-8E93-6D19282C8D30}" type="presOf" srcId="{81F13876-CE95-4073-83C5-2F174B4ECE3A}" destId="{A3F47741-BC64-4A7F-9697-069DB69831C2}" srcOrd="0" destOrd="0" presId="urn:microsoft.com/office/officeart/2005/8/layout/vProcess5"/>
    <dgm:cxn modelId="{43807A5A-A1DB-4D84-86F6-015A2129B4DD}" type="presOf" srcId="{8A386F8F-8E8C-479F-98E8-E15FEBF68BA2}" destId="{63B5ECB8-CFB9-403F-9F24-9133CF4EE88E}" srcOrd="1" destOrd="0" presId="urn:microsoft.com/office/officeart/2005/8/layout/vProcess5"/>
    <dgm:cxn modelId="{D59F9D86-0CCD-40D3-ACCB-BE667BD3D10B}" srcId="{FB0FABEC-D63B-49A4-B1BC-A91B5226BF98}" destId="{8955DE96-82C7-4459-B469-4A1D4CEC4015}" srcOrd="1" destOrd="0" parTransId="{59B44535-2873-44AA-ADD7-28806055BE64}" sibTransId="{81F13876-CE95-4073-83C5-2F174B4ECE3A}"/>
    <dgm:cxn modelId="{8138958C-E239-409C-94DE-07F12B4D8AD4}" type="presOf" srcId="{8955DE96-82C7-4459-B469-4A1D4CEC4015}" destId="{FC6BD40B-836A-4139-8C23-0670DEB4A263}" srcOrd="0" destOrd="0" presId="urn:microsoft.com/office/officeart/2005/8/layout/vProcess5"/>
    <dgm:cxn modelId="{D61F008D-6BA9-4EEB-9CBE-CA957FFFE5A4}" srcId="{8955DE96-82C7-4459-B469-4A1D4CEC4015}" destId="{F5A36C40-C994-463B-BFF0-35A23C3DFA3C}" srcOrd="0" destOrd="0" parTransId="{5B3C57DE-EA97-4A7E-AD35-D7FA937EF0D0}" sibTransId="{2C7661E8-7477-4653-9645-EE4B5A39A3F1}"/>
    <dgm:cxn modelId="{DE7972C0-860D-4B31-A948-7A5DCD48555A}" srcId="{FB0FABEC-D63B-49A4-B1BC-A91B5226BF98}" destId="{8A386F8F-8E8C-479F-98E8-E15FEBF68BA2}" srcOrd="0" destOrd="0" parTransId="{02DBA7C8-61EF-47F0-8C1D-A2BE1996DCE8}" sibTransId="{16957CA7-359E-48A3-BE00-46579B13C744}"/>
    <dgm:cxn modelId="{E727B9C5-462B-4C35-B224-AB855CA5731F}" type="presOf" srcId="{8955DE96-82C7-4459-B469-4A1D4CEC4015}" destId="{82F51C23-68F2-4D1C-8C71-96EA625FA59D}" srcOrd="1" destOrd="0" presId="urn:microsoft.com/office/officeart/2005/8/layout/vProcess5"/>
    <dgm:cxn modelId="{1B4AF1CA-23BF-465C-A6F7-85517D2C8B5B}" type="presOf" srcId="{F5A36C40-C994-463B-BFF0-35A23C3DFA3C}" destId="{FC6BD40B-836A-4139-8C23-0670DEB4A263}" srcOrd="0" destOrd="1" presId="urn:microsoft.com/office/officeart/2005/8/layout/vProcess5"/>
    <dgm:cxn modelId="{03E25ECD-5F95-4900-A992-F6DCA41F7F90}" type="presOf" srcId="{FB0FABEC-D63B-49A4-B1BC-A91B5226BF98}" destId="{902DEB51-0E78-4230-9D22-52C0333635E6}" srcOrd="0" destOrd="0" presId="urn:microsoft.com/office/officeart/2005/8/layout/vProcess5"/>
    <dgm:cxn modelId="{6740BFDC-F597-4E6B-8C88-E50B249E9B16}" type="presOf" srcId="{3AAC42B7-1E77-4026-8C39-810AC0AFA52C}" destId="{322900DC-0C39-4A86-9020-9DD12A8A6445}" srcOrd="0" destOrd="0" presId="urn:microsoft.com/office/officeart/2005/8/layout/vProcess5"/>
    <dgm:cxn modelId="{F79477E9-19AC-455B-A819-98FEA4FA67E8}" type="presOf" srcId="{3AAC42B7-1E77-4026-8C39-810AC0AFA52C}" destId="{B69DDD36-09DE-4528-A403-FEC4A76C8A21}" srcOrd="1" destOrd="0" presId="urn:microsoft.com/office/officeart/2005/8/layout/vProcess5"/>
    <dgm:cxn modelId="{29E412FA-29AB-4C11-8A13-2C32EAE3F830}" type="presOf" srcId="{8A386F8F-8E8C-479F-98E8-E15FEBF68BA2}" destId="{4FC28487-C359-4B28-8D54-E4A67384383C}" srcOrd="0" destOrd="0" presId="urn:microsoft.com/office/officeart/2005/8/layout/vProcess5"/>
    <dgm:cxn modelId="{6FADC164-A897-4394-9907-4D1FE3E2C4FE}" type="presParOf" srcId="{902DEB51-0E78-4230-9D22-52C0333635E6}" destId="{221EEC16-38A5-4CAE-8A36-0E4D694986C9}" srcOrd="0" destOrd="0" presId="urn:microsoft.com/office/officeart/2005/8/layout/vProcess5"/>
    <dgm:cxn modelId="{4EBF6DEE-79E4-43A9-93E7-CCB1603583CD}" type="presParOf" srcId="{902DEB51-0E78-4230-9D22-52C0333635E6}" destId="{4FC28487-C359-4B28-8D54-E4A67384383C}" srcOrd="1" destOrd="0" presId="urn:microsoft.com/office/officeart/2005/8/layout/vProcess5"/>
    <dgm:cxn modelId="{AE02296E-CB44-4E2D-BC15-B067D0C20059}" type="presParOf" srcId="{902DEB51-0E78-4230-9D22-52C0333635E6}" destId="{FC6BD40B-836A-4139-8C23-0670DEB4A263}" srcOrd="2" destOrd="0" presId="urn:microsoft.com/office/officeart/2005/8/layout/vProcess5"/>
    <dgm:cxn modelId="{2AB6C938-74BC-4067-842D-CD7C4119C7DB}" type="presParOf" srcId="{902DEB51-0E78-4230-9D22-52C0333635E6}" destId="{322900DC-0C39-4A86-9020-9DD12A8A6445}" srcOrd="3" destOrd="0" presId="urn:microsoft.com/office/officeart/2005/8/layout/vProcess5"/>
    <dgm:cxn modelId="{E0264199-68ED-446C-BD60-5085CD29DF71}" type="presParOf" srcId="{902DEB51-0E78-4230-9D22-52C0333635E6}" destId="{3A5A888B-DFE6-421B-8620-1BE80EAC0757}" srcOrd="4" destOrd="0" presId="urn:microsoft.com/office/officeart/2005/8/layout/vProcess5"/>
    <dgm:cxn modelId="{08188F78-CB4F-40C4-8722-7003F4E2818C}" type="presParOf" srcId="{902DEB51-0E78-4230-9D22-52C0333635E6}" destId="{A3F47741-BC64-4A7F-9697-069DB69831C2}" srcOrd="5" destOrd="0" presId="urn:microsoft.com/office/officeart/2005/8/layout/vProcess5"/>
    <dgm:cxn modelId="{9CD00405-48C4-4F2C-B301-A135392586F4}" type="presParOf" srcId="{902DEB51-0E78-4230-9D22-52C0333635E6}" destId="{63B5ECB8-CFB9-403F-9F24-9133CF4EE88E}" srcOrd="6" destOrd="0" presId="urn:microsoft.com/office/officeart/2005/8/layout/vProcess5"/>
    <dgm:cxn modelId="{698C13F3-F008-4E42-A8DC-494CBBB2E965}" type="presParOf" srcId="{902DEB51-0E78-4230-9D22-52C0333635E6}" destId="{82F51C23-68F2-4D1C-8C71-96EA625FA59D}" srcOrd="7" destOrd="0" presId="urn:microsoft.com/office/officeart/2005/8/layout/vProcess5"/>
    <dgm:cxn modelId="{5A966371-D581-41A7-B999-DC5228F9268A}" type="presParOf" srcId="{902DEB51-0E78-4230-9D22-52C0333635E6}" destId="{B69DDD36-09DE-4528-A403-FEC4A76C8A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15D52A-2697-4EB0-B78B-F6FB8E134FC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39BF221-6118-4F0C-BF39-08CC50C35D69}">
      <dgm:prSet/>
      <dgm:spPr/>
      <dgm:t>
        <a:bodyPr/>
        <a:lstStyle/>
        <a:p>
          <a:r>
            <a:rPr lang="es-MX"/>
            <a:t>Se evalúa la función de aptitud (fitness) tanto para 𝑢𝑖 como para 𝑥𝑖.</a:t>
          </a:r>
          <a:endParaRPr lang="en-US"/>
        </a:p>
      </dgm:t>
    </dgm:pt>
    <dgm:pt modelId="{B08B6BB4-CFBB-40E6-9183-D7FB74015319}" type="parTrans" cxnId="{6587F8FA-6BB6-458F-915A-35ADCFB9D0A0}">
      <dgm:prSet/>
      <dgm:spPr/>
      <dgm:t>
        <a:bodyPr/>
        <a:lstStyle/>
        <a:p>
          <a:endParaRPr lang="en-US"/>
        </a:p>
      </dgm:t>
    </dgm:pt>
    <dgm:pt modelId="{5F507FD4-7C9B-4D58-8D30-CF3595E50DBD}" type="sibTrans" cxnId="{6587F8FA-6BB6-458F-915A-35ADCFB9D0A0}">
      <dgm:prSet/>
      <dgm:spPr/>
      <dgm:t>
        <a:bodyPr/>
        <a:lstStyle/>
        <a:p>
          <a:endParaRPr lang="en-US"/>
        </a:p>
      </dgm:t>
    </dgm:pt>
    <dgm:pt modelId="{13AD3DA5-AA07-4B5C-8680-CAD9863EAB70}">
      <dgm:prSet/>
      <dgm:spPr/>
      <dgm:t>
        <a:bodyPr/>
        <a:lstStyle/>
        <a:p>
          <a:r>
            <a:rPr lang="es-MX"/>
            <a:t>Si 𝑢𝑖u i​  resulta mejor (por ejemplo, en problemas de minimización, si 𝑓(𝑢𝑖)&lt;𝑓(𝑥𝑖) , se sustituye 𝑥𝑖 ​  por 𝑢𝑖 en la nueva población.</a:t>
          </a:r>
          <a:endParaRPr lang="en-US"/>
        </a:p>
      </dgm:t>
    </dgm:pt>
    <dgm:pt modelId="{E9D75118-5CC9-40DB-943C-4292557232B5}" type="parTrans" cxnId="{BF058CEA-9D9C-438D-8517-9E59468ACC96}">
      <dgm:prSet/>
      <dgm:spPr/>
      <dgm:t>
        <a:bodyPr/>
        <a:lstStyle/>
        <a:p>
          <a:endParaRPr lang="en-US"/>
        </a:p>
      </dgm:t>
    </dgm:pt>
    <dgm:pt modelId="{C39383EE-CD98-40F1-909B-9D99331704E7}" type="sibTrans" cxnId="{BF058CEA-9D9C-438D-8517-9E59468ACC96}">
      <dgm:prSet/>
      <dgm:spPr/>
      <dgm:t>
        <a:bodyPr/>
        <a:lstStyle/>
        <a:p>
          <a:endParaRPr lang="en-US"/>
        </a:p>
      </dgm:t>
    </dgm:pt>
    <dgm:pt modelId="{D912FC84-9E12-46B4-9790-EE258415ECE1}">
      <dgm:prSet/>
      <dgm:spPr/>
      <dgm:t>
        <a:bodyPr/>
        <a:lstStyle/>
        <a:p>
          <a:r>
            <a:rPr lang="es-MX"/>
            <a:t>Si no, se mantiene 𝑥𝑖.</a:t>
          </a:r>
          <a:endParaRPr lang="en-US"/>
        </a:p>
      </dgm:t>
    </dgm:pt>
    <dgm:pt modelId="{BE9B5772-C1AA-4A61-9697-85AA72991A7B}" type="parTrans" cxnId="{3648CAF4-42D5-4C1B-AF66-C07E1470769F}">
      <dgm:prSet/>
      <dgm:spPr/>
      <dgm:t>
        <a:bodyPr/>
        <a:lstStyle/>
        <a:p>
          <a:endParaRPr lang="en-US"/>
        </a:p>
      </dgm:t>
    </dgm:pt>
    <dgm:pt modelId="{337C2889-E60A-44AC-A04C-5DC6CF78D64F}" type="sibTrans" cxnId="{3648CAF4-42D5-4C1B-AF66-C07E1470769F}">
      <dgm:prSet/>
      <dgm:spPr/>
      <dgm:t>
        <a:bodyPr/>
        <a:lstStyle/>
        <a:p>
          <a:endParaRPr lang="en-US"/>
        </a:p>
      </dgm:t>
    </dgm:pt>
    <dgm:pt modelId="{E682E361-3893-4C10-9EB7-93B1367327F9}" type="pres">
      <dgm:prSet presAssocID="{AE15D52A-2697-4EB0-B78B-F6FB8E134FCB}" presName="outerComposite" presStyleCnt="0">
        <dgm:presLayoutVars>
          <dgm:chMax val="5"/>
          <dgm:dir/>
          <dgm:resizeHandles val="exact"/>
        </dgm:presLayoutVars>
      </dgm:prSet>
      <dgm:spPr/>
    </dgm:pt>
    <dgm:pt modelId="{6B4C626B-C6D0-4147-B15C-B0C14C30972D}" type="pres">
      <dgm:prSet presAssocID="{AE15D52A-2697-4EB0-B78B-F6FB8E134FCB}" presName="dummyMaxCanvas" presStyleCnt="0">
        <dgm:presLayoutVars/>
      </dgm:prSet>
      <dgm:spPr/>
    </dgm:pt>
    <dgm:pt modelId="{570A5EC5-4F60-4B2E-B2A2-7AB1E3401C89}" type="pres">
      <dgm:prSet presAssocID="{AE15D52A-2697-4EB0-B78B-F6FB8E134FCB}" presName="ThreeNodes_1" presStyleLbl="node1" presStyleIdx="0" presStyleCnt="3">
        <dgm:presLayoutVars>
          <dgm:bulletEnabled val="1"/>
        </dgm:presLayoutVars>
      </dgm:prSet>
      <dgm:spPr/>
    </dgm:pt>
    <dgm:pt modelId="{D1AC2DA1-C21A-4E4E-82AC-B61E48B8EF85}" type="pres">
      <dgm:prSet presAssocID="{AE15D52A-2697-4EB0-B78B-F6FB8E134FCB}" presName="ThreeNodes_2" presStyleLbl="node1" presStyleIdx="1" presStyleCnt="3">
        <dgm:presLayoutVars>
          <dgm:bulletEnabled val="1"/>
        </dgm:presLayoutVars>
      </dgm:prSet>
      <dgm:spPr/>
    </dgm:pt>
    <dgm:pt modelId="{6353F1FD-C38E-4905-8C54-29F6A6B7A737}" type="pres">
      <dgm:prSet presAssocID="{AE15D52A-2697-4EB0-B78B-F6FB8E134FCB}" presName="ThreeNodes_3" presStyleLbl="node1" presStyleIdx="2" presStyleCnt="3">
        <dgm:presLayoutVars>
          <dgm:bulletEnabled val="1"/>
        </dgm:presLayoutVars>
      </dgm:prSet>
      <dgm:spPr/>
    </dgm:pt>
    <dgm:pt modelId="{174B8547-06FC-45D2-BCE7-D59C33C6D3A9}" type="pres">
      <dgm:prSet presAssocID="{AE15D52A-2697-4EB0-B78B-F6FB8E134FCB}" presName="ThreeConn_1-2" presStyleLbl="fgAccFollowNode1" presStyleIdx="0" presStyleCnt="2">
        <dgm:presLayoutVars>
          <dgm:bulletEnabled val="1"/>
        </dgm:presLayoutVars>
      </dgm:prSet>
      <dgm:spPr/>
    </dgm:pt>
    <dgm:pt modelId="{FD3568E8-01E1-4579-8F73-C852E5A743B0}" type="pres">
      <dgm:prSet presAssocID="{AE15D52A-2697-4EB0-B78B-F6FB8E134FCB}" presName="ThreeConn_2-3" presStyleLbl="fgAccFollowNode1" presStyleIdx="1" presStyleCnt="2">
        <dgm:presLayoutVars>
          <dgm:bulletEnabled val="1"/>
        </dgm:presLayoutVars>
      </dgm:prSet>
      <dgm:spPr/>
    </dgm:pt>
    <dgm:pt modelId="{E8F8CA4B-CFB2-4455-85F2-22947C57AB2C}" type="pres">
      <dgm:prSet presAssocID="{AE15D52A-2697-4EB0-B78B-F6FB8E134FCB}" presName="ThreeNodes_1_text" presStyleLbl="node1" presStyleIdx="2" presStyleCnt="3">
        <dgm:presLayoutVars>
          <dgm:bulletEnabled val="1"/>
        </dgm:presLayoutVars>
      </dgm:prSet>
      <dgm:spPr/>
    </dgm:pt>
    <dgm:pt modelId="{B594AA3E-6203-44A1-B270-F3DDCC1F2115}" type="pres">
      <dgm:prSet presAssocID="{AE15D52A-2697-4EB0-B78B-F6FB8E134FCB}" presName="ThreeNodes_2_text" presStyleLbl="node1" presStyleIdx="2" presStyleCnt="3">
        <dgm:presLayoutVars>
          <dgm:bulletEnabled val="1"/>
        </dgm:presLayoutVars>
      </dgm:prSet>
      <dgm:spPr/>
    </dgm:pt>
    <dgm:pt modelId="{D51734CF-4149-4A20-BBF1-79AFDB766D9C}" type="pres">
      <dgm:prSet presAssocID="{AE15D52A-2697-4EB0-B78B-F6FB8E134FC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F15039-8F8B-438E-9AC3-9DA0CB1BD07D}" type="presOf" srcId="{D912FC84-9E12-46B4-9790-EE258415ECE1}" destId="{D51734CF-4149-4A20-BBF1-79AFDB766D9C}" srcOrd="1" destOrd="0" presId="urn:microsoft.com/office/officeart/2005/8/layout/vProcess5"/>
    <dgm:cxn modelId="{48B96142-2B00-495E-A83B-C29781D15C86}" type="presOf" srcId="{AE15D52A-2697-4EB0-B78B-F6FB8E134FCB}" destId="{E682E361-3893-4C10-9EB7-93B1367327F9}" srcOrd="0" destOrd="0" presId="urn:microsoft.com/office/officeart/2005/8/layout/vProcess5"/>
    <dgm:cxn modelId="{A5446962-B9E7-43A4-8696-9607D1E2C4F3}" type="presOf" srcId="{D912FC84-9E12-46B4-9790-EE258415ECE1}" destId="{6353F1FD-C38E-4905-8C54-29F6A6B7A737}" srcOrd="0" destOrd="0" presId="urn:microsoft.com/office/officeart/2005/8/layout/vProcess5"/>
    <dgm:cxn modelId="{53E74956-0372-4A19-841C-BDCBEB8C939A}" type="presOf" srcId="{13AD3DA5-AA07-4B5C-8680-CAD9863EAB70}" destId="{D1AC2DA1-C21A-4E4E-82AC-B61E48B8EF85}" srcOrd="0" destOrd="0" presId="urn:microsoft.com/office/officeart/2005/8/layout/vProcess5"/>
    <dgm:cxn modelId="{138ADB88-6C2C-4219-A7DB-8D3C8FF7BAF3}" type="presOf" srcId="{13AD3DA5-AA07-4B5C-8680-CAD9863EAB70}" destId="{B594AA3E-6203-44A1-B270-F3DDCC1F2115}" srcOrd="1" destOrd="0" presId="urn:microsoft.com/office/officeart/2005/8/layout/vProcess5"/>
    <dgm:cxn modelId="{5877D293-8324-4918-856A-8872CB804DCF}" type="presOf" srcId="{C39383EE-CD98-40F1-909B-9D99331704E7}" destId="{FD3568E8-01E1-4579-8F73-C852E5A743B0}" srcOrd="0" destOrd="0" presId="urn:microsoft.com/office/officeart/2005/8/layout/vProcess5"/>
    <dgm:cxn modelId="{CEBC0594-2F8A-4A8A-BA67-0B30C095F088}" type="presOf" srcId="{139BF221-6118-4F0C-BF39-08CC50C35D69}" destId="{570A5EC5-4F60-4B2E-B2A2-7AB1E3401C89}" srcOrd="0" destOrd="0" presId="urn:microsoft.com/office/officeart/2005/8/layout/vProcess5"/>
    <dgm:cxn modelId="{BF058CEA-9D9C-438D-8517-9E59468ACC96}" srcId="{AE15D52A-2697-4EB0-B78B-F6FB8E134FCB}" destId="{13AD3DA5-AA07-4B5C-8680-CAD9863EAB70}" srcOrd="1" destOrd="0" parTransId="{E9D75118-5CC9-40DB-943C-4292557232B5}" sibTransId="{C39383EE-CD98-40F1-909B-9D99331704E7}"/>
    <dgm:cxn modelId="{D95D58EF-3760-405C-AD8B-EC1A9099E5B9}" type="presOf" srcId="{139BF221-6118-4F0C-BF39-08CC50C35D69}" destId="{E8F8CA4B-CFB2-4455-85F2-22947C57AB2C}" srcOrd="1" destOrd="0" presId="urn:microsoft.com/office/officeart/2005/8/layout/vProcess5"/>
    <dgm:cxn modelId="{3648CAF4-42D5-4C1B-AF66-C07E1470769F}" srcId="{AE15D52A-2697-4EB0-B78B-F6FB8E134FCB}" destId="{D912FC84-9E12-46B4-9790-EE258415ECE1}" srcOrd="2" destOrd="0" parTransId="{BE9B5772-C1AA-4A61-9697-85AA72991A7B}" sibTransId="{337C2889-E60A-44AC-A04C-5DC6CF78D64F}"/>
    <dgm:cxn modelId="{6C9B4BF8-20B4-4EC7-8654-EBDC2F381F5A}" type="presOf" srcId="{5F507FD4-7C9B-4D58-8D30-CF3595E50DBD}" destId="{174B8547-06FC-45D2-BCE7-D59C33C6D3A9}" srcOrd="0" destOrd="0" presId="urn:microsoft.com/office/officeart/2005/8/layout/vProcess5"/>
    <dgm:cxn modelId="{6587F8FA-6BB6-458F-915A-35ADCFB9D0A0}" srcId="{AE15D52A-2697-4EB0-B78B-F6FB8E134FCB}" destId="{139BF221-6118-4F0C-BF39-08CC50C35D69}" srcOrd="0" destOrd="0" parTransId="{B08B6BB4-CFBB-40E6-9183-D7FB74015319}" sibTransId="{5F507FD4-7C9B-4D58-8D30-CF3595E50DBD}"/>
    <dgm:cxn modelId="{ADC9B5D2-145E-40F9-936E-23A9A0C2CE9D}" type="presParOf" srcId="{E682E361-3893-4C10-9EB7-93B1367327F9}" destId="{6B4C626B-C6D0-4147-B15C-B0C14C30972D}" srcOrd="0" destOrd="0" presId="urn:microsoft.com/office/officeart/2005/8/layout/vProcess5"/>
    <dgm:cxn modelId="{0788BEED-1BFA-4590-8DFB-619B770B7216}" type="presParOf" srcId="{E682E361-3893-4C10-9EB7-93B1367327F9}" destId="{570A5EC5-4F60-4B2E-B2A2-7AB1E3401C89}" srcOrd="1" destOrd="0" presId="urn:microsoft.com/office/officeart/2005/8/layout/vProcess5"/>
    <dgm:cxn modelId="{45941FE6-CBF9-4418-AE36-5E98B82F8CCC}" type="presParOf" srcId="{E682E361-3893-4C10-9EB7-93B1367327F9}" destId="{D1AC2DA1-C21A-4E4E-82AC-B61E48B8EF85}" srcOrd="2" destOrd="0" presId="urn:microsoft.com/office/officeart/2005/8/layout/vProcess5"/>
    <dgm:cxn modelId="{A6447CD4-DF88-499E-8C24-13D9197DA775}" type="presParOf" srcId="{E682E361-3893-4C10-9EB7-93B1367327F9}" destId="{6353F1FD-C38E-4905-8C54-29F6A6B7A737}" srcOrd="3" destOrd="0" presId="urn:microsoft.com/office/officeart/2005/8/layout/vProcess5"/>
    <dgm:cxn modelId="{ADE42CE8-3C15-4EE2-8FC2-2475AC47DC8F}" type="presParOf" srcId="{E682E361-3893-4C10-9EB7-93B1367327F9}" destId="{174B8547-06FC-45D2-BCE7-D59C33C6D3A9}" srcOrd="4" destOrd="0" presId="urn:microsoft.com/office/officeart/2005/8/layout/vProcess5"/>
    <dgm:cxn modelId="{E6C0CCF0-EC77-48CC-9046-08FCF82228AA}" type="presParOf" srcId="{E682E361-3893-4C10-9EB7-93B1367327F9}" destId="{FD3568E8-01E1-4579-8F73-C852E5A743B0}" srcOrd="5" destOrd="0" presId="urn:microsoft.com/office/officeart/2005/8/layout/vProcess5"/>
    <dgm:cxn modelId="{C3B8064A-1F33-4AC0-B2EC-1475FCA7C695}" type="presParOf" srcId="{E682E361-3893-4C10-9EB7-93B1367327F9}" destId="{E8F8CA4B-CFB2-4455-85F2-22947C57AB2C}" srcOrd="6" destOrd="0" presId="urn:microsoft.com/office/officeart/2005/8/layout/vProcess5"/>
    <dgm:cxn modelId="{61073115-BFA5-4F3F-BD90-117FFCEE8519}" type="presParOf" srcId="{E682E361-3893-4C10-9EB7-93B1367327F9}" destId="{B594AA3E-6203-44A1-B270-F3DDCC1F2115}" srcOrd="7" destOrd="0" presId="urn:microsoft.com/office/officeart/2005/8/layout/vProcess5"/>
    <dgm:cxn modelId="{1D12B5AE-D3E2-4962-8FCA-84630E39782A}" type="presParOf" srcId="{E682E361-3893-4C10-9EB7-93B1367327F9}" destId="{D51734CF-4149-4A20-BBF1-79AFDB766D9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055C37-B45D-4F37-953E-FD35559357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240BA5-1C99-4ABA-A033-9FD61FDD1011}">
      <dgm:prSet/>
      <dgm:spPr/>
      <dgm:t>
        <a:bodyPr/>
        <a:lstStyle/>
        <a:p>
          <a:r>
            <a:rPr lang="es-MX"/>
            <a:t>Se repiten los pasos 2 a 4 para cada vector de la población.</a:t>
          </a:r>
          <a:endParaRPr lang="en-US"/>
        </a:p>
      </dgm:t>
    </dgm:pt>
    <dgm:pt modelId="{D123DFDA-C1E6-46B2-899E-2652BCF841B4}" type="parTrans" cxnId="{A80DDC6A-1C3C-4DCF-959B-BA2C6AB3498E}">
      <dgm:prSet/>
      <dgm:spPr/>
      <dgm:t>
        <a:bodyPr/>
        <a:lstStyle/>
        <a:p>
          <a:endParaRPr lang="en-US"/>
        </a:p>
      </dgm:t>
    </dgm:pt>
    <dgm:pt modelId="{3B8BF0CD-F5C7-4154-9D49-8A2C2802F55D}" type="sibTrans" cxnId="{A80DDC6A-1C3C-4DCF-959B-BA2C6AB3498E}">
      <dgm:prSet/>
      <dgm:spPr/>
      <dgm:t>
        <a:bodyPr/>
        <a:lstStyle/>
        <a:p>
          <a:endParaRPr lang="en-US"/>
        </a:p>
      </dgm:t>
    </dgm:pt>
    <dgm:pt modelId="{70C36991-7B94-4167-B49B-BF0B970362A6}">
      <dgm:prSet/>
      <dgm:spPr/>
      <dgm:t>
        <a:bodyPr/>
        <a:lstStyle/>
        <a:p>
          <a:r>
            <a:rPr lang="es-MX"/>
            <a:t>Se continúan generando nuevas generaciones hasta alcanzar el criterio de parada (por ejemplo, un número máximo de iteraciones o que la mejora entre generaciones sea mínima).</a:t>
          </a:r>
          <a:endParaRPr lang="en-US"/>
        </a:p>
      </dgm:t>
    </dgm:pt>
    <dgm:pt modelId="{81EB3F7A-0717-4B46-B07E-9DE74CB88051}" type="parTrans" cxnId="{5BD00B43-B309-4502-939A-7DE52F5987EA}">
      <dgm:prSet/>
      <dgm:spPr/>
      <dgm:t>
        <a:bodyPr/>
        <a:lstStyle/>
        <a:p>
          <a:endParaRPr lang="en-US"/>
        </a:p>
      </dgm:t>
    </dgm:pt>
    <dgm:pt modelId="{AF2DAD56-C4AE-433F-BEDE-A4DF6FFC5043}" type="sibTrans" cxnId="{5BD00B43-B309-4502-939A-7DE52F5987EA}">
      <dgm:prSet/>
      <dgm:spPr/>
      <dgm:t>
        <a:bodyPr/>
        <a:lstStyle/>
        <a:p>
          <a:endParaRPr lang="en-US"/>
        </a:p>
      </dgm:t>
    </dgm:pt>
    <dgm:pt modelId="{0AD9609B-9451-4DBB-9AE6-2A0BC6C445C6}" type="pres">
      <dgm:prSet presAssocID="{79055C37-B45D-4F37-953E-FD35559357F6}" presName="root" presStyleCnt="0">
        <dgm:presLayoutVars>
          <dgm:dir/>
          <dgm:resizeHandles val="exact"/>
        </dgm:presLayoutVars>
      </dgm:prSet>
      <dgm:spPr/>
    </dgm:pt>
    <dgm:pt modelId="{2B6A1FD1-8576-448D-807F-D8FE11C5FF03}" type="pres">
      <dgm:prSet presAssocID="{59240BA5-1C99-4ABA-A033-9FD61FDD1011}" presName="compNode" presStyleCnt="0"/>
      <dgm:spPr/>
    </dgm:pt>
    <dgm:pt modelId="{2E1B09E1-483E-4255-94FB-1BD54E2686CF}" type="pres">
      <dgm:prSet presAssocID="{59240BA5-1C99-4ABA-A033-9FD61FDD1011}" presName="bgRect" presStyleLbl="bgShp" presStyleIdx="0" presStyleCnt="2"/>
      <dgm:spPr/>
    </dgm:pt>
    <dgm:pt modelId="{C4AC0CCA-4415-416A-8317-AF64C4BBE1B6}" type="pres">
      <dgm:prSet presAssocID="{59240BA5-1C99-4ABA-A033-9FD61FDD10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E99D3FD4-15AA-4EDB-ACA8-1E43F62B14B0}" type="pres">
      <dgm:prSet presAssocID="{59240BA5-1C99-4ABA-A033-9FD61FDD1011}" presName="spaceRect" presStyleCnt="0"/>
      <dgm:spPr/>
    </dgm:pt>
    <dgm:pt modelId="{6BCA32D2-6507-4E19-B90A-BFF4065906A6}" type="pres">
      <dgm:prSet presAssocID="{59240BA5-1C99-4ABA-A033-9FD61FDD1011}" presName="parTx" presStyleLbl="revTx" presStyleIdx="0" presStyleCnt="2">
        <dgm:presLayoutVars>
          <dgm:chMax val="0"/>
          <dgm:chPref val="0"/>
        </dgm:presLayoutVars>
      </dgm:prSet>
      <dgm:spPr/>
    </dgm:pt>
    <dgm:pt modelId="{8115B0B2-73B8-404F-8975-6A52A310142B}" type="pres">
      <dgm:prSet presAssocID="{3B8BF0CD-F5C7-4154-9D49-8A2C2802F55D}" presName="sibTrans" presStyleCnt="0"/>
      <dgm:spPr/>
    </dgm:pt>
    <dgm:pt modelId="{CCBEC7D0-F60C-4487-B45D-0F9821E6BAB4}" type="pres">
      <dgm:prSet presAssocID="{70C36991-7B94-4167-B49B-BF0B970362A6}" presName="compNode" presStyleCnt="0"/>
      <dgm:spPr/>
    </dgm:pt>
    <dgm:pt modelId="{91DB5645-2E72-4F70-8335-E19E71B10339}" type="pres">
      <dgm:prSet presAssocID="{70C36991-7B94-4167-B49B-BF0B970362A6}" presName="bgRect" presStyleLbl="bgShp" presStyleIdx="1" presStyleCnt="2"/>
      <dgm:spPr/>
    </dgm:pt>
    <dgm:pt modelId="{54117450-4C21-48ED-A881-A362CFACAEDA}" type="pres">
      <dgm:prSet presAssocID="{70C36991-7B94-4167-B49B-BF0B970362A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B5C01025-4DDD-4230-A48A-E26B4AA22E6F}" type="pres">
      <dgm:prSet presAssocID="{70C36991-7B94-4167-B49B-BF0B970362A6}" presName="spaceRect" presStyleCnt="0"/>
      <dgm:spPr/>
    </dgm:pt>
    <dgm:pt modelId="{0B5BE29B-D44C-4F21-BC34-D3D1CB657D19}" type="pres">
      <dgm:prSet presAssocID="{70C36991-7B94-4167-B49B-BF0B970362A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769AE21-56F1-44FA-A233-160EDEA4010A}" type="presOf" srcId="{79055C37-B45D-4F37-953E-FD35559357F6}" destId="{0AD9609B-9451-4DBB-9AE6-2A0BC6C445C6}" srcOrd="0" destOrd="0" presId="urn:microsoft.com/office/officeart/2018/2/layout/IconVerticalSolidList"/>
    <dgm:cxn modelId="{5BD00B43-B309-4502-939A-7DE52F5987EA}" srcId="{79055C37-B45D-4F37-953E-FD35559357F6}" destId="{70C36991-7B94-4167-B49B-BF0B970362A6}" srcOrd="1" destOrd="0" parTransId="{81EB3F7A-0717-4B46-B07E-9DE74CB88051}" sibTransId="{AF2DAD56-C4AE-433F-BEDE-A4DF6FFC5043}"/>
    <dgm:cxn modelId="{A80DDC6A-1C3C-4DCF-959B-BA2C6AB3498E}" srcId="{79055C37-B45D-4F37-953E-FD35559357F6}" destId="{59240BA5-1C99-4ABA-A033-9FD61FDD1011}" srcOrd="0" destOrd="0" parTransId="{D123DFDA-C1E6-46B2-899E-2652BCF841B4}" sibTransId="{3B8BF0CD-F5C7-4154-9D49-8A2C2802F55D}"/>
    <dgm:cxn modelId="{AAFCB1AF-EC29-4639-8944-97BBD53AF8D7}" type="presOf" srcId="{59240BA5-1C99-4ABA-A033-9FD61FDD1011}" destId="{6BCA32D2-6507-4E19-B90A-BFF4065906A6}" srcOrd="0" destOrd="0" presId="urn:microsoft.com/office/officeart/2018/2/layout/IconVerticalSolidList"/>
    <dgm:cxn modelId="{A6C58DBD-02B0-46E2-9C85-33A0411CC775}" type="presOf" srcId="{70C36991-7B94-4167-B49B-BF0B970362A6}" destId="{0B5BE29B-D44C-4F21-BC34-D3D1CB657D19}" srcOrd="0" destOrd="0" presId="urn:microsoft.com/office/officeart/2018/2/layout/IconVerticalSolidList"/>
    <dgm:cxn modelId="{16CFCBD4-38EA-425F-AA25-362D29719BEC}" type="presParOf" srcId="{0AD9609B-9451-4DBB-9AE6-2A0BC6C445C6}" destId="{2B6A1FD1-8576-448D-807F-D8FE11C5FF03}" srcOrd="0" destOrd="0" presId="urn:microsoft.com/office/officeart/2018/2/layout/IconVerticalSolidList"/>
    <dgm:cxn modelId="{3C31FA83-793A-4B12-9835-F43BB3B2BEF7}" type="presParOf" srcId="{2B6A1FD1-8576-448D-807F-D8FE11C5FF03}" destId="{2E1B09E1-483E-4255-94FB-1BD54E2686CF}" srcOrd="0" destOrd="0" presId="urn:microsoft.com/office/officeart/2018/2/layout/IconVerticalSolidList"/>
    <dgm:cxn modelId="{845AC7F3-2E29-4813-AA69-2A934CCB31C0}" type="presParOf" srcId="{2B6A1FD1-8576-448D-807F-D8FE11C5FF03}" destId="{C4AC0CCA-4415-416A-8317-AF64C4BBE1B6}" srcOrd="1" destOrd="0" presId="urn:microsoft.com/office/officeart/2018/2/layout/IconVerticalSolidList"/>
    <dgm:cxn modelId="{B685EE61-F1A9-4D90-8F8E-AA9819B2A449}" type="presParOf" srcId="{2B6A1FD1-8576-448D-807F-D8FE11C5FF03}" destId="{E99D3FD4-15AA-4EDB-ACA8-1E43F62B14B0}" srcOrd="2" destOrd="0" presId="urn:microsoft.com/office/officeart/2018/2/layout/IconVerticalSolidList"/>
    <dgm:cxn modelId="{8FAD7619-5628-4990-85CC-80E9A8FBB61D}" type="presParOf" srcId="{2B6A1FD1-8576-448D-807F-D8FE11C5FF03}" destId="{6BCA32D2-6507-4E19-B90A-BFF4065906A6}" srcOrd="3" destOrd="0" presId="urn:microsoft.com/office/officeart/2018/2/layout/IconVerticalSolidList"/>
    <dgm:cxn modelId="{1230A3B3-E22F-426A-B55B-3D154D595F60}" type="presParOf" srcId="{0AD9609B-9451-4DBB-9AE6-2A0BC6C445C6}" destId="{8115B0B2-73B8-404F-8975-6A52A310142B}" srcOrd="1" destOrd="0" presId="urn:microsoft.com/office/officeart/2018/2/layout/IconVerticalSolidList"/>
    <dgm:cxn modelId="{C940687D-BE5E-4B56-9814-6C398BF173EB}" type="presParOf" srcId="{0AD9609B-9451-4DBB-9AE6-2A0BC6C445C6}" destId="{CCBEC7D0-F60C-4487-B45D-0F9821E6BAB4}" srcOrd="2" destOrd="0" presId="urn:microsoft.com/office/officeart/2018/2/layout/IconVerticalSolidList"/>
    <dgm:cxn modelId="{1733DE93-6286-429C-A036-2E248B094BB9}" type="presParOf" srcId="{CCBEC7D0-F60C-4487-B45D-0F9821E6BAB4}" destId="{91DB5645-2E72-4F70-8335-E19E71B10339}" srcOrd="0" destOrd="0" presId="urn:microsoft.com/office/officeart/2018/2/layout/IconVerticalSolidList"/>
    <dgm:cxn modelId="{401F93EF-3A95-485B-A3D3-1C41E509ECD2}" type="presParOf" srcId="{CCBEC7D0-F60C-4487-B45D-0F9821E6BAB4}" destId="{54117450-4C21-48ED-A881-A362CFACAEDA}" srcOrd="1" destOrd="0" presId="urn:microsoft.com/office/officeart/2018/2/layout/IconVerticalSolidList"/>
    <dgm:cxn modelId="{8E3EED2D-178A-4C60-954C-91DC53128B29}" type="presParOf" srcId="{CCBEC7D0-F60C-4487-B45D-0F9821E6BAB4}" destId="{B5C01025-4DDD-4230-A48A-E26B4AA22E6F}" srcOrd="2" destOrd="0" presId="urn:microsoft.com/office/officeart/2018/2/layout/IconVerticalSolidList"/>
    <dgm:cxn modelId="{7D96EB7D-F820-4182-AAA0-38A0160FF4FE}" type="presParOf" srcId="{CCBEC7D0-F60C-4487-B45D-0F9821E6BAB4}" destId="{0B5BE29B-D44C-4F21-BC34-D3D1CB657D1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CC36B-C863-4F41-9444-256C79FB0DBD}">
      <dsp:nvSpPr>
        <dsp:cNvPr id="0" name=""/>
        <dsp:cNvSpPr/>
      </dsp:nvSpPr>
      <dsp:spPr>
        <a:xfrm>
          <a:off x="725" y="957544"/>
          <a:ext cx="2829988" cy="1697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La evolución diferencial se utiliza en optimización de funciones complejas y multidimensionales, especialmente cuando:</a:t>
          </a:r>
          <a:endParaRPr lang="en-US" sz="1700" kern="1200"/>
        </a:p>
      </dsp:txBody>
      <dsp:txXfrm>
        <a:off x="725" y="957544"/>
        <a:ext cx="2829988" cy="1697993"/>
      </dsp:txXfrm>
    </dsp:sp>
    <dsp:sp modelId="{15F5BC75-0480-4E27-8C82-4A18461BE759}">
      <dsp:nvSpPr>
        <dsp:cNvPr id="0" name=""/>
        <dsp:cNvSpPr/>
      </dsp:nvSpPr>
      <dsp:spPr>
        <a:xfrm>
          <a:off x="3113712" y="957544"/>
          <a:ext cx="2829988" cy="1697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Es útil cuando la función objetivo no es diferenciable, es ruidosa o cambia con el tiempo.</a:t>
          </a:r>
          <a:endParaRPr lang="en-US" sz="1700" kern="1200" dirty="0"/>
        </a:p>
      </dsp:txBody>
      <dsp:txXfrm>
        <a:off x="3113712" y="957544"/>
        <a:ext cx="2829988" cy="1697993"/>
      </dsp:txXfrm>
    </dsp:sp>
    <dsp:sp modelId="{62758497-A253-4E88-B580-16B9ECAA04B8}">
      <dsp:nvSpPr>
        <dsp:cNvPr id="0" name=""/>
        <dsp:cNvSpPr/>
      </dsp:nvSpPr>
      <dsp:spPr>
        <a:xfrm>
          <a:off x="725" y="2938535"/>
          <a:ext cx="2829988" cy="16979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requiere encontrar el óptimo global en espacios de búsqueda amplios.</a:t>
          </a:r>
          <a:endParaRPr lang="en-US" sz="1700" kern="1200"/>
        </a:p>
      </dsp:txBody>
      <dsp:txXfrm>
        <a:off x="725" y="2938535"/>
        <a:ext cx="2829988" cy="1697993"/>
      </dsp:txXfrm>
    </dsp:sp>
    <dsp:sp modelId="{8F1849CD-EFAE-4A6B-9701-2C3E1098A482}">
      <dsp:nvSpPr>
        <dsp:cNvPr id="0" name=""/>
        <dsp:cNvSpPr/>
      </dsp:nvSpPr>
      <dsp:spPr>
        <a:xfrm>
          <a:off x="3113712" y="2938535"/>
          <a:ext cx="2829988" cy="16979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aplican en campos tan variados como ingeniería, inteligencia artificial, ajuste de parámetros, diseño de estructuras y muchos otros problemas de optimización.</a:t>
          </a:r>
          <a:endParaRPr lang="en-US" sz="1700" kern="1200"/>
        </a:p>
      </dsp:txBody>
      <dsp:txXfrm>
        <a:off x="3113712" y="2938535"/>
        <a:ext cx="2829988" cy="1697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0187B-1B9A-48E4-A793-85EEC69E4EA9}">
      <dsp:nvSpPr>
        <dsp:cNvPr id="0" name=""/>
        <dsp:cNvSpPr/>
      </dsp:nvSpPr>
      <dsp:spPr>
        <a:xfrm>
          <a:off x="0" y="0"/>
          <a:ext cx="6058309" cy="61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i="0" kern="1200" baseline="0" dirty="0"/>
            <a:t>Población: Conjunto de soluciones candidatas</a:t>
          </a:r>
          <a:endParaRPr lang="en-US" sz="1400" kern="1200" dirty="0"/>
        </a:p>
      </dsp:txBody>
      <dsp:txXfrm>
        <a:off x="18011" y="18011"/>
        <a:ext cx="5322796" cy="578915"/>
      </dsp:txXfrm>
    </dsp:sp>
    <dsp:sp modelId="{17249292-6D6A-4B03-87A8-ADBB1711E94B}">
      <dsp:nvSpPr>
        <dsp:cNvPr id="0" name=""/>
        <dsp:cNvSpPr/>
      </dsp:nvSpPr>
      <dsp:spPr>
        <a:xfrm>
          <a:off x="452406" y="700345"/>
          <a:ext cx="6058309" cy="61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i="0" kern="1200" baseline="0"/>
            <a:t>Fitness (Aptitud): Medida de calidad de cada solución</a:t>
          </a:r>
          <a:endParaRPr lang="en-US" sz="1400" kern="1200"/>
        </a:p>
      </dsp:txBody>
      <dsp:txXfrm>
        <a:off x="470417" y="718356"/>
        <a:ext cx="5170172" cy="578915"/>
      </dsp:txXfrm>
    </dsp:sp>
    <dsp:sp modelId="{C554E45E-DA2C-4165-B55F-26E4E0845BAD}">
      <dsp:nvSpPr>
        <dsp:cNvPr id="0" name=""/>
        <dsp:cNvSpPr/>
      </dsp:nvSpPr>
      <dsp:spPr>
        <a:xfrm>
          <a:off x="904812" y="1400691"/>
          <a:ext cx="6058309" cy="61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i="0" kern="1200" baseline="0" dirty="0"/>
            <a:t>Mutación Diferencial: Generación de un vector mutante a partir de la diferencia entre soluciones</a:t>
          </a:r>
          <a:endParaRPr lang="en-US" sz="1400" kern="1200" dirty="0"/>
        </a:p>
      </dsp:txBody>
      <dsp:txXfrm>
        <a:off x="922823" y="1418702"/>
        <a:ext cx="5170172" cy="578915"/>
      </dsp:txXfrm>
    </dsp:sp>
    <dsp:sp modelId="{7498C117-5FC9-4A57-9A96-5B5F6A72E9BE}">
      <dsp:nvSpPr>
        <dsp:cNvPr id="0" name=""/>
        <dsp:cNvSpPr/>
      </dsp:nvSpPr>
      <dsp:spPr>
        <a:xfrm>
          <a:off x="1357218" y="2101036"/>
          <a:ext cx="6058309" cy="61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i="0" kern="1200" baseline="0"/>
            <a:t>Crossover: Combinación entre el vector mutante y el vector objetivo</a:t>
          </a:r>
          <a:endParaRPr lang="en-US" sz="1400" kern="1200"/>
        </a:p>
      </dsp:txBody>
      <dsp:txXfrm>
        <a:off x="1375229" y="2119047"/>
        <a:ext cx="5170172" cy="578915"/>
      </dsp:txXfrm>
    </dsp:sp>
    <dsp:sp modelId="{812E0F06-AE5A-4E08-BA51-4FA2B966060E}">
      <dsp:nvSpPr>
        <dsp:cNvPr id="0" name=""/>
        <dsp:cNvSpPr/>
      </dsp:nvSpPr>
      <dsp:spPr>
        <a:xfrm>
          <a:off x="1809625" y="2801382"/>
          <a:ext cx="6058309" cy="614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i="0" kern="1200" baseline="0"/>
            <a:t>Selección: Elección de la solución de mejor rendimiento para la siguiente generación</a:t>
          </a:r>
          <a:endParaRPr lang="en-US" sz="1400" kern="1200"/>
        </a:p>
      </dsp:txBody>
      <dsp:txXfrm>
        <a:off x="1827636" y="2819393"/>
        <a:ext cx="5170172" cy="578915"/>
      </dsp:txXfrm>
    </dsp:sp>
    <dsp:sp modelId="{D4244BF8-7690-4647-8E61-A1F1058029D7}">
      <dsp:nvSpPr>
        <dsp:cNvPr id="0" name=""/>
        <dsp:cNvSpPr/>
      </dsp:nvSpPr>
      <dsp:spPr>
        <a:xfrm>
          <a:off x="5658600" y="449246"/>
          <a:ext cx="399709" cy="399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748535" y="449246"/>
        <a:ext cx="219839" cy="300781"/>
      </dsp:txXfrm>
    </dsp:sp>
    <dsp:sp modelId="{AA1DD881-DA56-4B03-AB9E-3D41F96677E8}">
      <dsp:nvSpPr>
        <dsp:cNvPr id="0" name=""/>
        <dsp:cNvSpPr/>
      </dsp:nvSpPr>
      <dsp:spPr>
        <a:xfrm>
          <a:off x="6111006" y="1149591"/>
          <a:ext cx="399709" cy="399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00941" y="1149591"/>
        <a:ext cx="219839" cy="300781"/>
      </dsp:txXfrm>
    </dsp:sp>
    <dsp:sp modelId="{7A425D09-AC2A-4576-A999-937F7992E16C}">
      <dsp:nvSpPr>
        <dsp:cNvPr id="0" name=""/>
        <dsp:cNvSpPr/>
      </dsp:nvSpPr>
      <dsp:spPr>
        <a:xfrm>
          <a:off x="6563413" y="1839688"/>
          <a:ext cx="399709" cy="399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653348" y="1839688"/>
        <a:ext cx="219839" cy="300781"/>
      </dsp:txXfrm>
    </dsp:sp>
    <dsp:sp modelId="{C7D98930-D3FE-4E8D-9BEC-0475D00ABFDA}">
      <dsp:nvSpPr>
        <dsp:cNvPr id="0" name=""/>
        <dsp:cNvSpPr/>
      </dsp:nvSpPr>
      <dsp:spPr>
        <a:xfrm>
          <a:off x="7015819" y="2546866"/>
          <a:ext cx="399709" cy="3997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7105754" y="2546866"/>
        <a:ext cx="219839" cy="300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95D30-852D-4001-8128-B348AD4A1C24}">
      <dsp:nvSpPr>
        <dsp:cNvPr id="0" name=""/>
        <dsp:cNvSpPr/>
      </dsp:nvSpPr>
      <dsp:spPr>
        <a:xfrm>
          <a:off x="0" y="909036"/>
          <a:ext cx="5944427" cy="1678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F6EF5-EAF3-4DE7-854A-89FC61D2681C}">
      <dsp:nvSpPr>
        <dsp:cNvPr id="0" name=""/>
        <dsp:cNvSpPr/>
      </dsp:nvSpPr>
      <dsp:spPr>
        <a:xfrm>
          <a:off x="507662" y="1286636"/>
          <a:ext cx="923022" cy="923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8B04-7330-46A1-9021-4B519C9C4611}">
      <dsp:nvSpPr>
        <dsp:cNvPr id="0" name=""/>
        <dsp:cNvSpPr/>
      </dsp:nvSpPr>
      <dsp:spPr>
        <a:xfrm>
          <a:off x="1938346" y="909036"/>
          <a:ext cx="4006080" cy="167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2" tIns="177612" rIns="177612" bIns="1776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Definición del problema: Se determina la función a optimizar y se establecen los límites para cada variable.</a:t>
          </a:r>
          <a:endParaRPr lang="en-US" sz="1700" kern="1200"/>
        </a:p>
      </dsp:txBody>
      <dsp:txXfrm>
        <a:off x="1938346" y="909036"/>
        <a:ext cx="4006080" cy="1678221"/>
      </dsp:txXfrm>
    </dsp:sp>
    <dsp:sp modelId="{7C61FE50-B6E0-4F6E-9E50-96D5CD797127}">
      <dsp:nvSpPr>
        <dsp:cNvPr id="0" name=""/>
        <dsp:cNvSpPr/>
      </dsp:nvSpPr>
      <dsp:spPr>
        <a:xfrm>
          <a:off x="0" y="3006814"/>
          <a:ext cx="5944427" cy="1678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46F67-AB06-4AED-A6E6-0C291CDAE12B}">
      <dsp:nvSpPr>
        <dsp:cNvPr id="0" name=""/>
        <dsp:cNvSpPr/>
      </dsp:nvSpPr>
      <dsp:spPr>
        <a:xfrm>
          <a:off x="507662" y="3384414"/>
          <a:ext cx="923022" cy="923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B8AC3-68DC-4F5A-B43A-DC446B2E5979}">
      <dsp:nvSpPr>
        <dsp:cNvPr id="0" name=""/>
        <dsp:cNvSpPr/>
      </dsp:nvSpPr>
      <dsp:spPr>
        <a:xfrm>
          <a:off x="1938346" y="3006814"/>
          <a:ext cx="4006080" cy="167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2" tIns="177612" rIns="177612" bIns="1776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Generación aleatoria: Se crea una población de 𝑁𝑃NP vectores (soluciones), donde cada componente se inicializa de forma aleatoria dentro de los límites definidos.</a:t>
          </a:r>
          <a:endParaRPr lang="en-US" sz="1700" kern="1200"/>
        </a:p>
      </dsp:txBody>
      <dsp:txXfrm>
        <a:off x="1938346" y="3006814"/>
        <a:ext cx="4006080" cy="16782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C28487-C359-4B28-8D54-E4A67384383C}">
      <dsp:nvSpPr>
        <dsp:cNvPr id="0" name=""/>
        <dsp:cNvSpPr/>
      </dsp:nvSpPr>
      <dsp:spPr>
        <a:xfrm>
          <a:off x="0" y="0"/>
          <a:ext cx="4729587" cy="101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seleccionan aleatoriamente tres vectores distintos: Xa ,Xb y Xc.</a:t>
          </a:r>
          <a:endParaRPr lang="en-US" sz="1700" kern="1200"/>
        </a:p>
      </dsp:txBody>
      <dsp:txXfrm>
        <a:off x="29812" y="29812"/>
        <a:ext cx="3631252" cy="958222"/>
      </dsp:txXfrm>
    </dsp:sp>
    <dsp:sp modelId="{FC6BD40B-836A-4139-8C23-0670DEB4A263}">
      <dsp:nvSpPr>
        <dsp:cNvPr id="0" name=""/>
        <dsp:cNvSpPr/>
      </dsp:nvSpPr>
      <dsp:spPr>
        <a:xfrm>
          <a:off x="417316" y="1187486"/>
          <a:ext cx="4729587" cy="101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calcula el vector mutante Vi​ mediante la fórmula: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300" kern="1200"/>
            <a:t>Vi= Xa + F * (Xb - Xc)  </a:t>
          </a:r>
          <a:endParaRPr lang="en-US" sz="1300" kern="1200"/>
        </a:p>
      </dsp:txBody>
      <dsp:txXfrm>
        <a:off x="447128" y="1217298"/>
        <a:ext cx="3591047" cy="958222"/>
      </dsp:txXfrm>
    </dsp:sp>
    <dsp:sp modelId="{322900DC-0C39-4A86-9020-9DD12A8A6445}">
      <dsp:nvSpPr>
        <dsp:cNvPr id="0" name=""/>
        <dsp:cNvSpPr/>
      </dsp:nvSpPr>
      <dsp:spPr>
        <a:xfrm>
          <a:off x="834633" y="2374973"/>
          <a:ext cx="4729587" cy="1017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Aquí, F es un factor de escala (generalmente en el rango [0, 2]) que controla la amplitud de la diferencia.</a:t>
          </a:r>
          <a:endParaRPr lang="en-US" sz="1700" kern="1200"/>
        </a:p>
      </dsp:txBody>
      <dsp:txXfrm>
        <a:off x="864445" y="2404785"/>
        <a:ext cx="3591047" cy="958222"/>
      </dsp:txXfrm>
    </dsp:sp>
    <dsp:sp modelId="{3A5A888B-DFE6-421B-8620-1BE80EAC0757}">
      <dsp:nvSpPr>
        <dsp:cNvPr id="0" name=""/>
        <dsp:cNvSpPr/>
      </dsp:nvSpPr>
      <dsp:spPr>
        <a:xfrm>
          <a:off x="4067987" y="771866"/>
          <a:ext cx="661599" cy="6615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216847" y="771866"/>
        <a:ext cx="363879" cy="497853"/>
      </dsp:txXfrm>
    </dsp:sp>
    <dsp:sp modelId="{A3F47741-BC64-4A7F-9697-069DB69831C2}">
      <dsp:nvSpPr>
        <dsp:cNvPr id="0" name=""/>
        <dsp:cNvSpPr/>
      </dsp:nvSpPr>
      <dsp:spPr>
        <a:xfrm>
          <a:off x="4485304" y="1952567"/>
          <a:ext cx="661599" cy="6615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634164" y="1952567"/>
        <a:ext cx="363879" cy="497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A5EC5-4F60-4B2E-B2A2-7AB1E3401C89}">
      <dsp:nvSpPr>
        <dsp:cNvPr id="0" name=""/>
        <dsp:cNvSpPr/>
      </dsp:nvSpPr>
      <dsp:spPr>
        <a:xfrm>
          <a:off x="0" y="0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Se evalúa la función de aptitud (fitness) tanto para 𝑢𝑖 como para 𝑥𝑖.</a:t>
          </a:r>
          <a:endParaRPr lang="en-US" sz="2200" kern="1200"/>
        </a:p>
      </dsp:txBody>
      <dsp:txXfrm>
        <a:off x="35849" y="35849"/>
        <a:ext cx="6740864" cy="1152264"/>
      </dsp:txXfrm>
    </dsp:sp>
    <dsp:sp modelId="{D1AC2DA1-C21A-4E4E-82AC-B61E48B8EF85}">
      <dsp:nvSpPr>
        <dsp:cNvPr id="0" name=""/>
        <dsp:cNvSpPr/>
      </dsp:nvSpPr>
      <dsp:spPr>
        <a:xfrm>
          <a:off x="711319" y="1427956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Si 𝑢𝑖u i​  resulta mejor (por ejemplo, en problemas de minimización, si 𝑓(𝑢𝑖)&lt;𝑓(𝑥𝑖) , se sustituye 𝑥𝑖 ​  por 𝑢𝑖 en la nueva población.</a:t>
          </a:r>
          <a:endParaRPr lang="en-US" sz="2200" kern="1200"/>
        </a:p>
      </dsp:txBody>
      <dsp:txXfrm>
        <a:off x="747168" y="1463805"/>
        <a:ext cx="6483023" cy="1152264"/>
      </dsp:txXfrm>
    </dsp:sp>
    <dsp:sp modelId="{6353F1FD-C38E-4905-8C54-29F6A6B7A737}">
      <dsp:nvSpPr>
        <dsp:cNvPr id="0" name=""/>
        <dsp:cNvSpPr/>
      </dsp:nvSpPr>
      <dsp:spPr>
        <a:xfrm>
          <a:off x="1422638" y="2855912"/>
          <a:ext cx="8061615" cy="1223962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/>
            <a:t>Si no, se mantiene 𝑥𝑖.</a:t>
          </a:r>
          <a:endParaRPr lang="en-US" sz="2200" kern="1200"/>
        </a:p>
      </dsp:txBody>
      <dsp:txXfrm>
        <a:off x="1458487" y="2891761"/>
        <a:ext cx="6483023" cy="1152264"/>
      </dsp:txXfrm>
    </dsp:sp>
    <dsp:sp modelId="{174B8547-06FC-45D2-BCE7-D59C33C6D3A9}">
      <dsp:nvSpPr>
        <dsp:cNvPr id="0" name=""/>
        <dsp:cNvSpPr/>
      </dsp:nvSpPr>
      <dsp:spPr>
        <a:xfrm>
          <a:off x="7266040" y="928171"/>
          <a:ext cx="795575" cy="795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445044" y="928171"/>
        <a:ext cx="437567" cy="598670"/>
      </dsp:txXfrm>
    </dsp:sp>
    <dsp:sp modelId="{FD3568E8-01E1-4579-8F73-C852E5A743B0}">
      <dsp:nvSpPr>
        <dsp:cNvPr id="0" name=""/>
        <dsp:cNvSpPr/>
      </dsp:nvSpPr>
      <dsp:spPr>
        <a:xfrm>
          <a:off x="7977359" y="2347968"/>
          <a:ext cx="795575" cy="7955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58700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0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156363" y="2347968"/>
        <a:ext cx="437567" cy="598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1B09E1-483E-4255-94FB-1BD54E2686CF}">
      <dsp:nvSpPr>
        <dsp:cNvPr id="0" name=""/>
        <dsp:cNvSpPr/>
      </dsp:nvSpPr>
      <dsp:spPr>
        <a:xfrm>
          <a:off x="0" y="909036"/>
          <a:ext cx="5944427" cy="1678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0CCA-4415-416A-8317-AF64C4BBE1B6}">
      <dsp:nvSpPr>
        <dsp:cNvPr id="0" name=""/>
        <dsp:cNvSpPr/>
      </dsp:nvSpPr>
      <dsp:spPr>
        <a:xfrm>
          <a:off x="507662" y="1286636"/>
          <a:ext cx="923022" cy="923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A32D2-6507-4E19-B90A-BFF4065906A6}">
      <dsp:nvSpPr>
        <dsp:cNvPr id="0" name=""/>
        <dsp:cNvSpPr/>
      </dsp:nvSpPr>
      <dsp:spPr>
        <a:xfrm>
          <a:off x="1938346" y="909036"/>
          <a:ext cx="4006080" cy="167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2" tIns="177612" rIns="177612" bIns="1776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repiten los pasos 2 a 4 para cada vector de la población.</a:t>
          </a:r>
          <a:endParaRPr lang="en-US" sz="1700" kern="1200"/>
        </a:p>
      </dsp:txBody>
      <dsp:txXfrm>
        <a:off x="1938346" y="909036"/>
        <a:ext cx="4006080" cy="1678221"/>
      </dsp:txXfrm>
    </dsp:sp>
    <dsp:sp modelId="{91DB5645-2E72-4F70-8335-E19E71B10339}">
      <dsp:nvSpPr>
        <dsp:cNvPr id="0" name=""/>
        <dsp:cNvSpPr/>
      </dsp:nvSpPr>
      <dsp:spPr>
        <a:xfrm>
          <a:off x="0" y="3006814"/>
          <a:ext cx="5944427" cy="16782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17450-4C21-48ED-A881-A362CFACAEDA}">
      <dsp:nvSpPr>
        <dsp:cNvPr id="0" name=""/>
        <dsp:cNvSpPr/>
      </dsp:nvSpPr>
      <dsp:spPr>
        <a:xfrm>
          <a:off x="507662" y="3384414"/>
          <a:ext cx="923022" cy="923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BE29B-D44C-4F21-BC34-D3D1CB657D19}">
      <dsp:nvSpPr>
        <dsp:cNvPr id="0" name=""/>
        <dsp:cNvSpPr/>
      </dsp:nvSpPr>
      <dsp:spPr>
        <a:xfrm>
          <a:off x="1938346" y="3006814"/>
          <a:ext cx="4006080" cy="1678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612" tIns="177612" rIns="177612" bIns="17761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/>
            <a:t>Se continúan generando nuevas generaciones hasta alcanzar el criterio de parada (por ejemplo, un número máximo de iteraciones o que la mejora entre generaciones sea mínima).</a:t>
          </a:r>
          <a:endParaRPr lang="en-US" sz="1700" kern="1200"/>
        </a:p>
      </dsp:txBody>
      <dsp:txXfrm>
        <a:off x="1938346" y="3006814"/>
        <a:ext cx="4006080" cy="1678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0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5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9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8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6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2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1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96AE4BD0-E2D6-4FE1-9295-59E338A45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7" y="-1"/>
            <a:ext cx="12195048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7EE37B-0F86-AA57-BC57-7DB85D50D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76656"/>
            <a:ext cx="3277432" cy="3063240"/>
          </a:xfrm>
        </p:spPr>
        <p:txBody>
          <a:bodyPr>
            <a:normAutofit/>
          </a:bodyPr>
          <a:lstStyle/>
          <a:p>
            <a:r>
              <a:rPr lang="es-MX" dirty="0"/>
              <a:t>Evolución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505BA-CFF3-9D2B-327F-02EFCBA63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840481"/>
            <a:ext cx="3277432" cy="2347272"/>
          </a:xfrm>
        </p:spPr>
        <p:txBody>
          <a:bodyPr>
            <a:normAutofit/>
          </a:bodyPr>
          <a:lstStyle/>
          <a:p>
            <a:r>
              <a:rPr lang="es-MX" dirty="0"/>
              <a:t>Optimización Global mediante Algoritmos Evolutivos</a:t>
            </a:r>
          </a:p>
          <a:p>
            <a:endParaRPr lang="es-MX" dirty="0"/>
          </a:p>
          <a:p>
            <a:r>
              <a:rPr lang="es-MX" dirty="0"/>
              <a:t>Rafael Plata Angulo</a:t>
            </a:r>
          </a:p>
        </p:txBody>
      </p:sp>
      <p:pic>
        <p:nvPicPr>
          <p:cNvPr id="4" name="Picture 3" descr="Icono&#10;&#10;El contenido generado por IA puede ser incorrecto.">
            <a:extLst>
              <a:ext uri="{FF2B5EF4-FFF2-40B4-BE49-F238E27FC236}">
                <a16:creationId xmlns:a16="http://schemas.microsoft.com/office/drawing/2014/main" id="{3CBEA510-5CF9-3A67-31CB-D0BFBC2F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60" r="2783"/>
          <a:stretch/>
        </p:blipFill>
        <p:spPr>
          <a:xfrm>
            <a:off x="3957208" y="10"/>
            <a:ext cx="8234792" cy="6857990"/>
          </a:xfrm>
          <a:custGeom>
            <a:avLst/>
            <a:gdLst/>
            <a:ahLst/>
            <a:cxnLst/>
            <a:rect l="l" t="t" r="r" b="b"/>
            <a:pathLst>
              <a:path w="8234792" h="6821666">
                <a:moveTo>
                  <a:pt x="2322410" y="0"/>
                </a:moveTo>
                <a:lnTo>
                  <a:pt x="8234792" y="0"/>
                </a:lnTo>
                <a:lnTo>
                  <a:pt x="8234792" y="4503719"/>
                </a:lnTo>
                <a:lnTo>
                  <a:pt x="8215888" y="4629599"/>
                </a:lnTo>
                <a:cubicBezTo>
                  <a:pt x="8049795" y="5454493"/>
                  <a:pt x="7647096" y="6191792"/>
                  <a:pt x="7082996" y="6765066"/>
                </a:cubicBezTo>
                <a:lnTo>
                  <a:pt x="7021717" y="6821666"/>
                </a:lnTo>
                <a:lnTo>
                  <a:pt x="0" y="6821666"/>
                </a:lnTo>
                <a:lnTo>
                  <a:pt x="0" y="3790727"/>
                </a:lnTo>
                <a:cubicBezTo>
                  <a:pt x="0" y="2186928"/>
                  <a:pt x="879517" y="791919"/>
                  <a:pt x="2175128" y="7665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248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6AF8CF-633E-412E-96E3-67B7B9632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D7166A1-C3C1-4FC8-BE48-DE359B61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557B6F1-5BA8-43C0-9951-35E8513BF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FA9AA9-0E23-474D-97B8-2998484A9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CDFD59-E3B8-4EC9-AB9D-EE34EB128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F1A280C6-1700-4098-9578-CD91F8EFB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8FAF8CC6-F036-444B-AEB8-DF82B64BA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ADC135-C9C1-0AF1-AADF-ACE1CA23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9484191" cy="1325563"/>
          </a:xfrm>
        </p:spPr>
        <p:txBody>
          <a:bodyPr>
            <a:normAutofit/>
          </a:bodyPr>
          <a:lstStyle/>
          <a:p>
            <a:r>
              <a:rPr lang="es-MX" dirty="0"/>
              <a:t>4. Selección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B9FAE92-CC54-EDBD-DCAC-14905FDB7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278379"/>
              </p:ext>
            </p:extLst>
          </p:nvPr>
        </p:nvGraphicFramePr>
        <p:xfrm>
          <a:off x="457200" y="2097088"/>
          <a:ext cx="9484254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1836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6649D8-8BE3-97F5-D8AC-75E7E428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5. Iteración y terminación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8EA82EEC-3547-C371-47B4-227805FBA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77347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1607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E18C8E-8996-03DC-620B-424792D3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668049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Conclusión Final: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7582E-9E58-C2B7-B025-799EE874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428999"/>
            <a:ext cx="6201379" cy="2747963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La Evolución Diferencial se destaca por su simplicidad y robustez para optimizar problemas complejos sin requerir información de gradiente. Su estrategia basada en mutación, crossover y selección permite explorar amplios espacios de búsqueda, encontrando soluciones cercanas al óptimo global. Gracias a estas características, es una herramienta valiosa en áreas como ingeniería e inteligencia artificial.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00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2850C-EF14-4106-A11F-48C4BA40A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31143" y="0"/>
            <a:ext cx="9960857" cy="6836857"/>
            <a:chOff x="2189580" y="0"/>
            <a:chExt cx="9960857" cy="6836857"/>
          </a:xfrm>
        </p:grpSpPr>
        <p:sp>
          <p:nvSpPr>
            <p:cNvPr id="28" name="Graphic 9">
              <a:extLst>
                <a:ext uri="{FF2B5EF4-FFF2-40B4-BE49-F238E27FC236}">
                  <a16:creationId xmlns:a16="http://schemas.microsoft.com/office/drawing/2014/main" id="{1D73543B-AFB9-417A-B636-13EFA6B58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15718" y="1723281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Graphic 18">
              <a:extLst>
                <a:ext uri="{FF2B5EF4-FFF2-40B4-BE49-F238E27FC236}">
                  <a16:creationId xmlns:a16="http://schemas.microsoft.com/office/drawing/2014/main" id="{7706CBA2-68DA-4EEA-8553-1E2DEA3A7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59CEB65-181C-4A08-84C1-900DD539A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739CE8-0044-4E29-A3E2-4A660BD2E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0326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F589D34-480E-4EBD-B77D-955465FEB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4" name="Texture">
            <a:extLst>
              <a:ext uri="{FF2B5EF4-FFF2-40B4-BE49-F238E27FC236}">
                <a16:creationId xmlns:a16="http://schemas.microsoft.com/office/drawing/2014/main" id="{E81A6D98-2A79-43ED-9D02-D6826F621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049FDF-005D-5C1A-57C7-BEA7B1481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58952"/>
            <a:ext cx="6158753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¿Qué es la Evolución Diferencial?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428182-A7F3-3A8A-B9E9-DEA6F74E8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286000"/>
            <a:ext cx="6158753" cy="388758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 err="1"/>
              <a:t>Definición</a:t>
            </a:r>
            <a:r>
              <a:rPr lang="en-US" sz="1600" b="1" dirty="0"/>
              <a:t> General: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Algoritmo</a:t>
            </a:r>
            <a:r>
              <a:rPr lang="en-US" sz="1600" dirty="0"/>
              <a:t> </a:t>
            </a:r>
            <a:r>
              <a:rPr lang="en-US" sz="1600" dirty="0" err="1"/>
              <a:t>evolutivo</a:t>
            </a:r>
            <a:r>
              <a:rPr lang="en-US" sz="1600" dirty="0"/>
              <a:t> global de </a:t>
            </a:r>
            <a:r>
              <a:rPr lang="en-US" sz="1600" dirty="0" err="1"/>
              <a:t>optimización</a:t>
            </a:r>
            <a:r>
              <a:rPr lang="en-US" sz="1600" dirty="0"/>
              <a:t> que no </a:t>
            </a:r>
            <a:r>
              <a:rPr lang="en-US" sz="1600" dirty="0" err="1"/>
              <a:t>requiere</a:t>
            </a:r>
            <a:r>
              <a:rPr lang="en-US" sz="1600" dirty="0"/>
              <a:t> </a:t>
            </a:r>
            <a:r>
              <a:rPr lang="en-US" sz="1600" dirty="0" err="1"/>
              <a:t>derivadas</a:t>
            </a:r>
            <a:r>
              <a:rPr lang="en-US" sz="1600" dirty="0"/>
              <a:t>, ideal para </a:t>
            </a:r>
            <a:r>
              <a:rPr lang="en-US" sz="1600" dirty="0" err="1"/>
              <a:t>funciones</a:t>
            </a:r>
            <a:r>
              <a:rPr lang="en-US" sz="1600" dirty="0"/>
              <a:t> </a:t>
            </a:r>
            <a:r>
              <a:rPr lang="en-US" sz="1600" dirty="0" err="1"/>
              <a:t>complejas</a:t>
            </a:r>
            <a:r>
              <a:rPr lang="en-US" sz="1600" dirty="0"/>
              <a:t>, </a:t>
            </a:r>
            <a:r>
              <a:rPr lang="en-US" sz="1600" dirty="0" err="1"/>
              <a:t>ruidosas</a:t>
            </a:r>
            <a:r>
              <a:rPr lang="en-US" sz="1600" dirty="0"/>
              <a:t> o no </a:t>
            </a:r>
            <a:r>
              <a:rPr lang="en-US" sz="1600" dirty="0" err="1"/>
              <a:t>diferenciables</a:t>
            </a:r>
            <a:r>
              <a:rPr lang="en-US" sz="16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 err="1"/>
              <a:t>Características</a:t>
            </a:r>
            <a:r>
              <a:rPr lang="en-US" sz="1600" b="1" dirty="0"/>
              <a:t> </a:t>
            </a:r>
            <a:r>
              <a:rPr lang="en-US" sz="1600" b="1" dirty="0" err="1"/>
              <a:t>Principales</a:t>
            </a:r>
            <a:r>
              <a:rPr lang="en-US" sz="1600" b="1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 err="1"/>
              <a:t>Basado</a:t>
            </a:r>
            <a:r>
              <a:rPr lang="en-US" sz="1600" b="1" dirty="0"/>
              <a:t> </a:t>
            </a:r>
            <a:r>
              <a:rPr lang="en-US" sz="1600" b="1" dirty="0" err="1"/>
              <a:t>en</a:t>
            </a:r>
            <a:r>
              <a:rPr lang="en-US" sz="1600" b="1" dirty="0"/>
              <a:t> Población: </a:t>
            </a:r>
            <a:r>
              <a:rPr lang="en-US" sz="1600" dirty="0" err="1"/>
              <a:t>Mejora</a:t>
            </a:r>
            <a:r>
              <a:rPr lang="en-US" sz="1600" dirty="0"/>
              <a:t> un conjunto de </a:t>
            </a:r>
            <a:r>
              <a:rPr lang="en-US" sz="1600" dirty="0" err="1"/>
              <a:t>soluciones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iteración</a:t>
            </a:r>
            <a:r>
              <a:rPr lang="en-US" sz="16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 err="1"/>
              <a:t>Operadores</a:t>
            </a:r>
            <a:r>
              <a:rPr lang="en-US" sz="1600" b="1" dirty="0"/>
              <a:t> Clave: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i="1" dirty="0" err="1"/>
              <a:t>Mutación</a:t>
            </a:r>
            <a:r>
              <a:rPr lang="en-US" sz="1600" i="1" dirty="0"/>
              <a:t> </a:t>
            </a:r>
            <a:r>
              <a:rPr lang="en-US" sz="1600" i="1" dirty="0" err="1"/>
              <a:t>Diferencial</a:t>
            </a:r>
            <a:r>
              <a:rPr lang="en-US" sz="1600" i="1" dirty="0"/>
              <a:t>:</a:t>
            </a:r>
            <a:r>
              <a:rPr lang="en-US" sz="1600" dirty="0"/>
              <a:t> Genera un vector </a:t>
            </a:r>
            <a:r>
              <a:rPr lang="en-US" sz="1600" dirty="0" err="1"/>
              <a:t>candidato</a:t>
            </a:r>
            <a:r>
              <a:rPr lang="en-US" sz="1600" dirty="0"/>
              <a:t> </a:t>
            </a:r>
            <a:r>
              <a:rPr lang="en-US" sz="1600" dirty="0" err="1"/>
              <a:t>combinando</a:t>
            </a:r>
            <a:r>
              <a:rPr lang="en-US" sz="1600" dirty="0"/>
              <a:t> la </a:t>
            </a:r>
            <a:r>
              <a:rPr lang="en-US" sz="1600" dirty="0" err="1"/>
              <a:t>diferencia</a:t>
            </a:r>
            <a:r>
              <a:rPr lang="en-US" sz="1600" dirty="0"/>
              <a:t> entre </a:t>
            </a:r>
            <a:r>
              <a:rPr lang="en-US" sz="1600" dirty="0" err="1"/>
              <a:t>soluciones</a:t>
            </a:r>
            <a:r>
              <a:rPr lang="en-US" sz="1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/>
              <a:t>Crossover: </a:t>
            </a:r>
            <a:r>
              <a:rPr lang="en-US" sz="1600" dirty="0" err="1"/>
              <a:t>Mezcla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vector </a:t>
            </a:r>
            <a:r>
              <a:rPr lang="en-US" sz="1600" dirty="0" err="1"/>
              <a:t>mutante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vector actual.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600" dirty="0" err="1"/>
              <a:t>Selección</a:t>
            </a:r>
            <a:r>
              <a:rPr lang="en-US" sz="1600" dirty="0"/>
              <a:t>: </a:t>
            </a:r>
            <a:r>
              <a:rPr lang="en-US" sz="1600" dirty="0" err="1"/>
              <a:t>Conserva</a:t>
            </a:r>
            <a:r>
              <a:rPr lang="en-US" sz="1600" dirty="0"/>
              <a:t> la </a:t>
            </a:r>
            <a:r>
              <a:rPr lang="en-US" sz="1600" dirty="0" err="1"/>
              <a:t>solución</a:t>
            </a:r>
            <a:r>
              <a:rPr lang="en-US" sz="1600" dirty="0"/>
              <a:t> con </a:t>
            </a:r>
            <a:r>
              <a:rPr lang="en-US" sz="1600" dirty="0" err="1"/>
              <a:t>mejor</a:t>
            </a:r>
            <a:r>
              <a:rPr lang="en-US" sz="1600" dirty="0"/>
              <a:t> </a:t>
            </a:r>
            <a:r>
              <a:rPr lang="en-US" sz="1600" dirty="0" err="1"/>
              <a:t>aptitud</a:t>
            </a:r>
            <a:r>
              <a:rPr lang="en-US" sz="1600" dirty="0"/>
              <a:t> para la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generación</a:t>
            </a:r>
            <a:r>
              <a:rPr lang="en-US" sz="1600" dirty="0"/>
              <a:t>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pic>
        <p:nvPicPr>
          <p:cNvPr id="7" name="Graphic 6" descr="Venn Diagram">
            <a:extLst>
              <a:ext uri="{FF2B5EF4-FFF2-40B4-BE49-F238E27FC236}">
                <a16:creationId xmlns:a16="http://schemas.microsoft.com/office/drawing/2014/main" id="{E46B6F42-6CD7-4D2E-1C9D-CEC85F84E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4549" y="2485854"/>
            <a:ext cx="3482386" cy="348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64FCCB-9178-6FF8-A957-97082E89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¿Para qué nos sirve?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511DAC1-AF39-03DE-50E2-3946941A8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855812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3230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151A9-F5EF-A626-7141-3D45B023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Conceptos Básicos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A981019-781A-A746-C272-E5766906D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35164"/>
              </p:ext>
            </p:extLst>
          </p:nvPr>
        </p:nvGraphicFramePr>
        <p:xfrm>
          <a:off x="457200" y="1864899"/>
          <a:ext cx="7867935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731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F0475-B762-2756-9D1D-0E497D0E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 de Funcionamiento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500E8-3E0F-E494-16C2-FFA4660A7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13181"/>
            <a:ext cx="533575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Inicialización: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Generación aleatoria de la población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Mutación: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Selección de tres vectores aleatorios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Fórmula: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Crossover: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Creación del vector prueba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combinando Vi y Xi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del parámetro CR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Selección: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la función de aptitud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Conservación de la mejor solución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769D56-B8E4-DEB3-D3C6-9DF972D32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7" b="6249"/>
          <a:stretch/>
        </p:blipFill>
        <p:spPr>
          <a:xfrm>
            <a:off x="1504950" y="3429000"/>
            <a:ext cx="2068998" cy="4286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1D4030B-BEB5-7653-8293-F20FB0DDD946}"/>
              </a:ext>
            </a:extLst>
          </p:cNvPr>
          <p:cNvSpPr txBox="1"/>
          <p:nvPr/>
        </p:nvSpPr>
        <p:spPr>
          <a:xfrm>
            <a:off x="8393374" y="887104"/>
            <a:ext cx="32345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Glosario:</a:t>
            </a:r>
            <a:br>
              <a:rPr lang="es-MX" dirty="0"/>
            </a:br>
            <a:r>
              <a:rPr lang="es-MX" dirty="0"/>
              <a:t>Vi=  vector mutante</a:t>
            </a:r>
          </a:p>
          <a:p>
            <a:r>
              <a:rPr lang="es-MX" dirty="0"/>
              <a:t>X= vectores aleatorios</a:t>
            </a:r>
          </a:p>
          <a:p>
            <a:r>
              <a:rPr lang="es-MX" dirty="0"/>
              <a:t>F = factor escala (0-2)</a:t>
            </a:r>
          </a:p>
          <a:p>
            <a:r>
              <a:rPr lang="es-MX" dirty="0"/>
              <a:t>CR= tasa de cruce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488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2BA8D2F-E75A-4F5A-A354-00BF08241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89580" y="0"/>
            <a:ext cx="10002420" cy="6836857"/>
            <a:chOff x="2189580" y="0"/>
            <a:chExt cx="10002420" cy="6836857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1B8F0E52-7B96-44E2-BC48-F2D2BAC46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57281" y="1723281"/>
              <a:ext cx="5113576" cy="511357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rgbClr val="FFFFFF"/>
            </a:solidFill>
            <a:ln w="38100" cap="flat">
              <a:solidFill>
                <a:srgbClr val="F7F7F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1664D57B-F6C6-4F17-AB8D-D4B347232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007460">
              <a:off x="8912226" y="21507"/>
              <a:ext cx="958174" cy="146030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F69BED-DD02-4943-93EB-F9A478A00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46265" y="1054209"/>
              <a:ext cx="296462" cy="29646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E8B318-4F19-4DA4-B9B9-C2525A5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81889" y="0"/>
              <a:ext cx="1610111" cy="2327087"/>
            </a:xfrm>
            <a:custGeom>
              <a:avLst/>
              <a:gdLst>
                <a:gd name="connsiteX0" fmla="*/ 0 w 1610111"/>
                <a:gd name="connsiteY0" fmla="*/ 0 h 2327087"/>
                <a:gd name="connsiteX1" fmla="*/ 1610111 w 1610111"/>
                <a:gd name="connsiteY1" fmla="*/ 0 h 2327087"/>
                <a:gd name="connsiteX2" fmla="*/ 1610111 w 1610111"/>
                <a:gd name="connsiteY2" fmla="*/ 2324325 h 2327087"/>
                <a:gd name="connsiteX3" fmla="*/ 1606169 w 1610111"/>
                <a:gd name="connsiteY3" fmla="*/ 2327087 h 2327087"/>
                <a:gd name="connsiteX4" fmla="*/ 8368 w 1610111"/>
                <a:gd name="connsiteY4" fmla="*/ 116098 h 2327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111" h="2327087">
                  <a:moveTo>
                    <a:pt x="0" y="0"/>
                  </a:moveTo>
                  <a:lnTo>
                    <a:pt x="1610111" y="0"/>
                  </a:lnTo>
                  <a:lnTo>
                    <a:pt x="1610111" y="2324325"/>
                  </a:lnTo>
                  <a:lnTo>
                    <a:pt x="1606169" y="2327087"/>
                  </a:lnTo>
                  <a:cubicBezTo>
                    <a:pt x="1606169" y="2327087"/>
                    <a:pt x="185901" y="1357961"/>
                    <a:pt x="8368" y="116098"/>
                  </a:cubicBezTo>
                  <a:close/>
                </a:path>
              </a:pathLst>
            </a:cu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80ACBEE-D191-44B7-A96A-46C0DA806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9580" y="0"/>
              <a:ext cx="4776075" cy="1569643"/>
            </a:xfrm>
            <a:custGeom>
              <a:avLst/>
              <a:gdLst>
                <a:gd name="connsiteX0" fmla="*/ 0 w 4776075"/>
                <a:gd name="connsiteY0" fmla="*/ 0 h 1569643"/>
                <a:gd name="connsiteX1" fmla="*/ 4776075 w 4776075"/>
                <a:gd name="connsiteY1" fmla="*/ 0 h 1569643"/>
                <a:gd name="connsiteX2" fmla="*/ 4776075 w 4776075"/>
                <a:gd name="connsiteY2" fmla="*/ 1569643 h 1569643"/>
                <a:gd name="connsiteX3" fmla="*/ 2319291 w 4776075"/>
                <a:gd name="connsiteY3" fmla="*/ 1569643 h 1569643"/>
                <a:gd name="connsiteX4" fmla="*/ 48913 w 4776075"/>
                <a:gd name="connsiteY4" fmla="*/ 128022 h 156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75" h="1569643">
                  <a:moveTo>
                    <a:pt x="0" y="0"/>
                  </a:moveTo>
                  <a:lnTo>
                    <a:pt x="4776075" y="0"/>
                  </a:lnTo>
                  <a:lnTo>
                    <a:pt x="4776075" y="1569643"/>
                  </a:lnTo>
                  <a:lnTo>
                    <a:pt x="2319291" y="1569643"/>
                  </a:lnTo>
                  <a:cubicBezTo>
                    <a:pt x="1298654" y="1569643"/>
                    <a:pt x="422966" y="975207"/>
                    <a:pt x="48913" y="128022"/>
                  </a:cubicBezTo>
                  <a:close/>
                </a:path>
              </a:pathLst>
            </a:custGeom>
            <a:solidFill>
              <a:schemeClr val="accent4">
                <a:lumMod val="75000"/>
                <a:alpha val="28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0D29D77D-2D4E-4868-960B-BEDA724F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18FCA-AD6E-E09A-7F64-CEE1D7A86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676656"/>
            <a:ext cx="6252883" cy="3063240"/>
          </a:xfrm>
        </p:spPr>
        <p:txBody>
          <a:bodyPr>
            <a:normAutofit/>
          </a:bodyPr>
          <a:lstStyle/>
          <a:p>
            <a:r>
              <a:rPr lang="es-MX" dirty="0"/>
              <a:t>Funcionamiento detallado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97A25-F333-4C40-5E54-D56196488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6252883" cy="2324230"/>
          </a:xfrm>
        </p:spPr>
        <p:txBody>
          <a:bodyPr>
            <a:normAutofit/>
          </a:bodyPr>
          <a:lstStyle/>
          <a:p>
            <a:endParaRPr lang="es-MX" dirty="0"/>
          </a:p>
        </p:txBody>
      </p:sp>
      <p:pic>
        <p:nvPicPr>
          <p:cNvPr id="7" name="Graphic 6" descr="Engranajes">
            <a:extLst>
              <a:ext uri="{FF2B5EF4-FFF2-40B4-BE49-F238E27FC236}">
                <a16:creationId xmlns:a16="http://schemas.microsoft.com/office/drawing/2014/main" id="{861259FC-FA55-E645-EB48-2F6E8CC0A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47553" y="2419941"/>
            <a:ext cx="3570200" cy="35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3D3011-31E9-707F-FBD4-A28CF0C1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1. Inicialización de la población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F7D9C87-2AC9-7025-4A0E-BA888013D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5778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3795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2915CC6E-6E07-408F-87AD-90C78C86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30B9D7-2173-457C-9E86-003B57DD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30430" y="0"/>
            <a:ext cx="5956661" cy="6858000"/>
            <a:chOff x="6330430" y="0"/>
            <a:chExt cx="5956661" cy="6858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FB924B-59FF-4C80-B226-44A73C184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7206" y="1313709"/>
              <a:ext cx="533238" cy="533238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6975C13F-F04B-474C-B222-5AEC68805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430" y="1827090"/>
              <a:ext cx="3039624" cy="303962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Graphic 18">
              <a:extLst>
                <a:ext uri="{FF2B5EF4-FFF2-40B4-BE49-F238E27FC236}">
                  <a16:creationId xmlns:a16="http://schemas.microsoft.com/office/drawing/2014/main" id="{219B71F3-06F5-4BD5-AD95-8D932DA94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691028" y="2190048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18EB2C1-AF76-4AC5-8608-50EC05D5A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18804" y="5232931"/>
              <a:ext cx="439469" cy="43946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7114E89-D092-46A3-81DF-7A2EB379E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23404" y="0"/>
              <a:ext cx="3751917" cy="2479620"/>
            </a:xfrm>
            <a:custGeom>
              <a:avLst/>
              <a:gdLst>
                <a:gd name="connsiteX0" fmla="*/ 0 w 3751917"/>
                <a:gd name="connsiteY0" fmla="*/ 0 h 2479620"/>
                <a:gd name="connsiteX1" fmla="*/ 3751917 w 3751917"/>
                <a:gd name="connsiteY1" fmla="*/ 0 h 2479620"/>
                <a:gd name="connsiteX2" fmla="*/ 3727081 w 3751917"/>
                <a:gd name="connsiteY2" fmla="*/ 172109 h 2479620"/>
                <a:gd name="connsiteX3" fmla="*/ 3208207 w 3751917"/>
                <a:gd name="connsiteY3" fmla="*/ 1147371 h 2479620"/>
                <a:gd name="connsiteX4" fmla="*/ 1875959 w 3751917"/>
                <a:gd name="connsiteY4" fmla="*/ 2479620 h 2479620"/>
                <a:gd name="connsiteX5" fmla="*/ 543710 w 3751917"/>
                <a:gd name="connsiteY5" fmla="*/ 1147371 h 2479620"/>
                <a:gd name="connsiteX6" fmla="*/ 24836 w 3751917"/>
                <a:gd name="connsiteY6" fmla="*/ 172109 h 2479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1917" h="2479620">
                  <a:moveTo>
                    <a:pt x="0" y="0"/>
                  </a:moveTo>
                  <a:lnTo>
                    <a:pt x="3751917" y="0"/>
                  </a:lnTo>
                  <a:lnTo>
                    <a:pt x="3727081" y="172109"/>
                  </a:lnTo>
                  <a:cubicBezTo>
                    <a:pt x="3657898" y="529433"/>
                    <a:pt x="3484940" y="870639"/>
                    <a:pt x="3208207" y="1147371"/>
                  </a:cubicBezTo>
                  <a:lnTo>
                    <a:pt x="1875959" y="2479620"/>
                  </a:lnTo>
                  <a:lnTo>
                    <a:pt x="543710" y="1147371"/>
                  </a:lnTo>
                  <a:cubicBezTo>
                    <a:pt x="266977" y="870639"/>
                    <a:pt x="94020" y="529433"/>
                    <a:pt x="24836" y="17210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27B428-3328-4197-B139-B9F656D0E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90329" y="5077229"/>
              <a:ext cx="2606118" cy="1780771"/>
            </a:xfrm>
            <a:custGeom>
              <a:avLst/>
              <a:gdLst>
                <a:gd name="connsiteX0" fmla="*/ 688454 w 2606118"/>
                <a:gd name="connsiteY0" fmla="*/ 45 h 1780771"/>
                <a:gd name="connsiteX1" fmla="*/ 2185726 w 2606118"/>
                <a:gd name="connsiteY1" fmla="*/ 493214 h 1780771"/>
                <a:gd name="connsiteX2" fmla="*/ 2604211 w 2606118"/>
                <a:gd name="connsiteY2" fmla="*/ 1304250 h 1780771"/>
                <a:gd name="connsiteX3" fmla="*/ 2606118 w 2606118"/>
                <a:gd name="connsiteY3" fmla="*/ 1313978 h 1780771"/>
                <a:gd name="connsiteX4" fmla="*/ 2606118 w 2606118"/>
                <a:gd name="connsiteY4" fmla="*/ 1780771 h 1780771"/>
                <a:gd name="connsiteX5" fmla="*/ 215846 w 2606118"/>
                <a:gd name="connsiteY5" fmla="*/ 1780771 h 1780771"/>
                <a:gd name="connsiteX6" fmla="*/ 187787 w 2606118"/>
                <a:gd name="connsiteY6" fmla="*/ 1724104 h 1780771"/>
                <a:gd name="connsiteX7" fmla="*/ 49732 w 2606118"/>
                <a:gd name="connsiteY7" fmla="*/ 49732 h 1780771"/>
                <a:gd name="connsiteX8" fmla="*/ 688454 w 2606118"/>
                <a:gd name="connsiteY8" fmla="*/ 45 h 17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6118" h="1780771">
                  <a:moveTo>
                    <a:pt x="688454" y="45"/>
                  </a:moveTo>
                  <a:cubicBezTo>
                    <a:pt x="1159303" y="2313"/>
                    <a:pt x="1785062" y="92550"/>
                    <a:pt x="2185726" y="493214"/>
                  </a:cubicBezTo>
                  <a:cubicBezTo>
                    <a:pt x="2408317" y="715805"/>
                    <a:pt x="2535097" y="1007870"/>
                    <a:pt x="2604211" y="1304250"/>
                  </a:cubicBezTo>
                  <a:lnTo>
                    <a:pt x="2606118" y="1313978"/>
                  </a:lnTo>
                  <a:lnTo>
                    <a:pt x="2606118" y="1780771"/>
                  </a:lnTo>
                  <a:lnTo>
                    <a:pt x="215846" y="1780771"/>
                  </a:lnTo>
                  <a:lnTo>
                    <a:pt x="187787" y="1724104"/>
                  </a:lnTo>
                  <a:cubicBezTo>
                    <a:pt x="-127724" y="989597"/>
                    <a:pt x="49732" y="49732"/>
                    <a:pt x="49732" y="49732"/>
                  </a:cubicBezTo>
                  <a:cubicBezTo>
                    <a:pt x="49732" y="49732"/>
                    <a:pt x="322237" y="-1720"/>
                    <a:pt x="688454" y="4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05FB83-8C37-4B91-B5ED-1558CBC2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5085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29708-B085-ADE9-4D5D-829EF5D6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5564221" cy="1325563"/>
          </a:xfrm>
        </p:spPr>
        <p:txBody>
          <a:bodyPr>
            <a:normAutofit/>
          </a:bodyPr>
          <a:lstStyle/>
          <a:p>
            <a:r>
              <a:rPr lang="es-MX" dirty="0"/>
              <a:t>2. Operación de Mutación</a:t>
            </a:r>
          </a:p>
        </p:txBody>
      </p:sp>
      <p:graphicFrame>
        <p:nvGraphicFramePr>
          <p:cNvPr id="23" name="Marcador de contenido 2">
            <a:extLst>
              <a:ext uri="{FF2B5EF4-FFF2-40B4-BE49-F238E27FC236}">
                <a16:creationId xmlns:a16="http://schemas.microsoft.com/office/drawing/2014/main" id="{69150A8B-D67F-B1AE-73A1-88D60D5E34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784143"/>
          <a:ext cx="5564221" cy="3392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E23FE679-2691-4BA7-CF99-220F15094A4E}"/>
              </a:ext>
            </a:extLst>
          </p:cNvPr>
          <p:cNvSpPr txBox="1"/>
          <p:nvPr/>
        </p:nvSpPr>
        <p:spPr>
          <a:xfrm>
            <a:off x="457200" y="2276639"/>
            <a:ext cx="5111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Para cada vector Xi de la población:</a:t>
            </a:r>
          </a:p>
        </p:txBody>
      </p:sp>
    </p:spTree>
    <p:extLst>
      <p:ext uri="{BB962C8B-B14F-4D97-AF65-F5344CB8AC3E}">
        <p14:creationId xmlns:p14="http://schemas.microsoft.com/office/powerpoint/2010/main" val="3731474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81ACE-6900-5973-5221-B3108775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 Operación de Crossover (Recombinación)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58F7A9-A103-7E06-31E5-AC95B5D8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Se crea el vector de prueba 𝑢𝑖 combinando el vector mutante 𝑥𝑖 ​ y el vector objetivo 𝑥𝑖.</a:t>
            </a:r>
          </a:p>
          <a:p>
            <a:r>
              <a:rPr lang="es-MX" dirty="0"/>
              <a:t>Para cada componente j del vector:</a:t>
            </a:r>
          </a:p>
          <a:p>
            <a:pPr marL="0" indent="0">
              <a:buNone/>
            </a:pPr>
            <a:r>
              <a:rPr lang="es-MX" dirty="0"/>
              <a:t>Se genera un número aleatorio r ∈ [0,1].</a:t>
            </a:r>
          </a:p>
          <a:p>
            <a:pPr marL="0" indent="0">
              <a:buNone/>
            </a:pPr>
            <a:r>
              <a:rPr lang="es-MX" dirty="0"/>
              <a:t>Si  </a:t>
            </a:r>
            <a:r>
              <a:rPr lang="es-MX" i="1" dirty="0"/>
              <a:t>r</a:t>
            </a:r>
            <a:r>
              <a:rPr lang="es-MX" dirty="0"/>
              <a:t> &lt; CR  (donde CR es la tasa de cruce) o si j es un índice seleccionado obligatoriamente, se toma el valor de Vi[j] en caso contrario, se conserva 𝑥𝑖[j].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847098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57B5107A8A9504AA84370F7F18B374C" ma:contentTypeVersion="15" ma:contentTypeDescription="Crear nuevo documento." ma:contentTypeScope="" ma:versionID="5eeafdeddd21289a3d10c34639375cb8">
  <xsd:schema xmlns:xsd="http://www.w3.org/2001/XMLSchema" xmlns:xs="http://www.w3.org/2001/XMLSchema" xmlns:p="http://schemas.microsoft.com/office/2006/metadata/properties" xmlns:ns3="baae170e-2c83-4d36-b749-c9da303a4d06" xmlns:ns4="c01d58f1-0e56-42b0-bf78-5c150783b8af" targetNamespace="http://schemas.microsoft.com/office/2006/metadata/properties" ma:root="true" ma:fieldsID="c0fba6df0f32fdfc89a2905679e57d69" ns3:_="" ns4:_="">
    <xsd:import namespace="baae170e-2c83-4d36-b749-c9da303a4d06"/>
    <xsd:import namespace="c01d58f1-0e56-42b0-bf78-5c150783b8a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ae170e-2c83-4d36-b749-c9da303a4d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d58f1-0e56-42b0-bf78-5c150783b8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1d58f1-0e56-42b0-bf78-5c150783b8af" xsi:nil="true"/>
  </documentManagement>
</p:properties>
</file>

<file path=customXml/itemProps1.xml><?xml version="1.0" encoding="utf-8"?>
<ds:datastoreItem xmlns:ds="http://schemas.openxmlformats.org/officeDocument/2006/customXml" ds:itemID="{F821D816-311B-4775-9926-3AC1AB9F00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ae170e-2c83-4d36-b749-c9da303a4d06"/>
    <ds:schemaRef ds:uri="c01d58f1-0e56-42b0-bf78-5c150783b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8B963C-C398-4FA6-B482-19FB37E9D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F2A6A2-58B1-4BDC-ADE7-8F693E5D4E0E}">
  <ds:schemaRefs>
    <ds:schemaRef ds:uri="http://schemas.microsoft.com/office/2006/documentManagement/types"/>
    <ds:schemaRef ds:uri="c01d58f1-0e56-42b0-bf78-5c150783b8af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aae170e-2c83-4d36-b749-c9da303a4d0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689</Words>
  <Application>Microsoft Office PowerPoint</Application>
  <PresentationFormat>Panorámica</PresentationFormat>
  <Paragraphs>67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TropicVTI</vt:lpstr>
      <vt:lpstr>Evolución Diferencial</vt:lpstr>
      <vt:lpstr>¿Qué es la Evolución Diferencial?</vt:lpstr>
      <vt:lpstr>¿Para qué nos sirve?</vt:lpstr>
      <vt:lpstr>Conceptos Básicos</vt:lpstr>
      <vt:lpstr>Flujo de Funcionamiento</vt:lpstr>
      <vt:lpstr>Funcionamiento detallado</vt:lpstr>
      <vt:lpstr>1. Inicialización de la población</vt:lpstr>
      <vt:lpstr>2. Operación de Mutación</vt:lpstr>
      <vt:lpstr>3. Operación de Crossover (Recombinación)</vt:lpstr>
      <vt:lpstr>4. Selección</vt:lpstr>
      <vt:lpstr>5. Iteración y terminación</vt:lpstr>
      <vt:lpstr>Conclusión Final: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PLATA ANGULO</dc:creator>
  <cp:lastModifiedBy>RAFAEL PLATA ANGULO</cp:lastModifiedBy>
  <cp:revision>1</cp:revision>
  <dcterms:created xsi:type="dcterms:W3CDTF">2025-04-07T03:31:29Z</dcterms:created>
  <dcterms:modified xsi:type="dcterms:W3CDTF">2025-04-07T05:58:34Z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0x010100757B5107A8A9504AA84370F7F18B374C</vt:lpwstr>
  </property>
</Properties>
</file>