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0" r:id="rId3"/>
    <p:sldId id="262" r:id="rId4"/>
    <p:sldId id="264" r:id="rId5"/>
    <p:sldId id="268" r:id="rId6"/>
    <p:sldId id="269" r:id="rId7"/>
    <p:sldId id="267" r:id="rId8"/>
    <p:sldId id="266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566503-7AF3-41DC-956A-42714A5143D4}" v="242" dt="2023-12-01T12:38:33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16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2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60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0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95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6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0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4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3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2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3087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A87A05-298D-7776-F88F-CB0E168FB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227" y="909846"/>
            <a:ext cx="9207484" cy="10970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057400" indent="457200" algn="ctr">
              <a:spcBef>
                <a:spcPts val="1200"/>
              </a:spcBef>
              <a:spcAft>
                <a:spcPts val="1200"/>
              </a:spcAft>
            </a:pPr>
            <a:r>
              <a:rPr lang="pt-BR" sz="2800" b="1" i="1">
                <a:effectLst/>
                <a:latin typeface="Arial"/>
                <a:ea typeface="Times New Roman" panose="02020603050405020304" pitchFamily="18" charset="0"/>
                <a:cs typeface="Times New Roman"/>
              </a:rPr>
              <a:t>TRABALHO A4</a:t>
            </a:r>
            <a:br>
              <a:rPr lang="pt-BR" sz="2800" b="1">
                <a:effectLst/>
                <a:latin typeface="Futura Bk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800" b="1" i="1">
                <a:effectLst/>
                <a:latin typeface="Arial"/>
                <a:ea typeface="Times New Roman" panose="02020603050405020304" pitchFamily="18" charset="0"/>
                <a:cs typeface="Times New Roman"/>
              </a:rPr>
              <a:t>PROGRAMAÇÃO DE </a:t>
            </a:r>
            <a:r>
              <a:rPr lang="pt-BR" sz="2800" b="1" i="1">
                <a:latin typeface="Arial"/>
                <a:ea typeface="Times New Roman" panose="02020603050405020304" pitchFamily="18" charset="0"/>
                <a:cs typeface="Times New Roman"/>
              </a:rPr>
              <a:t>SISTEMAS ESPECIALISTAS</a:t>
            </a:r>
            <a:br>
              <a:rPr lang="pt-BR" sz="2800" b="1">
                <a:effectLst/>
                <a:latin typeface="Futura Bk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>
              <a:cs typeface="Arial" panose="020B0604020202020204"/>
            </a:endParaRPr>
          </a:p>
        </p:txBody>
      </p:sp>
      <p:pic>
        <p:nvPicPr>
          <p:cNvPr id="5" name="Gráfico 4" descr="Bola de futebol com preenchimento sólido">
            <a:extLst>
              <a:ext uri="{FF2B5EF4-FFF2-40B4-BE49-F238E27FC236}">
                <a16:creationId xmlns:a16="http://schemas.microsoft.com/office/drawing/2014/main" id="{B5EBD34A-11BF-24B9-BE4A-A62F41CC82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13653" y="2552015"/>
            <a:ext cx="1753968" cy="175396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AF268BF-50BA-52D0-5290-187166AFFE92}"/>
              </a:ext>
            </a:extLst>
          </p:cNvPr>
          <p:cNvSpPr txBox="1"/>
          <p:nvPr/>
        </p:nvSpPr>
        <p:spPr>
          <a:xfrm>
            <a:off x="5071602" y="4300657"/>
            <a:ext cx="223806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 dirty="0"/>
              <a:t>COACHBOT</a:t>
            </a:r>
          </a:p>
        </p:txBody>
      </p:sp>
    </p:spTree>
    <p:extLst>
      <p:ext uri="{BB962C8B-B14F-4D97-AF65-F5344CB8AC3E}">
        <p14:creationId xmlns:p14="http://schemas.microsoft.com/office/powerpoint/2010/main" val="125156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6980D-54A7-15A6-5A91-2AB3E67C3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760" y="712879"/>
            <a:ext cx="8399167" cy="593135"/>
          </a:xfrm>
        </p:spPr>
        <p:txBody>
          <a:bodyPr>
            <a:normAutofit/>
          </a:bodyPr>
          <a:lstStyle/>
          <a:p>
            <a:pPr algn="ctr"/>
            <a:r>
              <a:rPr lang="pt-BR" sz="2800" b="1">
                <a:ea typeface="+mj-lt"/>
                <a:cs typeface="+mj-lt"/>
              </a:rPr>
              <a:t>SISTEMA ESPECIALISTA</a:t>
            </a:r>
            <a:r>
              <a:rPr lang="pt-BR" sz="2800" b="1">
                <a:solidFill>
                  <a:srgbClr val="FFFFFF"/>
                </a:solidFill>
                <a:ea typeface="+mj-lt"/>
                <a:cs typeface="+mj-lt"/>
              </a:rPr>
              <a:t> COACHBOT</a:t>
            </a:r>
            <a:r>
              <a:rPr lang="pt-BR" sz="2800" b="1">
                <a:solidFill>
                  <a:srgbClr val="000000"/>
                </a:solidFill>
                <a:ea typeface="+mj-lt"/>
                <a:cs typeface="+mj-lt"/>
              </a:rPr>
              <a:t> </a:t>
            </a:r>
            <a:endParaRPr lang="pt-BR" sz="2800">
              <a:cs typeface="Arial" panose="020B060402020202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307343-1D60-3FF1-B53C-04592103A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262" y="2374062"/>
            <a:ext cx="9539510" cy="2107010"/>
          </a:xfrm>
        </p:spPr>
        <p:txBody>
          <a:bodyPr anchor="t">
            <a:noAutofit/>
          </a:bodyPr>
          <a:lstStyle/>
          <a:p>
            <a:pPr marL="344170" indent="-344170"/>
            <a:r>
              <a:rPr lang="pt-BR" sz="1600">
                <a:ea typeface="+mn-lt"/>
                <a:cs typeface="+mn-lt"/>
              </a:rPr>
              <a:t>O </a:t>
            </a:r>
            <a:r>
              <a:rPr lang="pt-BR" sz="1600" b="1">
                <a:ea typeface="+mn-lt"/>
                <a:cs typeface="+mn-lt"/>
              </a:rPr>
              <a:t>CoachBot</a:t>
            </a:r>
            <a:r>
              <a:rPr lang="pt-BR" sz="1600">
                <a:ea typeface="+mn-lt"/>
                <a:cs typeface="+mn-lt"/>
              </a:rPr>
              <a:t> é um sistema especialista inovador dedicado ao universo do futebol. Este assistente inteligente fornece sugestões e respostas perspicazes para as consultas dos usuários, abrangendo diversos tópicos, desde clubes e treinadores até formações e jogadores, além de proporcionar um ambiente de adivinhação e divertimento sobre o tema. Sua abordagem abrangente oferece uma experiência personalizada, informativa e educativa para entusiastas do esporte, tornando-se uma ferramenta indispensável para os amantes do futebol. </a:t>
            </a:r>
            <a:endParaRPr lang="pt-BR" sz="1600">
              <a:cs typeface="Arial" panose="020B0604020202020204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22AD30-95E5-53CD-852C-7D41CA818DC9}"/>
              </a:ext>
            </a:extLst>
          </p:cNvPr>
          <p:cNvSpPr txBox="1"/>
          <p:nvPr/>
        </p:nvSpPr>
        <p:spPr>
          <a:xfrm>
            <a:off x="9484658" y="165847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pic>
        <p:nvPicPr>
          <p:cNvPr id="21" name="Gráfico 20" descr="Bola de futebol com preenchimento sólido">
            <a:extLst>
              <a:ext uri="{FF2B5EF4-FFF2-40B4-BE49-F238E27FC236}">
                <a16:creationId xmlns:a16="http://schemas.microsoft.com/office/drawing/2014/main" id="{44BD20C0-05A5-3799-220E-719B16CCB2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57748" y="6190574"/>
            <a:ext cx="633185" cy="66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3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973021-31BA-397C-A032-1A18B044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9065" y="646691"/>
            <a:ext cx="4840180" cy="521418"/>
          </a:xfrm>
        </p:spPr>
        <p:txBody>
          <a:bodyPr>
            <a:normAutofit/>
          </a:bodyPr>
          <a:lstStyle/>
          <a:p>
            <a:pPr algn="ctr"/>
            <a:r>
              <a:rPr lang="pt-BR" sz="2800" b="1">
                <a:ea typeface="+mj-lt"/>
                <a:cs typeface="+mj-lt"/>
              </a:rPr>
              <a:t>REGRAS DA APLICAÇÃO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A7552B-722A-011E-00A9-C84951D3F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617" y="1557269"/>
            <a:ext cx="10840238" cy="475662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28600" indent="-228600" rtl="0"/>
            <a:r>
              <a:rPr lang="pt-BR" sz="1400" b="1" i="1">
                <a:latin typeface="Futura Bk"/>
                <a:ea typeface="Futura Bk"/>
                <a:cs typeface="Futura Bk"/>
              </a:rPr>
              <a:t>Dados e requisitos a serem informados para o funcionamento do sistema:</a:t>
            </a:r>
            <a:r>
              <a:rPr lang="pt-BR" sz="1400">
                <a:latin typeface="Futura Bk"/>
                <a:ea typeface="Futura Bk"/>
                <a:cs typeface="Futura Bk"/>
              </a:rPr>
              <a:t> </a:t>
            </a:r>
            <a:endParaRPr lang="pt-BR" sz="1400">
              <a:cs typeface="Arial" panose="020B0604020202020204"/>
            </a:endParaRPr>
          </a:p>
          <a:p>
            <a:pPr marL="228600" indent="-228600" rtl="0"/>
            <a:r>
              <a:rPr lang="pt-BR" sz="1400" b="1" i="1">
                <a:latin typeface="Futura Bk"/>
                <a:ea typeface="Futura Bk"/>
                <a:cs typeface="Futura Bk"/>
              </a:rPr>
              <a:t>SUGESTIVA(ESPECIALISTA): </a:t>
            </a:r>
          </a:p>
          <a:p>
            <a:pPr marL="0" indent="0" rtl="0">
              <a:buNone/>
            </a:pPr>
            <a:r>
              <a:rPr lang="pt-BR" sz="1400">
                <a:latin typeface="Futura Bk"/>
                <a:ea typeface="Futura Bk"/>
                <a:cs typeface="Futura Bk"/>
              </a:rPr>
              <a:t>Em relação aos </a:t>
            </a:r>
            <a:r>
              <a:rPr lang="pt-BR" sz="1400" b="1">
                <a:latin typeface="Futura Bk"/>
                <a:ea typeface="Futura Bk"/>
                <a:cs typeface="Futura Bk"/>
              </a:rPr>
              <a:t>jogadores</a:t>
            </a:r>
            <a:r>
              <a:rPr lang="pt-BR" sz="1400">
                <a:latin typeface="Futura Bk"/>
                <a:ea typeface="Futura Bk"/>
                <a:cs typeface="Futura Bk"/>
              </a:rPr>
              <a:t>, é necessário informar sua nacionalidade, depois seu time, sua posição e por fim sua idade, então será gerado, pelo sistema, um jogador com as características determinadas pelo usuário. </a:t>
            </a:r>
          </a:p>
          <a:p>
            <a:pPr marL="228600" indent="-228600"/>
            <a:r>
              <a:rPr lang="pt-BR" sz="1400" b="1" i="1">
                <a:latin typeface="Futura Bk"/>
                <a:ea typeface="Futura Bk"/>
                <a:cs typeface="Futura Bk"/>
              </a:rPr>
              <a:t>INFORMATIVA E EDUCATIVA:</a:t>
            </a:r>
            <a:r>
              <a:rPr lang="pt-BR" sz="1400">
                <a:latin typeface="Futura Bk"/>
                <a:ea typeface="Futura Bk"/>
                <a:cs typeface="Futura Bk"/>
              </a:rPr>
              <a:t> </a:t>
            </a:r>
          </a:p>
          <a:p>
            <a:r>
              <a:rPr lang="pt-BR" sz="1400">
                <a:latin typeface="Futura Bk"/>
                <a:ea typeface="Futura Bk"/>
                <a:cs typeface="Futura Bk"/>
              </a:rPr>
              <a:t>Em relação </a:t>
            </a:r>
            <a:r>
              <a:rPr lang="pt-BR" sz="1400" b="1">
                <a:latin typeface="Futura Bk"/>
                <a:ea typeface="Futura Bk"/>
                <a:cs typeface="Futura Bk"/>
              </a:rPr>
              <a:t>a formação</a:t>
            </a:r>
            <a:r>
              <a:rPr lang="pt-BR" sz="1400">
                <a:latin typeface="Futura Bk"/>
                <a:ea typeface="Futura Bk"/>
                <a:cs typeface="Futura Bk"/>
              </a:rPr>
              <a:t>, é necessário informar o nome da formação (“4-4-2”) desejada e será gerada uma descrição com a explicação literal e objetiva da formação, para o usuário. </a:t>
            </a:r>
          </a:p>
          <a:p>
            <a:pPr marL="228600" lvl="0" indent="-228600" rtl="0"/>
            <a:r>
              <a:rPr lang="pt-BR" sz="1400">
                <a:latin typeface="Futura Bk"/>
                <a:ea typeface="Futura Bk"/>
                <a:cs typeface="Futura Bk"/>
              </a:rPr>
              <a:t>Em relação ao </a:t>
            </a:r>
            <a:r>
              <a:rPr lang="pt-BR" sz="1400" b="1">
                <a:latin typeface="Futura Bk"/>
                <a:ea typeface="Futura Bk"/>
                <a:cs typeface="Futura Bk"/>
              </a:rPr>
              <a:t>treinador</a:t>
            </a:r>
            <a:r>
              <a:rPr lang="pt-BR" sz="1400">
                <a:latin typeface="Futura Bk"/>
                <a:ea typeface="Futura Bk"/>
                <a:cs typeface="Futura Bk"/>
              </a:rPr>
              <a:t>, é necessário informar o clube no qual ele trabalha e será gerado o treinador dele. </a:t>
            </a:r>
          </a:p>
          <a:p>
            <a:pPr marL="228600" lvl="0" indent="-228600" rtl="0"/>
            <a:r>
              <a:rPr lang="pt-BR" sz="1400">
                <a:latin typeface="Futura Bk"/>
                <a:ea typeface="Futura Bk"/>
                <a:cs typeface="Futura Bk"/>
              </a:rPr>
              <a:t>Em relação ao </a:t>
            </a:r>
            <a:r>
              <a:rPr lang="pt-BR" sz="1400" b="1">
                <a:latin typeface="Futura Bk"/>
                <a:ea typeface="Futura Bk"/>
                <a:cs typeface="Futura Bk"/>
              </a:rPr>
              <a:t>clube</a:t>
            </a:r>
            <a:r>
              <a:rPr lang="pt-BR" sz="1400">
                <a:latin typeface="Futura Bk"/>
                <a:ea typeface="Futura Bk"/>
                <a:cs typeface="Futura Bk"/>
              </a:rPr>
              <a:t>, é necessário informar o país do clube, o nome do treinador dele, nome do estádio e por fim será gerado o nome do clube. </a:t>
            </a:r>
          </a:p>
          <a:p>
            <a:pPr marL="228600" lvl="0" indent="-228600" rtl="0"/>
            <a:r>
              <a:rPr lang="pt-BR" sz="1400">
                <a:latin typeface="Futura Bk"/>
                <a:ea typeface="Futura Bk"/>
                <a:cs typeface="Futura Bk"/>
              </a:rPr>
              <a:t>Em relação ao </a:t>
            </a:r>
            <a:r>
              <a:rPr lang="pt-BR" sz="1400" b="1">
                <a:latin typeface="Futura Bk"/>
                <a:ea typeface="Futura Bk"/>
                <a:cs typeface="Futura Bk"/>
              </a:rPr>
              <a:t>estádio</a:t>
            </a:r>
            <a:r>
              <a:rPr lang="pt-BR" sz="1400">
                <a:latin typeface="Futura Bk"/>
                <a:ea typeface="Futura Bk"/>
                <a:cs typeface="Futura Bk"/>
              </a:rPr>
              <a:t>, é necessário informar o país do estádio, depois a capacidade dele e por fim será gerado o nome do estádio. </a:t>
            </a:r>
          </a:p>
        </p:txBody>
      </p:sp>
      <p:pic>
        <p:nvPicPr>
          <p:cNvPr id="5" name="Gráfico 4" descr="Bola de futebol com preenchimento sólido">
            <a:extLst>
              <a:ext uri="{FF2B5EF4-FFF2-40B4-BE49-F238E27FC236}">
                <a16:creationId xmlns:a16="http://schemas.microsoft.com/office/drawing/2014/main" id="{B130A302-DC35-1972-E4D5-863BFAB7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57748" y="6190574"/>
            <a:ext cx="633185" cy="66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0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BEDFD2F-1480-498D-9A62-BA55B14A3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2D381FB-9400-4C85-9074-8D2C4A88D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48C39C2-D375-4197-8882-9EBD58C8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306EEC9-6E83-4555-A9D3-7910ED27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6F7B80-3B04-4C72-BA77-E34EF7FAC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1AC6C6-FE68-4B13-BFCF-D0E8B3D81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973021-31BA-397C-A032-1A18B044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600"/>
              <a:t>ARQUITETURA DO SISTEMA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E27B26C-0747-D9BF-1B88-B575DA66E6EA}"/>
              </a:ext>
            </a:extLst>
          </p:cNvPr>
          <p:cNvSpPr txBox="1"/>
          <p:nvPr/>
        </p:nvSpPr>
        <p:spPr>
          <a:xfrm>
            <a:off x="1964444" y="2052116"/>
            <a:ext cx="2664217" cy="13768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1600" b="1" dirty="0"/>
              <a:t>FLUXOGRAMA DO SISTEMA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2C0214-1438-4F5F-8BB7-847D7B2B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DAEA8B1C-1B9E-B207-31DA-6F9E127CC0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053" y="506430"/>
            <a:ext cx="5303975" cy="5844600"/>
          </a:xfrm>
          <a:prstGeom prst="rect">
            <a:avLst/>
          </a:prstGeom>
          <a:ln w="12700">
            <a:noFill/>
          </a:ln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41CFFB3C-DBCC-498B-B635-CD1FA730D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BB289EA-43E0-4FC3-A38C-8168D8F18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áfico 10" descr="Bola de futebol com preenchimento sólido">
            <a:extLst>
              <a:ext uri="{FF2B5EF4-FFF2-40B4-BE49-F238E27FC236}">
                <a16:creationId xmlns:a16="http://schemas.microsoft.com/office/drawing/2014/main" id="{D50AD310-B88C-08C0-965A-C01E2CC02E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57748" y="6190574"/>
            <a:ext cx="633185" cy="66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5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62C120A-851E-29CD-181E-5A4730CD2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620" y="580303"/>
            <a:ext cx="4571238" cy="65588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800" b="1">
                <a:cs typeface="Arial"/>
              </a:rPr>
              <a:t>ARQUITETURA DO SISTEMA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F22DB91-F532-F730-0C3D-CFFFB9E305B7}"/>
              </a:ext>
            </a:extLst>
          </p:cNvPr>
          <p:cNvSpPr txBox="1"/>
          <p:nvPr/>
        </p:nvSpPr>
        <p:spPr>
          <a:xfrm>
            <a:off x="2030363" y="1043829"/>
            <a:ext cx="32241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>
                <a:ea typeface="+mn-lt"/>
                <a:cs typeface="+mn-lt"/>
              </a:rPr>
              <a:t>Diagrama de Caso de Uso :</a:t>
            </a:r>
          </a:p>
        </p:txBody>
      </p:sp>
      <p:pic>
        <p:nvPicPr>
          <p:cNvPr id="15" name="Gráfico 14" descr="Bola de futebol com preenchimento sólido">
            <a:extLst>
              <a:ext uri="{FF2B5EF4-FFF2-40B4-BE49-F238E27FC236}">
                <a16:creationId xmlns:a16="http://schemas.microsoft.com/office/drawing/2014/main" id="{5D8AD0E2-69D6-9592-355B-62348C4351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57748" y="6190574"/>
            <a:ext cx="633185" cy="661939"/>
          </a:xfrm>
          <a:prstGeom prst="rect">
            <a:avLst/>
          </a:prstGeom>
        </p:spPr>
      </p:pic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E9203214-3D30-E7D2-82DB-2862862250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95" y="1670171"/>
            <a:ext cx="7512009" cy="463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5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76300B6-88A5-3624-B2D7-803E7A932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211"/>
            <a:ext cx="4571238" cy="65588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800" b="1" dirty="0">
                <a:cs typeface="Arial"/>
              </a:rPr>
              <a:t>ARQUITETURA DO SISTEMA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F3D9998-DBDA-6CF9-6CB4-2686BA309787}"/>
              </a:ext>
            </a:extLst>
          </p:cNvPr>
          <p:cNvSpPr txBox="1"/>
          <p:nvPr/>
        </p:nvSpPr>
        <p:spPr>
          <a:xfrm>
            <a:off x="258237" y="535940"/>
            <a:ext cx="2578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ea typeface="+mn-lt"/>
                <a:cs typeface="+mn-lt"/>
              </a:rPr>
              <a:t>Diagrama de Estado :</a:t>
            </a:r>
          </a:p>
        </p:txBody>
      </p:sp>
      <p:pic>
        <p:nvPicPr>
          <p:cNvPr id="11" name="Gráfico 10" descr="Bola de futebol com preenchimento sólido">
            <a:extLst>
              <a:ext uri="{FF2B5EF4-FFF2-40B4-BE49-F238E27FC236}">
                <a16:creationId xmlns:a16="http://schemas.microsoft.com/office/drawing/2014/main" id="{53A3F12B-85CE-C8C1-861B-928E4A1EA1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57748" y="6190574"/>
            <a:ext cx="633185" cy="661939"/>
          </a:xfrm>
          <a:prstGeom prst="rect">
            <a:avLst/>
          </a:prstGeom>
        </p:spPr>
      </p:pic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4261209A-5A38-4611-0662-222B0A0507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017" y="521913"/>
            <a:ext cx="8253248" cy="623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5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190F85-15C9-126F-29BD-A6DE0592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889" y="736338"/>
            <a:ext cx="4759497" cy="54831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500" b="1">
                <a:cs typeface="Arial"/>
              </a:rPr>
              <a:t>PROTÓTIPO DE TELAS(FIGMA)</a:t>
            </a:r>
            <a:endParaRPr lang="pt-BR" sz="2500" b="1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85831F-447C-4737-5940-8B381CE5F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122" y="1508793"/>
            <a:ext cx="2022049" cy="4114800"/>
          </a:xfrm>
          <a:prstGeom prst="rect">
            <a:avLst/>
          </a:prstGeom>
        </p:spPr>
      </p:pic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66E247C-69F7-5D94-696E-22AFE0411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1717" y="1781705"/>
            <a:ext cx="7664823" cy="3294592"/>
          </a:xfrm>
          <a:prstGeom prst="rect">
            <a:avLst/>
          </a:prstGeom>
        </p:spPr>
      </p:pic>
      <p:pic>
        <p:nvPicPr>
          <p:cNvPr id="6" name="Gráfico 5" descr="Bola de futebol com preenchimento sólido">
            <a:extLst>
              <a:ext uri="{FF2B5EF4-FFF2-40B4-BE49-F238E27FC236}">
                <a16:creationId xmlns:a16="http://schemas.microsoft.com/office/drawing/2014/main" id="{74EF08AC-7340-401F-1502-9080017BC8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557748" y="6190574"/>
            <a:ext cx="633185" cy="66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5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9A2FA9-C0D6-5612-0077-9F0D03CE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770" y="2295420"/>
            <a:ext cx="6639524" cy="1077229"/>
          </a:xfrm>
        </p:spPr>
        <p:txBody>
          <a:bodyPr>
            <a:normAutofit/>
          </a:bodyPr>
          <a:lstStyle/>
          <a:p>
            <a:pPr algn="l"/>
            <a:r>
              <a:rPr lang="pt-BR" sz="4800">
                <a:cs typeface="Arial"/>
              </a:rPr>
              <a:t>Obrigado pela atenção!</a:t>
            </a:r>
            <a:endParaRPr lang="pt-BR" sz="4800"/>
          </a:p>
        </p:txBody>
      </p:sp>
      <p:pic>
        <p:nvPicPr>
          <p:cNvPr id="4" name="Gráfico 3" descr="Bola de futebol com preenchimento sólido">
            <a:extLst>
              <a:ext uri="{FF2B5EF4-FFF2-40B4-BE49-F238E27FC236}">
                <a16:creationId xmlns:a16="http://schemas.microsoft.com/office/drawing/2014/main" id="{FC8AC311-AB9E-C038-42D7-D5578EA1F0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3455" y="4244035"/>
            <a:ext cx="1207121" cy="120712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CF6CBC8-5001-1E2D-0F68-E570DE96AF4F}"/>
              </a:ext>
            </a:extLst>
          </p:cNvPr>
          <p:cNvSpPr txBox="1"/>
          <p:nvPr/>
        </p:nvSpPr>
        <p:spPr>
          <a:xfrm>
            <a:off x="4946604" y="5452169"/>
            <a:ext cx="230082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/>
              <a:t>COACHBOT</a:t>
            </a:r>
          </a:p>
        </p:txBody>
      </p:sp>
    </p:spTree>
    <p:extLst>
      <p:ext uri="{BB962C8B-B14F-4D97-AF65-F5344CB8AC3E}">
        <p14:creationId xmlns:p14="http://schemas.microsoft.com/office/powerpoint/2010/main" val="4042412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301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Futura Bk</vt:lpstr>
      <vt:lpstr>MS Shell Dlg 2</vt:lpstr>
      <vt:lpstr>Wingdings</vt:lpstr>
      <vt:lpstr>Wingdings 3</vt:lpstr>
      <vt:lpstr>Madison</vt:lpstr>
      <vt:lpstr>TRABALHO A4 PROGRAMAÇÃO DE SISTEMAS ESPECIALISTAS </vt:lpstr>
      <vt:lpstr>SISTEMA ESPECIALISTA COACHBOT </vt:lpstr>
      <vt:lpstr>REGRAS DA APLICAÇÃO</vt:lpstr>
      <vt:lpstr>ARQUITETURA DO SISTEMA</vt:lpstr>
      <vt:lpstr>ARQUITETURA DO SISTEMA</vt:lpstr>
      <vt:lpstr>ARQUITETURA DO SISTEMA</vt:lpstr>
      <vt:lpstr>PROTÓTIPO DE TELAS(FIGMA)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 CEZAR COELHO DA MOTA</dc:creator>
  <cp:lastModifiedBy>RAFAEL  CEZAR COELHO DA MOTA </cp:lastModifiedBy>
  <cp:revision>2</cp:revision>
  <dcterms:created xsi:type="dcterms:W3CDTF">2023-11-22T12:28:55Z</dcterms:created>
  <dcterms:modified xsi:type="dcterms:W3CDTF">2024-02-19T17:29:24Z</dcterms:modified>
</cp:coreProperties>
</file>