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10" y="2300665"/>
            <a:ext cx="3879678" cy="225666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Futuristic Farming with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AgroMation</a:t>
            </a:r>
            <a:endParaRPr lang="en-US" sz="4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91FF-8457-4DC5-9D50-750B44C83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r="22062" b="-2"/>
          <a:stretch/>
        </p:blipFill>
        <p:spPr>
          <a:xfrm>
            <a:off x="4893944" y="338228"/>
            <a:ext cx="6921246" cy="6181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sky, outdoor, grass, mountain&#10;&#10;Description automatically generated">
            <a:extLst>
              <a:ext uri="{FF2B5EF4-FFF2-40B4-BE49-F238E27FC236}">
                <a16:creationId xmlns:a16="http://schemas.microsoft.com/office/drawing/2014/main" id="{D2C7B3F2-02FF-4665-87CB-863E7DEF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4" y="178078"/>
            <a:ext cx="4291231" cy="306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90ED9-29D0-460D-908A-093FE523C071}"/>
              </a:ext>
            </a:extLst>
          </p:cNvPr>
          <p:cNvSpPr txBox="1"/>
          <p:nvPr/>
        </p:nvSpPr>
        <p:spPr>
          <a:xfrm>
            <a:off x="5315831" y="1004687"/>
            <a:ext cx="6124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Pakistan wastes 10 Trillion gallons</a:t>
            </a:r>
          </a:p>
          <a:p>
            <a:pPr algn="ctr"/>
            <a:r>
              <a:rPr lang="en-US" sz="3200" b="1" dirty="0"/>
              <a:t> of water annually.</a:t>
            </a:r>
          </a:p>
        </p:txBody>
      </p:sp>
      <p:pic>
        <p:nvPicPr>
          <p:cNvPr id="12" name="Picture 11" descr="A picture containing text, grass, outdoor, plant&#10;&#10;Description automatically generated">
            <a:extLst>
              <a:ext uri="{FF2B5EF4-FFF2-40B4-BE49-F238E27FC236}">
                <a16:creationId xmlns:a16="http://schemas.microsoft.com/office/drawing/2014/main" id="{E65BB588-D51E-4FB9-B232-B0C6C1EC2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05" y="3243243"/>
            <a:ext cx="7408901" cy="36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{C9D745BF-5AC1-4D9E-B41B-E564341487F9}tf56160789_win32</Template>
  <TotalTime>211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Times New Roman</vt:lpstr>
      <vt:lpstr>1_RetrospectVTI</vt:lpstr>
      <vt:lpstr>Futuristic Farming with  AgroMation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Farming with  Agromation</dc:title>
  <dc:creator>RAFAY AAMIR</dc:creator>
  <cp:lastModifiedBy>RAFAY AAMIR</cp:lastModifiedBy>
  <cp:revision>11</cp:revision>
  <dcterms:created xsi:type="dcterms:W3CDTF">2021-07-10T03:48:39Z</dcterms:created>
  <dcterms:modified xsi:type="dcterms:W3CDTF">2021-07-10T07:19:58Z</dcterms:modified>
</cp:coreProperties>
</file>