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EEF81C1-8C4E-44A4-B9CC-A9F88F138AA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C6C058A-2407-4BD0-A8ED-EAEB5E24E75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18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C1-8C4E-44A4-B9CC-A9F88F138AA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058A-2407-4BD0-A8ED-EAEB5E24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8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C1-8C4E-44A4-B9CC-A9F88F138AA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058A-2407-4BD0-A8ED-EAEB5E24E75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715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C1-8C4E-44A4-B9CC-A9F88F138AA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058A-2407-4BD0-A8ED-EAEB5E24E75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609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C1-8C4E-44A4-B9CC-A9F88F138AA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058A-2407-4BD0-A8ED-EAEB5E24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4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C1-8C4E-44A4-B9CC-A9F88F138AA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058A-2407-4BD0-A8ED-EAEB5E24E75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14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C1-8C4E-44A4-B9CC-A9F88F138AA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058A-2407-4BD0-A8ED-EAEB5E24E75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76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C1-8C4E-44A4-B9CC-A9F88F138AA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058A-2407-4BD0-A8ED-EAEB5E24E75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888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C1-8C4E-44A4-B9CC-A9F88F138AA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058A-2407-4BD0-A8ED-EAEB5E24E75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0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C1-8C4E-44A4-B9CC-A9F88F138AA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058A-2407-4BD0-A8ED-EAEB5E24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2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C1-8C4E-44A4-B9CC-A9F88F138AA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058A-2407-4BD0-A8ED-EAEB5E24E75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6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C1-8C4E-44A4-B9CC-A9F88F138AA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058A-2407-4BD0-A8ED-EAEB5E24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5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C1-8C4E-44A4-B9CC-A9F88F138AA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058A-2407-4BD0-A8ED-EAEB5E24E75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87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C1-8C4E-44A4-B9CC-A9F88F138AA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058A-2407-4BD0-A8ED-EAEB5E24E75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95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C1-8C4E-44A4-B9CC-A9F88F138AA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058A-2407-4BD0-A8ED-EAEB5E24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3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C1-8C4E-44A4-B9CC-A9F88F138AA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058A-2407-4BD0-A8ED-EAEB5E24E75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82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C1-8C4E-44A4-B9CC-A9F88F138AA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058A-2407-4BD0-A8ED-EAEB5E24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7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EF81C1-8C4E-44A4-B9CC-A9F88F138AA2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C058A-2407-4BD0-A8ED-EAEB5E24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7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74DE-4FD4-3789-5719-5314C42E8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bg1"/>
                </a:solidFill>
              </a:rPr>
              <a:t>DC motor Driver using Transistors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AD56DE-B554-9E7B-5D26-9EFF79534857}"/>
              </a:ext>
            </a:extLst>
          </p:cNvPr>
          <p:cNvSpPr txBox="1"/>
          <p:nvPr/>
        </p:nvSpPr>
        <p:spPr>
          <a:xfrm>
            <a:off x="4605670" y="4178595"/>
            <a:ext cx="298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RAFAY AAMIR GULL	  BSEE19047</a:t>
            </a:r>
          </a:p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HASSAAN	  BSEE19056</a:t>
            </a:r>
          </a:p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AETISAM	  BSEE19043</a:t>
            </a:r>
          </a:p>
        </p:txBody>
      </p:sp>
    </p:spTree>
    <p:extLst>
      <p:ext uri="{BB962C8B-B14F-4D97-AF65-F5344CB8AC3E}">
        <p14:creationId xmlns:p14="http://schemas.microsoft.com/office/powerpoint/2010/main" val="173432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E5F4CC-4B7F-E28B-14BB-542AD98B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5770" y="1297195"/>
            <a:ext cx="4225146" cy="130384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262626"/>
                </a:solidFill>
              </a:rPr>
              <a:t>Circuit Diagram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3992F5-AFAB-3FAE-545F-3B7F3050D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819" y="1434488"/>
            <a:ext cx="5570198" cy="381708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A400BB11-95D1-ECFE-FBAC-646D9F5D4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724652" cy="33189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Components:</a:t>
            </a:r>
            <a:endParaRPr lang="en-US" b="1" dirty="0">
              <a:solidFill>
                <a:srgbClr val="262626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262626"/>
                </a:solidFill>
              </a:rPr>
              <a:t>TIP122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sz="1400" dirty="0">
                <a:solidFill>
                  <a:srgbClr val="262626"/>
                </a:solidFill>
              </a:rPr>
              <a:t>(NPN Darlington Transistor)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262626"/>
                </a:solidFill>
              </a:rPr>
              <a:t>TIP127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  <a:r>
              <a:rPr lang="en-US" sz="1400" dirty="0">
                <a:solidFill>
                  <a:srgbClr val="262626"/>
                </a:solidFill>
              </a:rPr>
              <a:t>(PNP Darlington Transistor)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262626"/>
                </a:solidFill>
              </a:rPr>
              <a:t>2N3904</a:t>
            </a:r>
            <a:r>
              <a:rPr lang="en-US" sz="1600" dirty="0">
                <a:solidFill>
                  <a:srgbClr val="262626"/>
                </a:solidFill>
              </a:rPr>
              <a:t> </a:t>
            </a:r>
            <a:r>
              <a:rPr lang="en-US" sz="1400" dirty="0">
                <a:solidFill>
                  <a:srgbClr val="262626"/>
                </a:solidFill>
              </a:rPr>
              <a:t>(NPN BJT Transistor)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262626"/>
                </a:solidFill>
              </a:rPr>
              <a:t>4N35</a:t>
            </a:r>
            <a:r>
              <a:rPr lang="en-US" sz="1600" dirty="0">
                <a:solidFill>
                  <a:srgbClr val="262626"/>
                </a:solidFill>
              </a:rPr>
              <a:t> (Optocoupler)</a:t>
            </a:r>
            <a:r>
              <a:rPr lang="en-US" sz="1200" dirty="0"/>
              <a:t>Infrared emitter diode </a:t>
            </a:r>
            <a:r>
              <a:rPr lang="en-US" sz="1200" b="1" dirty="0"/>
              <a:t>drives a phototransistor</a:t>
            </a:r>
            <a:endParaRPr lang="en-US" sz="1200" dirty="0">
              <a:solidFill>
                <a:srgbClr val="262626"/>
              </a:solidFill>
            </a:endParaRPr>
          </a:p>
          <a:p>
            <a:pPr lvl="1"/>
            <a:endParaRPr lang="en-US" sz="1400" dirty="0">
              <a:solidFill>
                <a:srgbClr val="262626"/>
              </a:solidFill>
            </a:endParaRPr>
          </a:p>
          <a:p>
            <a:pPr lvl="1"/>
            <a:endParaRPr lang="en-US" sz="14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53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FCE2C9-F4F7-914E-354A-A8011E7A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084" y="842773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solidFill>
                  <a:srgbClr val="262626"/>
                </a:solidFill>
              </a:rPr>
              <a:t>PCB Design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A86E9CB-65CA-42C2-9DA2-035DD212D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042" y="1865334"/>
            <a:ext cx="5278777" cy="3114477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-up of a credit card&#10;&#10;Description automatically generated with low confidence">
            <a:extLst>
              <a:ext uri="{FF2B5EF4-FFF2-40B4-BE49-F238E27FC236}">
                <a16:creationId xmlns:a16="http://schemas.microsoft.com/office/drawing/2014/main" id="{C99E1059-3C3B-3EE5-2DCD-8B6634BAC9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532" y="2104497"/>
            <a:ext cx="3341716" cy="1905530"/>
          </a:xfrm>
          <a:prstGeom prst="rect">
            <a:avLst/>
          </a:prstGeom>
        </p:spPr>
      </p:pic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06B70F38-9123-C6EE-DAA4-6AFE0C8C4D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208" y="4128487"/>
            <a:ext cx="3360137" cy="173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7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DE55D5-FDF6-D12D-9BE8-F6E31F86379A}"/>
              </a:ext>
            </a:extLst>
          </p:cNvPr>
          <p:cNvSpPr/>
          <p:nvPr/>
        </p:nvSpPr>
        <p:spPr>
          <a:xfrm>
            <a:off x="3375419" y="914400"/>
            <a:ext cx="1828800" cy="7901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2B5FAC-A6E2-B239-14FE-6091EAB70201}"/>
              </a:ext>
            </a:extLst>
          </p:cNvPr>
          <p:cNvSpPr/>
          <p:nvPr/>
        </p:nvSpPr>
        <p:spPr>
          <a:xfrm>
            <a:off x="3103154" y="761229"/>
            <a:ext cx="2373329" cy="718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EFC89-D71D-9A11-8861-19485B5A50F4}"/>
              </a:ext>
            </a:extLst>
          </p:cNvPr>
          <p:cNvSpPr txBox="1"/>
          <p:nvPr/>
        </p:nvSpPr>
        <p:spPr>
          <a:xfrm>
            <a:off x="3272676" y="802729"/>
            <a:ext cx="208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Apply 12V to the J1 Terminal Block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B6333C-7545-9844-2A39-CF41A968F242}"/>
              </a:ext>
            </a:extLst>
          </p:cNvPr>
          <p:cNvCxnSpPr>
            <a:cxnSpLocks/>
          </p:cNvCxnSpPr>
          <p:nvPr/>
        </p:nvCxnSpPr>
        <p:spPr>
          <a:xfrm>
            <a:off x="4181939" y="1479479"/>
            <a:ext cx="0" cy="739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6639681-725B-761B-17CE-E5790A35F427}"/>
              </a:ext>
            </a:extLst>
          </p:cNvPr>
          <p:cNvSpPr/>
          <p:nvPr/>
        </p:nvSpPr>
        <p:spPr>
          <a:xfrm>
            <a:off x="3103154" y="2266392"/>
            <a:ext cx="2460655" cy="1012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DDB4C-2ADE-85CB-33F3-7DD6B808B451}"/>
              </a:ext>
            </a:extLst>
          </p:cNvPr>
          <p:cNvSpPr txBox="1"/>
          <p:nvPr/>
        </p:nvSpPr>
        <p:spPr>
          <a:xfrm>
            <a:off x="3246990" y="2355068"/>
            <a:ext cx="2229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Common the Cathode Side of 4N35 of terminal J5 and J6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F95708-F582-EC1D-2510-94C4C148A1D8}"/>
              </a:ext>
            </a:extLst>
          </p:cNvPr>
          <p:cNvCxnSpPr/>
          <p:nvPr/>
        </p:nvCxnSpPr>
        <p:spPr>
          <a:xfrm>
            <a:off x="4181939" y="3278397"/>
            <a:ext cx="0" cy="82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9FE4CAD-80E1-573B-4689-0E7CCC6B2910}"/>
              </a:ext>
            </a:extLst>
          </p:cNvPr>
          <p:cNvSpPr/>
          <p:nvPr/>
        </p:nvSpPr>
        <p:spPr>
          <a:xfrm>
            <a:off x="3059490" y="4181582"/>
            <a:ext cx="2460655" cy="1407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DA1809-82DE-B80A-EA8F-B77220825413}"/>
              </a:ext>
            </a:extLst>
          </p:cNvPr>
          <p:cNvSpPr txBox="1"/>
          <p:nvPr/>
        </p:nvSpPr>
        <p:spPr>
          <a:xfrm>
            <a:off x="3150670" y="4279455"/>
            <a:ext cx="2329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other two pin of terminal block to Arduino UNO PWM pin (D9,D10).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CC0992-6AA0-5746-32F0-26AB3FA25B78}"/>
              </a:ext>
            </a:extLst>
          </p:cNvPr>
          <p:cNvCxnSpPr>
            <a:stCxn id="15" idx="3"/>
          </p:cNvCxnSpPr>
          <p:nvPr/>
        </p:nvCxnSpPr>
        <p:spPr>
          <a:xfrm>
            <a:off x="5520145" y="4885362"/>
            <a:ext cx="824504" cy="1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8D18621-85AF-D463-A301-BD934610F05C}"/>
              </a:ext>
            </a:extLst>
          </p:cNvPr>
          <p:cNvSpPr/>
          <p:nvPr/>
        </p:nvSpPr>
        <p:spPr>
          <a:xfrm>
            <a:off x="6344649" y="4099389"/>
            <a:ext cx="2460655" cy="1407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3F0A89-4B8A-460D-245D-D415777846A8}"/>
              </a:ext>
            </a:extLst>
          </p:cNvPr>
          <p:cNvSpPr txBox="1"/>
          <p:nvPr/>
        </p:nvSpPr>
        <p:spPr>
          <a:xfrm>
            <a:off x="6439677" y="4292902"/>
            <a:ext cx="23296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can Change the PWM of the motor using command </a:t>
            </a:r>
            <a:r>
              <a:rPr lang="en-US" sz="1200" b="1" dirty="0" err="1">
                <a:solidFill>
                  <a:schemeClr val="bg1"/>
                </a:solidFill>
              </a:rPr>
              <a:t>analogWrite</a:t>
            </a:r>
            <a:r>
              <a:rPr lang="en-US" sz="1200" b="1" dirty="0">
                <a:solidFill>
                  <a:schemeClr val="bg1"/>
                </a:solidFill>
              </a:rPr>
              <a:t>(PWM_output,0-255)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73A547-B48B-B7DA-A78D-713FCF57855F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7574976" y="3688893"/>
            <a:ext cx="1" cy="41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E8DA33E-989A-BD9B-A9ED-459934B93CC2}"/>
              </a:ext>
            </a:extLst>
          </p:cNvPr>
          <p:cNvSpPr/>
          <p:nvPr/>
        </p:nvSpPr>
        <p:spPr>
          <a:xfrm>
            <a:off x="6370329" y="2266392"/>
            <a:ext cx="2460655" cy="1407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ABF7A2-90DD-DEA6-A5D7-F7FFA66087E4}"/>
              </a:ext>
            </a:extLst>
          </p:cNvPr>
          <p:cNvSpPr txBox="1"/>
          <p:nvPr/>
        </p:nvSpPr>
        <p:spPr>
          <a:xfrm>
            <a:off x="6431975" y="2344872"/>
            <a:ext cx="2329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Burn the code and then connect the DC motor to Terminal Block J4</a:t>
            </a:r>
          </a:p>
        </p:txBody>
      </p:sp>
    </p:spTree>
    <p:extLst>
      <p:ext uri="{BB962C8B-B14F-4D97-AF65-F5344CB8AC3E}">
        <p14:creationId xmlns:p14="http://schemas.microsoft.com/office/powerpoint/2010/main" val="557230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</TotalTime>
  <Words>121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Garamond</vt:lpstr>
      <vt:lpstr>Times New Roman</vt:lpstr>
      <vt:lpstr>Wingdings</vt:lpstr>
      <vt:lpstr>Organic</vt:lpstr>
      <vt:lpstr>DC motor Driver using Transistors</vt:lpstr>
      <vt:lpstr>Circuit Diagram</vt:lpstr>
      <vt:lpstr>PCB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motor Driver using Transistors</dc:title>
  <dc:creator>aetisam tasleem</dc:creator>
  <cp:lastModifiedBy>RAFAY AAMIR</cp:lastModifiedBy>
  <cp:revision>17</cp:revision>
  <dcterms:created xsi:type="dcterms:W3CDTF">2022-06-27T19:48:03Z</dcterms:created>
  <dcterms:modified xsi:type="dcterms:W3CDTF">2022-06-27T23:58:17Z</dcterms:modified>
</cp:coreProperties>
</file>