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4" r:id="rId7"/>
    <p:sldId id="28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Do you think the education systems needs a major update?</a:t>
          </a:r>
        </a:p>
        <a:p>
          <a:pPr>
            <a:lnSpc>
              <a:spcPct val="100000"/>
            </a:lnSpc>
            <a:defRPr b="1"/>
          </a:pPr>
          <a:r>
            <a:rPr lang="en-US" b="1" dirty="0"/>
            <a:t>(Yes, No)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dirty="0"/>
            <a:t>Our schools and Colleges are like </a:t>
          </a:r>
          <a:r>
            <a:rPr lang="en-US" sz="1600" dirty="0"/>
            <a:t>crammer</a:t>
          </a:r>
          <a:r>
            <a:rPr lang="en-US" sz="1400" dirty="0"/>
            <a:t> manufacturing plants?</a:t>
          </a:r>
        </a:p>
        <a:p>
          <a:pPr>
            <a:lnSpc>
              <a:spcPct val="100000"/>
            </a:lnSpc>
            <a:defRPr b="1"/>
          </a:pPr>
          <a:r>
            <a:rPr lang="en-US" sz="1400" dirty="0"/>
            <a:t>(Yes, No)</a:t>
          </a:r>
        </a:p>
        <a:p>
          <a:pPr>
            <a:lnSpc>
              <a:spcPct val="100000"/>
            </a:lnSpc>
            <a:defRPr b="1"/>
          </a:pPr>
          <a:endParaRPr lang="en-US" sz="1400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What do you think our education systems has to be like?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664485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847917"/>
          <a:ext cx="3088125" cy="105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Do you think the education systems needs a major update?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(Yes, No)</a:t>
          </a:r>
        </a:p>
      </dsp:txBody>
      <dsp:txXfrm>
        <a:off x="4228" y="1847917"/>
        <a:ext cx="3088125" cy="1058378"/>
      </dsp:txXfrm>
    </dsp:sp>
    <dsp:sp modelId="{DD091D0A-5A25-4241-91F3-18D32B0BDD4F}">
      <dsp:nvSpPr>
        <dsp:cNvPr id="0" name=""/>
        <dsp:cNvSpPr/>
      </dsp:nvSpPr>
      <dsp:spPr>
        <a:xfrm>
          <a:off x="4228" y="2954012"/>
          <a:ext cx="3088125" cy="9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228" y="2954012"/>
        <a:ext cx="3088125" cy="96252"/>
      </dsp:txXfrm>
    </dsp:sp>
    <dsp:sp modelId="{210823F6-AC1A-46E3-9D99-A319DF497539}">
      <dsp:nvSpPr>
        <dsp:cNvPr id="0" name=""/>
        <dsp:cNvSpPr/>
      </dsp:nvSpPr>
      <dsp:spPr>
        <a:xfrm>
          <a:off x="4636415" y="664485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847917"/>
          <a:ext cx="3088125" cy="105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schools and Colleges are like </a:t>
          </a:r>
          <a:r>
            <a:rPr lang="en-US" sz="1600" kern="1200" dirty="0"/>
            <a:t>crammer</a:t>
          </a:r>
          <a:r>
            <a:rPr lang="en-US" sz="1400" kern="1200" dirty="0"/>
            <a:t> manufacturing plants?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(Yes, No)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3632774" y="1847917"/>
        <a:ext cx="3088125" cy="1058378"/>
      </dsp:txXfrm>
    </dsp:sp>
    <dsp:sp modelId="{7CD40649-A74C-4AD8-B9D0-2573A1955C91}">
      <dsp:nvSpPr>
        <dsp:cNvPr id="0" name=""/>
        <dsp:cNvSpPr/>
      </dsp:nvSpPr>
      <dsp:spPr>
        <a:xfrm>
          <a:off x="3632774" y="2954012"/>
          <a:ext cx="3088125" cy="9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632774" y="2954012"/>
        <a:ext cx="3088125" cy="96252"/>
      </dsp:txXfrm>
    </dsp:sp>
    <dsp:sp modelId="{B0A3ABD2-C471-4A21-8AEF-3843C86919E1}">
      <dsp:nvSpPr>
        <dsp:cNvPr id="0" name=""/>
        <dsp:cNvSpPr/>
      </dsp:nvSpPr>
      <dsp:spPr>
        <a:xfrm>
          <a:off x="8264962" y="664485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847917"/>
          <a:ext cx="3088125" cy="105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What do you think our education systems has to be like?</a:t>
          </a:r>
        </a:p>
      </dsp:txBody>
      <dsp:txXfrm>
        <a:off x="7261321" y="1847917"/>
        <a:ext cx="3088125" cy="1058378"/>
      </dsp:txXfrm>
    </dsp:sp>
    <dsp:sp modelId="{6418EBED-F111-425B-8EE2-06B8B2297A68}">
      <dsp:nvSpPr>
        <dsp:cNvPr id="0" name=""/>
        <dsp:cNvSpPr/>
      </dsp:nvSpPr>
      <dsp:spPr>
        <a:xfrm>
          <a:off x="7261321" y="2954012"/>
          <a:ext cx="3088125" cy="9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261321" y="2954012"/>
        <a:ext cx="3088125" cy="96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XsO1FA1Ex8?feature=oembed" TargetMode="Externa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18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What do you think of our education system? </a:t>
            </a:r>
            <a:br>
              <a:rPr lang="en-US" sz="4000" b="1" dirty="0"/>
            </a:br>
            <a:r>
              <a:rPr lang="en-US" sz="1300" b="1" dirty="0"/>
              <a:t>(Excellent, Satisfactory, and Unsatisfactory)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4668" y="4157932"/>
            <a:ext cx="3670369" cy="127958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300" b="1" dirty="0">
                <a:solidFill>
                  <a:srgbClr val="5792BA"/>
                </a:solidFill>
              </a:rPr>
              <a:t>Is it what it must be like in this technologically advanced society? </a:t>
            </a:r>
          </a:p>
          <a:p>
            <a:pPr algn="l"/>
            <a:r>
              <a:rPr lang="en-US" sz="1300" b="1" dirty="0">
                <a:solidFill>
                  <a:srgbClr val="5792BA"/>
                </a:solidFill>
              </a:rPr>
              <a:t>(Yes, No)</a:t>
            </a:r>
            <a:endParaRPr lang="en-US" sz="2300" b="1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63D4E9-F5E9-4945-96A0-740C4DA3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tx1"/>
                </a:solidFill>
              </a:rPr>
              <a:t>Right now, Aren’t we following a 2 Centuries old education system?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/>
            </a:br>
            <a:r>
              <a:rPr lang="en-US" b="1" dirty="0"/>
              <a:t>The course curriculum that is being followed till now is exactly what our ancestors studied. </a:t>
            </a:r>
          </a:p>
        </p:txBody>
      </p:sp>
      <p:graphicFrame>
        <p:nvGraphicFramePr>
          <p:cNvPr id="7" name="Content Placeholder 2" descr="SmartArt graphic">
            <a:extLst>
              <a:ext uri="{FF2B5EF4-FFF2-40B4-BE49-F238E27FC236}">
                <a16:creationId xmlns:a16="http://schemas.microsoft.com/office/drawing/2014/main" id="{A63DA1C7-F11B-4E09-B8CE-88A6A034B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554616"/>
              </p:ext>
            </p:extLst>
          </p:nvPr>
        </p:nvGraphicFramePr>
        <p:xfrm>
          <a:off x="913795" y="323201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CF9D-4044-4200-8570-AD6B3FBA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00432"/>
            <a:ext cx="10353762" cy="3714749"/>
          </a:xfrm>
        </p:spPr>
        <p:txBody>
          <a:bodyPr/>
          <a:lstStyle/>
          <a:p>
            <a:r>
              <a:rPr lang="en-US" dirty="0"/>
              <a:t>What is the meaning of success in this world?    </a:t>
            </a:r>
            <a:r>
              <a:rPr lang="en-US" sz="1800" dirty="0"/>
              <a:t>(Wealth, Status, Satisfaction/Peace)</a:t>
            </a:r>
          </a:p>
          <a:p>
            <a:r>
              <a:rPr lang="en-US" dirty="0"/>
              <a:t>For a successful life, How important the education is? </a:t>
            </a:r>
          </a:p>
        </p:txBody>
      </p:sp>
    </p:spTree>
    <p:extLst>
      <p:ext uri="{BB962C8B-B14F-4D97-AF65-F5344CB8AC3E}">
        <p14:creationId xmlns:p14="http://schemas.microsoft.com/office/powerpoint/2010/main" val="37946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title="Khan Academy CEO Sal Khan on coronavirus pandemic and how to narrow the learning gap.">
            <a:hlinkClick r:id="" action="ppaction://media"/>
            <a:extLst>
              <a:ext uri="{FF2B5EF4-FFF2-40B4-BE49-F238E27FC236}">
                <a16:creationId xmlns:a16="http://schemas.microsoft.com/office/drawing/2014/main" id="{F730E974-C663-4B05-9E31-E8CB128B089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38105" y="741735"/>
            <a:ext cx="9512439" cy="5374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623F3-2737-4CD9-BDE1-639811242B1C}"/>
              </a:ext>
            </a:extLst>
          </p:cNvPr>
          <p:cNvSpPr txBox="1"/>
          <p:nvPr/>
        </p:nvSpPr>
        <p:spPr>
          <a:xfrm>
            <a:off x="-1" y="6261351"/>
            <a:ext cx="120881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The CEO of Khan Academy launched another initiative (Schoolhouse. World) for the advancement of schooling system.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D07A8-6B5D-4109-989F-9B316E2F99E8}"/>
              </a:ext>
            </a:extLst>
          </p:cNvPr>
          <p:cNvSpPr txBox="1"/>
          <p:nvPr/>
        </p:nvSpPr>
        <p:spPr>
          <a:xfrm>
            <a:off x="205484" y="416724"/>
            <a:ext cx="1127661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get some useful information out of the gathered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that can be beneficial for the government and other education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authorities, and we have decided (for now) to use </a:t>
            </a:r>
          </a:p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Bayes' Theorem to find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the probability of individual outcomes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the answers to the questions asked.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AAC83-C974-4635-AF22-93E7AED7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4" y="3536722"/>
            <a:ext cx="4616942" cy="2954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7C89E-F91B-4973-9ADF-C8DBFD56DAA3}"/>
              </a:ext>
            </a:extLst>
          </p:cNvPr>
          <p:cNvSpPr txBox="1"/>
          <p:nvPr/>
        </p:nvSpPr>
        <p:spPr>
          <a:xfrm>
            <a:off x="1584052" y="6518221"/>
            <a:ext cx="175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2500C-9C58-429E-B228-F9570E52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98" y="3536723"/>
            <a:ext cx="3223259" cy="2954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682236-D276-4985-A6B3-193C587DEEFE}"/>
              </a:ext>
            </a:extLst>
          </p:cNvPr>
          <p:cNvSpPr txBox="1"/>
          <p:nvPr/>
        </p:nvSpPr>
        <p:spPr>
          <a:xfrm>
            <a:off x="5730317" y="6510035"/>
            <a:ext cx="6148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Example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542EF-1B4F-452C-8A0C-CCAAAE828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684" y="4344235"/>
            <a:ext cx="3404387" cy="1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37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{A93C5680-EC43-48DF-BA95-5F6BB3F6B0EF}tf11665031_win32</Template>
  <TotalTime>812</TotalTime>
  <Words>231</Words>
  <Application>Microsoft Office PowerPoint</Application>
  <PresentationFormat>Widescreen</PresentationFormat>
  <Paragraphs>20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Nova</vt:lpstr>
      <vt:lpstr>Arial Nova Light</vt:lpstr>
      <vt:lpstr>Times New Roman</vt:lpstr>
      <vt:lpstr>Wingdings 2</vt:lpstr>
      <vt:lpstr>SlateVTI</vt:lpstr>
      <vt:lpstr>What do you think of our education system?  (Excellent, Satisfactory, and Unsatisfactory)</vt:lpstr>
      <vt:lpstr>  Right now, Aren’t we following a 2 Centuries old education system?  The course curriculum that is being followed till now is exactly what our ancestors studied.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you think of our education system?</dc:title>
  <dc:creator>RAFAY AAMIR</dc:creator>
  <cp:lastModifiedBy>RAFAY AAMIR</cp:lastModifiedBy>
  <cp:revision>52</cp:revision>
  <dcterms:created xsi:type="dcterms:W3CDTF">2021-11-16T03:35:09Z</dcterms:created>
  <dcterms:modified xsi:type="dcterms:W3CDTF">2021-11-27T16:31:30Z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