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8" r:id="rId4"/>
    <p:sldId id="260" r:id="rId5"/>
    <p:sldId id="261" r:id="rId6"/>
    <p:sldId id="257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5525E-F3F3-427E-BB3F-83E139EB068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19C3C-C7C2-4AAF-8087-E11DCCF67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12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19C3C-C7C2-4AAF-8087-E11DCCF679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54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BD21-812E-4393-AC7E-9CF502A7851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2C24-A61D-4E37-8951-8C6CE667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3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BD21-812E-4393-AC7E-9CF502A7851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2C24-A61D-4E37-8951-8C6CE667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7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BD21-812E-4393-AC7E-9CF502A7851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2C24-A61D-4E37-8951-8C6CE667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1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BD21-812E-4393-AC7E-9CF502A7851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2C24-A61D-4E37-8951-8C6CE667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0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BD21-812E-4393-AC7E-9CF502A7851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2C24-A61D-4E37-8951-8C6CE667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0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BD21-812E-4393-AC7E-9CF502A7851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2C24-A61D-4E37-8951-8C6CE667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8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BD21-812E-4393-AC7E-9CF502A7851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2C24-A61D-4E37-8951-8C6CE667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0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BD21-812E-4393-AC7E-9CF502A7851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2C24-A61D-4E37-8951-8C6CE667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5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BD21-812E-4393-AC7E-9CF502A7851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2C24-A61D-4E37-8951-8C6CE667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0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BD21-812E-4393-AC7E-9CF502A7851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2C24-A61D-4E37-8951-8C6CE667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3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BD21-812E-4393-AC7E-9CF502A7851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2C24-A61D-4E37-8951-8C6CE667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2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BD21-812E-4393-AC7E-9CF502A7851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92C24-A61D-4E37-8951-8C6CE667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5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Covid</a:t>
            </a:r>
            <a:r>
              <a:rPr lang="en-GB" dirty="0" smtClean="0"/>
              <a:t> Dashboard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Story telling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6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GB" dirty="0" smtClean="0"/>
              <a:t>Total Cases Per Month Each Year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18" y="1600200"/>
            <a:ext cx="7373364" cy="4525963"/>
          </a:xfrm>
        </p:spPr>
      </p:pic>
      <p:sp>
        <p:nvSpPr>
          <p:cNvPr id="9" name="TextBox 8"/>
          <p:cNvSpPr txBox="1"/>
          <p:nvPr/>
        </p:nvSpPr>
        <p:spPr>
          <a:xfrm>
            <a:off x="755576" y="1122357"/>
            <a:ext cx="7704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lang="en-GB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total cases increases </a:t>
            </a:r>
            <a:r>
              <a:rPr lang="en-GB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uptil</a:t>
            </a:r>
            <a:r>
              <a:rPr lang="en-GB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November 2022 </a:t>
            </a:r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02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Quarterly Total cases Per Year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6998" y="1346898"/>
            <a:ext cx="7787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There is constantly increases in cases but </a:t>
            </a:r>
            <a:r>
              <a:rPr lang="en-GB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2020 and 2021 shows more cases in Q4 </a:t>
            </a:r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and in 2022 </a:t>
            </a:r>
            <a:r>
              <a:rPr lang="en-GB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covid</a:t>
            </a:r>
            <a:r>
              <a:rPr lang="en-GB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wave hit more hard in Q3.</a:t>
            </a:r>
            <a:endParaRPr 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90722"/>
            <a:ext cx="6917876" cy="4525963"/>
          </a:xfrm>
        </p:spPr>
      </p:pic>
    </p:spTree>
    <p:extLst>
      <p:ext uri="{BB962C8B-B14F-4D97-AF65-F5344CB8AC3E}">
        <p14:creationId xmlns:p14="http://schemas.microsoft.com/office/powerpoint/2010/main" val="334935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Cases Per Month Each Year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259468"/>
            <a:ext cx="72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Most new cases reported </a:t>
            </a:r>
            <a:r>
              <a:rPr lang="en-GB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GB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january</a:t>
            </a:r>
            <a:r>
              <a:rPr lang="en-GB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2022</a:t>
            </a:r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77" y="1596054"/>
            <a:ext cx="7402931" cy="4525963"/>
          </a:xfrm>
        </p:spPr>
      </p:pic>
    </p:spTree>
    <p:extLst>
      <p:ext uri="{BB962C8B-B14F-4D97-AF65-F5344CB8AC3E}">
        <p14:creationId xmlns:p14="http://schemas.microsoft.com/office/powerpoint/2010/main" val="144846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1192"/>
          </a:xfrm>
        </p:spPr>
        <p:txBody>
          <a:bodyPr/>
          <a:lstStyle/>
          <a:p>
            <a:r>
              <a:rPr lang="en-GB" dirty="0" smtClean="0"/>
              <a:t>Quarterly </a:t>
            </a:r>
            <a:r>
              <a:rPr lang="en-GB" dirty="0" smtClean="0"/>
              <a:t>New Cases Per Year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0" y="1155830"/>
            <a:ext cx="813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2020 Shows more cases in Q4 </a:t>
            </a:r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GB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2021  Q1,Q3 ,Q4 are painful </a:t>
            </a:r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for public and in </a:t>
            </a:r>
            <a:r>
              <a:rPr lang="en-GB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2022 Q1 we have new cases reported more then other quarters .</a:t>
            </a:r>
            <a:endParaRPr 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18" y="1697097"/>
            <a:ext cx="6914168" cy="4525963"/>
          </a:xfrm>
        </p:spPr>
      </p:pic>
    </p:spTree>
    <p:extLst>
      <p:ext uri="{BB962C8B-B14F-4D97-AF65-F5344CB8AC3E}">
        <p14:creationId xmlns:p14="http://schemas.microsoft.com/office/powerpoint/2010/main" val="71173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Total and New Cases and Per Year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505543"/>
            <a:ext cx="7344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New Cases are more  Reported in 2021 , and 2020</a:t>
            </a:r>
            <a:endParaRPr 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13320"/>
            <a:ext cx="6797648" cy="4525963"/>
          </a:xfrm>
        </p:spPr>
      </p:pic>
    </p:spTree>
    <p:extLst>
      <p:ext uri="{BB962C8B-B14F-4D97-AF65-F5344CB8AC3E}">
        <p14:creationId xmlns:p14="http://schemas.microsoft.com/office/powerpoint/2010/main" val="2227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Monthly Death Rate Comparison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9797" y="1196752"/>
            <a:ext cx="7992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The Trend of </a:t>
            </a:r>
            <a:r>
              <a:rPr lang="en-GB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Total Death Rate Continuously increases through Each Month of Every Year until </a:t>
            </a:r>
            <a:r>
              <a:rPr lang="en-GB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ec 2022 </a:t>
            </a:r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GB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New Death Rate increases More in 2021 Shapely . </a:t>
            </a:r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As we can also see </a:t>
            </a:r>
            <a:r>
              <a:rPr lang="en-GB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total death remain increases but the new death came down It the effect of </a:t>
            </a:r>
            <a:r>
              <a:rPr lang="en-GB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covid</a:t>
            </a:r>
            <a:r>
              <a:rPr lang="en-GB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vaccination.</a:t>
            </a:r>
            <a:endParaRPr 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5416"/>
            <a:ext cx="8219361" cy="4525963"/>
          </a:xfrm>
        </p:spPr>
      </p:pic>
    </p:spTree>
    <p:extLst>
      <p:ext uri="{BB962C8B-B14F-4D97-AF65-F5344CB8AC3E}">
        <p14:creationId xmlns:p14="http://schemas.microsoft.com/office/powerpoint/2010/main" val="417304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Monthly Death </a:t>
            </a:r>
            <a:r>
              <a:rPr lang="en-GB" dirty="0" err="1" smtClean="0"/>
              <a:t>vs</a:t>
            </a:r>
            <a:r>
              <a:rPr lang="en-GB" dirty="0" smtClean="0"/>
              <a:t> Fully Vaccinated Comparison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462847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As we can seen that when people </a:t>
            </a:r>
            <a:r>
              <a:rPr lang="en-GB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 full vaccinated the new death rate decreases but overall death rate increases </a:t>
            </a:r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6067"/>
            <a:ext cx="8229600" cy="4488872"/>
          </a:xfrm>
        </p:spPr>
      </p:pic>
    </p:spTree>
    <p:extLst>
      <p:ext uri="{BB962C8B-B14F-4D97-AF65-F5344CB8AC3E}">
        <p14:creationId xmlns:p14="http://schemas.microsoft.com/office/powerpoint/2010/main" val="275611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New Cases and New Death Decreases When People Get Vaccinated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1" y="1435775"/>
            <a:ext cx="8352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As we can see </a:t>
            </a:r>
            <a:r>
              <a:rPr lang="en-GB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GB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ov 2021 the new deaths and new cases decreases when people get a fully vaccinated dose of </a:t>
            </a:r>
            <a:r>
              <a:rPr lang="en-GB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covid</a:t>
            </a:r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 .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2132856"/>
            <a:ext cx="8171150" cy="4525963"/>
          </a:xfrm>
        </p:spPr>
      </p:pic>
    </p:spTree>
    <p:extLst>
      <p:ext uri="{BB962C8B-B14F-4D97-AF65-F5344CB8AC3E}">
        <p14:creationId xmlns:p14="http://schemas.microsoft.com/office/powerpoint/2010/main" val="3231117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230</Words>
  <Application>Microsoft Office PowerPoint</Application>
  <PresentationFormat>On-screen Show (4:3)</PresentationFormat>
  <Paragraphs>19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Covid Dashboard</vt:lpstr>
      <vt:lpstr>Total Cases Per Month Each Year </vt:lpstr>
      <vt:lpstr>Quarterly Total cases Per Year</vt:lpstr>
      <vt:lpstr>New Cases Per Month Each Year</vt:lpstr>
      <vt:lpstr>Quarterly New Cases Per Year</vt:lpstr>
      <vt:lpstr>Total and New Cases and Per Year </vt:lpstr>
      <vt:lpstr>Monthly Death Rate Comparison</vt:lpstr>
      <vt:lpstr>Monthly Death vs Fully Vaccinated Comparison</vt:lpstr>
      <vt:lpstr>New Cases and New Death Decreases When People Get Vaccinated 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Dashboard</dc:title>
  <dc:creator>Admin</dc:creator>
  <cp:lastModifiedBy>Admin</cp:lastModifiedBy>
  <cp:revision>16</cp:revision>
  <dcterms:created xsi:type="dcterms:W3CDTF">2022-12-19T14:43:59Z</dcterms:created>
  <dcterms:modified xsi:type="dcterms:W3CDTF">2022-12-19T18:38:59Z</dcterms:modified>
</cp:coreProperties>
</file>