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33"/>
  </p:notesMasterIdLst>
  <p:handoutMasterIdLst>
    <p:handoutMasterId r:id="rId34"/>
  </p:handoutMasterIdLst>
  <p:sldIdLst>
    <p:sldId id="257" r:id="rId3"/>
    <p:sldId id="334" r:id="rId4"/>
    <p:sldId id="277" r:id="rId5"/>
    <p:sldId id="258" r:id="rId6"/>
    <p:sldId id="259" r:id="rId7"/>
    <p:sldId id="271" r:id="rId8"/>
    <p:sldId id="268" r:id="rId9"/>
    <p:sldId id="335" r:id="rId10"/>
    <p:sldId id="324" r:id="rId11"/>
    <p:sldId id="325" r:id="rId12"/>
    <p:sldId id="314" r:id="rId13"/>
    <p:sldId id="326" r:id="rId14"/>
    <p:sldId id="315" r:id="rId15"/>
    <p:sldId id="327" r:id="rId16"/>
    <p:sldId id="328" r:id="rId17"/>
    <p:sldId id="329" r:id="rId18"/>
    <p:sldId id="331" r:id="rId19"/>
    <p:sldId id="322" r:id="rId20"/>
    <p:sldId id="269" r:id="rId21"/>
    <p:sldId id="318" r:id="rId22"/>
    <p:sldId id="332" r:id="rId23"/>
    <p:sldId id="333" r:id="rId24"/>
    <p:sldId id="319" r:id="rId25"/>
    <p:sldId id="320" r:id="rId26"/>
    <p:sldId id="321" r:id="rId27"/>
    <p:sldId id="323" r:id="rId28"/>
    <p:sldId id="312" r:id="rId29"/>
    <p:sldId id="330" r:id="rId30"/>
    <p:sldId id="279" r:id="rId31"/>
    <p:sldId id="26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orthyselvi1998@gmail.com"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4D4D4D"/>
    <a:srgbClr val="FFFFFF"/>
    <a:srgbClr val="2F528F"/>
    <a:srgbClr val="4472C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80" y="60"/>
      </p:cViewPr>
      <p:guideLst>
        <p:guide orient="horz" pos="219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Arunai Engineering College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7/18/2025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Batch No: 12</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Arunai Engineering College</a:t>
            </a:r>
          </a:p>
        </p:txBody>
      </p:sp>
      <p:sp>
        <p:nvSpPr>
          <p:cNvPr id="104871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8EBC4-8923-4531-9695-DE317DDF09A1}" type="datetimeFigureOut">
              <a:rPr lang="en-IN" smtClean="0"/>
              <a:t>18-07-2025</a:t>
            </a:fld>
            <a:endParaRPr lang="en-IN"/>
          </a:p>
        </p:txBody>
      </p:sp>
      <p:sp>
        <p:nvSpPr>
          <p:cNvPr id="104871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Batch No: 12</a:t>
            </a:r>
          </a:p>
        </p:txBody>
      </p:sp>
      <p:sp>
        <p:nvSpPr>
          <p:cNvPr id="104871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7C021-ED26-4711-AF90-5396A26F2929}" type="slidenum">
              <a:rPr lang="en-IN" smtClean="0"/>
              <a:t>‹#›</a:t>
            </a:fld>
            <a:endParaRPr lang="en-IN"/>
          </a:p>
        </p:txBody>
      </p:sp>
    </p:spTree>
    <p:extLst>
      <p:ext uri="{BB962C8B-B14F-4D97-AF65-F5344CB8AC3E}">
        <p14:creationId xmlns:p14="http://schemas.microsoft.com/office/powerpoint/2010/main" val="1582305689"/>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IN"/>
              <a:t>Batch No: 12</a:t>
            </a:r>
          </a:p>
        </p:txBody>
      </p:sp>
      <p:sp>
        <p:nvSpPr>
          <p:cNvPr id="5" name="Header Placeholder 4"/>
          <p:cNvSpPr>
            <a:spLocks noGrp="1"/>
          </p:cNvSpPr>
          <p:nvPr>
            <p:ph type="hdr" sz="quarter"/>
          </p:nvPr>
        </p:nvSpPr>
        <p:spPr/>
        <p:txBody>
          <a:bodyPr/>
          <a:lstStyle/>
          <a:p>
            <a:r>
              <a:rPr lang="en-IN"/>
              <a:t>Arunai Engineering College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5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5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59" name="Date Placeholder 3"/>
          <p:cNvSpPr>
            <a:spLocks noGrp="1"/>
          </p:cNvSpPr>
          <p:nvPr>
            <p:ph type="dt" sz="half" idx="10"/>
          </p:nvPr>
        </p:nvSpPr>
        <p:spPr/>
        <p:txBody>
          <a:bodyPr/>
          <a:lstStyle/>
          <a:p>
            <a:r>
              <a:rPr lang="en-IN"/>
              <a:t>Batch No: 12</a:t>
            </a:r>
          </a:p>
        </p:txBody>
      </p:sp>
      <p:sp>
        <p:nvSpPr>
          <p:cNvPr id="1048660" name="Footer Placeholder 4"/>
          <p:cNvSpPr>
            <a:spLocks noGrp="1"/>
          </p:cNvSpPr>
          <p:nvPr>
            <p:ph type="ftr" sz="quarter" idx="11"/>
          </p:nvPr>
        </p:nvSpPr>
        <p:spPr/>
        <p:txBody>
          <a:bodyPr/>
          <a:lstStyle/>
          <a:p>
            <a:r>
              <a:rPr lang="en-IN"/>
              <a:t>Arunai Engineering College</a:t>
            </a:r>
          </a:p>
        </p:txBody>
      </p:sp>
      <p:sp>
        <p:nvSpPr>
          <p:cNvPr id="104866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a:t>Click to edit Master title style</a:t>
            </a:r>
            <a:endParaRPr lang="en-IN"/>
          </a:p>
        </p:txBody>
      </p:sp>
      <p:sp>
        <p:nvSpPr>
          <p:cNvPr id="104867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Date Placeholder 3"/>
          <p:cNvSpPr>
            <a:spLocks noGrp="1"/>
          </p:cNvSpPr>
          <p:nvPr>
            <p:ph type="dt" sz="half" idx="10"/>
          </p:nvPr>
        </p:nvSpPr>
        <p:spPr/>
        <p:txBody>
          <a:bodyPr/>
          <a:lstStyle/>
          <a:p>
            <a:r>
              <a:rPr lang="en-IN"/>
              <a:t>Batch No: 12</a:t>
            </a:r>
          </a:p>
        </p:txBody>
      </p:sp>
      <p:sp>
        <p:nvSpPr>
          <p:cNvPr id="1048680" name="Footer Placeholder 4"/>
          <p:cNvSpPr>
            <a:spLocks noGrp="1"/>
          </p:cNvSpPr>
          <p:nvPr>
            <p:ph type="ftr" sz="quarter" idx="11"/>
          </p:nvPr>
        </p:nvSpPr>
        <p:spPr/>
        <p:txBody>
          <a:bodyPr/>
          <a:lstStyle/>
          <a:p>
            <a:r>
              <a:rPr lang="en-IN"/>
              <a:t>Arunai Engineering College</a:t>
            </a:r>
          </a:p>
        </p:txBody>
      </p:sp>
      <p:sp>
        <p:nvSpPr>
          <p:cNvPr id="104868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6"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6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8" name="Date Placeholder 3"/>
          <p:cNvSpPr>
            <a:spLocks noGrp="1"/>
          </p:cNvSpPr>
          <p:nvPr>
            <p:ph type="dt" sz="half" idx="10"/>
          </p:nvPr>
        </p:nvSpPr>
        <p:spPr/>
        <p:txBody>
          <a:bodyPr/>
          <a:lstStyle/>
          <a:p>
            <a:r>
              <a:rPr lang="en-IN"/>
              <a:t>Batch No: 12</a:t>
            </a:r>
          </a:p>
        </p:txBody>
      </p:sp>
      <p:sp>
        <p:nvSpPr>
          <p:cNvPr id="1048669" name="Footer Placeholder 4"/>
          <p:cNvSpPr>
            <a:spLocks noGrp="1"/>
          </p:cNvSpPr>
          <p:nvPr>
            <p:ph type="ftr" sz="quarter" idx="11"/>
          </p:nvPr>
        </p:nvSpPr>
        <p:spPr/>
        <p:txBody>
          <a:bodyPr/>
          <a:lstStyle/>
          <a:p>
            <a:r>
              <a:rPr lang="en-IN"/>
              <a:t>Arunai Engineering College</a:t>
            </a:r>
          </a:p>
        </p:txBody>
      </p:sp>
      <p:sp>
        <p:nvSpPr>
          <p:cNvPr id="1048670"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5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5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59" name="Date Placeholder 3"/>
          <p:cNvSpPr>
            <a:spLocks noGrp="1"/>
          </p:cNvSpPr>
          <p:nvPr>
            <p:ph type="dt" sz="half" idx="10"/>
          </p:nvPr>
        </p:nvSpPr>
        <p:spPr/>
        <p:txBody>
          <a:bodyPr/>
          <a:lstStyle/>
          <a:p>
            <a:r>
              <a:rPr lang="en-IN"/>
              <a:t>Batch No: 12</a:t>
            </a:r>
          </a:p>
        </p:txBody>
      </p:sp>
      <p:sp>
        <p:nvSpPr>
          <p:cNvPr id="1048660" name="Footer Placeholder 4"/>
          <p:cNvSpPr>
            <a:spLocks noGrp="1"/>
          </p:cNvSpPr>
          <p:nvPr>
            <p:ph type="ftr" sz="quarter" idx="11"/>
          </p:nvPr>
        </p:nvSpPr>
        <p:spPr/>
        <p:txBody>
          <a:bodyPr/>
          <a:lstStyle/>
          <a:p>
            <a:r>
              <a:rPr lang="en-IN"/>
              <a:t>Arunai Engineering College</a:t>
            </a:r>
          </a:p>
        </p:txBody>
      </p:sp>
      <p:sp>
        <p:nvSpPr>
          <p:cNvPr id="104866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t>Click to edit Master title style</a:t>
            </a:r>
            <a:endParaRPr lang="en-IN"/>
          </a:p>
        </p:txBody>
      </p:sp>
      <p:sp>
        <p:nvSpPr>
          <p:cNvPr id="104859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9" name="Date Placeholder 3"/>
          <p:cNvSpPr>
            <a:spLocks noGrp="1"/>
          </p:cNvSpPr>
          <p:nvPr>
            <p:ph type="dt" sz="half" idx="10"/>
          </p:nvPr>
        </p:nvSpPr>
        <p:spPr/>
        <p:txBody>
          <a:bodyPr/>
          <a:lstStyle/>
          <a:p>
            <a:r>
              <a:rPr lang="en-IN"/>
              <a:t>Batch No: 12</a:t>
            </a:r>
          </a:p>
        </p:txBody>
      </p:sp>
      <p:sp>
        <p:nvSpPr>
          <p:cNvPr id="1048600" name="Footer Placeholder 4"/>
          <p:cNvSpPr>
            <a:spLocks noGrp="1"/>
          </p:cNvSpPr>
          <p:nvPr>
            <p:ph type="ftr" sz="quarter" idx="11"/>
          </p:nvPr>
        </p:nvSpPr>
        <p:spPr/>
        <p:txBody>
          <a:bodyPr/>
          <a:lstStyle/>
          <a:p>
            <a:r>
              <a:rPr lang="en-IN"/>
              <a:t>Arunai Engineering College</a:t>
            </a:r>
          </a:p>
        </p:txBody>
      </p:sp>
      <p:sp>
        <p:nvSpPr>
          <p:cNvPr id="104860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8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lstStyle/>
          <a:p>
            <a:r>
              <a:rPr lang="en-IN"/>
              <a:t>Batch No: 12</a:t>
            </a:r>
          </a:p>
        </p:txBody>
      </p:sp>
      <p:sp>
        <p:nvSpPr>
          <p:cNvPr id="1048685" name="Footer Placeholder 4"/>
          <p:cNvSpPr>
            <a:spLocks noGrp="1"/>
          </p:cNvSpPr>
          <p:nvPr>
            <p:ph type="ftr" sz="quarter" idx="11"/>
          </p:nvPr>
        </p:nvSpPr>
        <p:spPr/>
        <p:txBody>
          <a:bodyPr/>
          <a:lstStyle/>
          <a:p>
            <a:r>
              <a:rPr lang="en-IN"/>
              <a:t>Arunai Engineering College</a:t>
            </a:r>
          </a:p>
        </p:txBody>
      </p:sp>
      <p:sp>
        <p:nvSpPr>
          <p:cNvPr id="1048686"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endParaRPr lang="en-IN"/>
          </a:p>
        </p:txBody>
      </p:sp>
      <p:sp>
        <p:nvSpPr>
          <p:cNvPr id="1048688"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0" name="Date Placeholder 4"/>
          <p:cNvSpPr>
            <a:spLocks noGrp="1"/>
          </p:cNvSpPr>
          <p:nvPr>
            <p:ph type="dt" sz="half" idx="10"/>
          </p:nvPr>
        </p:nvSpPr>
        <p:spPr/>
        <p:txBody>
          <a:bodyPr/>
          <a:lstStyle/>
          <a:p>
            <a:r>
              <a:rPr lang="en-IN"/>
              <a:t>Batch No: 12</a:t>
            </a:r>
          </a:p>
        </p:txBody>
      </p:sp>
      <p:sp>
        <p:nvSpPr>
          <p:cNvPr id="1048691" name="Footer Placeholder 5"/>
          <p:cNvSpPr>
            <a:spLocks noGrp="1"/>
          </p:cNvSpPr>
          <p:nvPr>
            <p:ph type="ftr" sz="quarter" idx="11"/>
          </p:nvPr>
        </p:nvSpPr>
        <p:spPr/>
        <p:txBody>
          <a:bodyPr/>
          <a:lstStyle/>
          <a:p>
            <a:r>
              <a:rPr lang="en-IN"/>
              <a:t>Arunai Engineering College</a:t>
            </a:r>
          </a:p>
        </p:txBody>
      </p:sp>
      <p:sp>
        <p:nvSpPr>
          <p:cNvPr id="1048692"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3"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9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7"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Date Placeholder 6"/>
          <p:cNvSpPr>
            <a:spLocks noGrp="1"/>
          </p:cNvSpPr>
          <p:nvPr>
            <p:ph type="dt" sz="half" idx="10"/>
          </p:nvPr>
        </p:nvSpPr>
        <p:spPr/>
        <p:txBody>
          <a:bodyPr/>
          <a:lstStyle/>
          <a:p>
            <a:r>
              <a:rPr lang="en-IN"/>
              <a:t>Batch No: 12</a:t>
            </a:r>
          </a:p>
        </p:txBody>
      </p:sp>
      <p:sp>
        <p:nvSpPr>
          <p:cNvPr id="1048699" name="Footer Placeholder 7"/>
          <p:cNvSpPr>
            <a:spLocks noGrp="1"/>
          </p:cNvSpPr>
          <p:nvPr>
            <p:ph type="ftr" sz="quarter" idx="11"/>
          </p:nvPr>
        </p:nvSpPr>
        <p:spPr/>
        <p:txBody>
          <a:bodyPr/>
          <a:lstStyle/>
          <a:p>
            <a:r>
              <a:rPr lang="en-IN"/>
              <a:t>Arunai Engineering College</a:t>
            </a:r>
          </a:p>
        </p:txBody>
      </p:sp>
      <p:sp>
        <p:nvSpPr>
          <p:cNvPr id="1048700" name="Slide Number Placeholder 8"/>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a:t>Click to edit Master title style</a:t>
            </a:r>
            <a:endParaRPr lang="en-IN"/>
          </a:p>
        </p:txBody>
      </p:sp>
      <p:sp>
        <p:nvSpPr>
          <p:cNvPr id="1048663" name="Date Placeholder 2"/>
          <p:cNvSpPr>
            <a:spLocks noGrp="1"/>
          </p:cNvSpPr>
          <p:nvPr>
            <p:ph type="dt" sz="half" idx="10"/>
          </p:nvPr>
        </p:nvSpPr>
        <p:spPr/>
        <p:txBody>
          <a:bodyPr/>
          <a:lstStyle/>
          <a:p>
            <a:r>
              <a:rPr lang="en-IN"/>
              <a:t>Batch No: 12</a:t>
            </a:r>
          </a:p>
        </p:txBody>
      </p:sp>
      <p:sp>
        <p:nvSpPr>
          <p:cNvPr id="1048664" name="Footer Placeholder 3"/>
          <p:cNvSpPr>
            <a:spLocks noGrp="1"/>
          </p:cNvSpPr>
          <p:nvPr>
            <p:ph type="ftr" sz="quarter" idx="11"/>
          </p:nvPr>
        </p:nvSpPr>
        <p:spPr/>
        <p:txBody>
          <a:bodyPr/>
          <a:lstStyle/>
          <a:p>
            <a:r>
              <a:rPr lang="en-IN"/>
              <a:t>Arunai Engineering College</a:t>
            </a:r>
          </a:p>
        </p:txBody>
      </p:sp>
      <p:sp>
        <p:nvSpPr>
          <p:cNvPr id="1048665" name="Slide Number Placeholder 4"/>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1" name="Date Placeholder 1"/>
          <p:cNvSpPr>
            <a:spLocks noGrp="1"/>
          </p:cNvSpPr>
          <p:nvPr>
            <p:ph type="dt" sz="half" idx="10"/>
          </p:nvPr>
        </p:nvSpPr>
        <p:spPr/>
        <p:txBody>
          <a:bodyPr/>
          <a:lstStyle/>
          <a:p>
            <a:r>
              <a:rPr lang="en-IN"/>
              <a:t>Batch No: 12</a:t>
            </a:r>
          </a:p>
        </p:txBody>
      </p:sp>
      <p:sp>
        <p:nvSpPr>
          <p:cNvPr id="1048702" name="Footer Placeholder 2"/>
          <p:cNvSpPr>
            <a:spLocks noGrp="1"/>
          </p:cNvSpPr>
          <p:nvPr>
            <p:ph type="ftr" sz="quarter" idx="11"/>
          </p:nvPr>
        </p:nvSpPr>
        <p:spPr/>
        <p:txBody>
          <a:bodyPr/>
          <a:lstStyle/>
          <a:p>
            <a:r>
              <a:rPr lang="en-IN"/>
              <a:t>Arunai Engineering College</a:t>
            </a:r>
          </a:p>
        </p:txBody>
      </p:sp>
      <p:sp>
        <p:nvSpPr>
          <p:cNvPr id="1048703" name="Slide Number Placeholder 3"/>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t>Click to edit Master title style</a:t>
            </a:r>
            <a:endParaRPr lang="en-IN"/>
          </a:p>
        </p:txBody>
      </p:sp>
      <p:sp>
        <p:nvSpPr>
          <p:cNvPr id="104859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9" name="Date Placeholder 3"/>
          <p:cNvSpPr>
            <a:spLocks noGrp="1"/>
          </p:cNvSpPr>
          <p:nvPr>
            <p:ph type="dt" sz="half" idx="10"/>
          </p:nvPr>
        </p:nvSpPr>
        <p:spPr/>
        <p:txBody>
          <a:bodyPr/>
          <a:lstStyle/>
          <a:p>
            <a:r>
              <a:rPr lang="en-IN"/>
              <a:t>Batch No: 12</a:t>
            </a:r>
          </a:p>
        </p:txBody>
      </p:sp>
      <p:sp>
        <p:nvSpPr>
          <p:cNvPr id="1048600" name="Footer Placeholder 4"/>
          <p:cNvSpPr>
            <a:spLocks noGrp="1"/>
          </p:cNvSpPr>
          <p:nvPr>
            <p:ph type="ftr" sz="quarter" idx="11"/>
          </p:nvPr>
        </p:nvSpPr>
        <p:spPr/>
        <p:txBody>
          <a:bodyPr/>
          <a:lstStyle/>
          <a:p>
            <a:r>
              <a:rPr lang="en-IN"/>
              <a:t>Arunai Engineering College</a:t>
            </a:r>
          </a:p>
        </p:txBody>
      </p:sp>
      <p:sp>
        <p:nvSpPr>
          <p:cNvPr id="104860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7" name="Date Placeholder 4"/>
          <p:cNvSpPr>
            <a:spLocks noGrp="1"/>
          </p:cNvSpPr>
          <p:nvPr>
            <p:ph type="dt" sz="half" idx="10"/>
          </p:nvPr>
        </p:nvSpPr>
        <p:spPr/>
        <p:txBody>
          <a:bodyPr/>
          <a:lstStyle/>
          <a:p>
            <a:r>
              <a:rPr lang="en-IN"/>
              <a:t>Batch No: 12</a:t>
            </a:r>
          </a:p>
        </p:txBody>
      </p:sp>
      <p:sp>
        <p:nvSpPr>
          <p:cNvPr id="1048708" name="Footer Placeholder 5"/>
          <p:cNvSpPr>
            <a:spLocks noGrp="1"/>
          </p:cNvSpPr>
          <p:nvPr>
            <p:ph type="ftr" sz="quarter" idx="11"/>
          </p:nvPr>
        </p:nvSpPr>
        <p:spPr/>
        <p:txBody>
          <a:bodyPr/>
          <a:lstStyle/>
          <a:p>
            <a:r>
              <a:rPr lang="en-IN"/>
              <a:t>Arunai Engineering College</a:t>
            </a:r>
          </a:p>
        </p:txBody>
      </p:sp>
      <p:sp>
        <p:nvSpPr>
          <p:cNvPr id="1048709"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7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7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4" name="Date Placeholder 4"/>
          <p:cNvSpPr>
            <a:spLocks noGrp="1"/>
          </p:cNvSpPr>
          <p:nvPr>
            <p:ph type="dt" sz="half" idx="10"/>
          </p:nvPr>
        </p:nvSpPr>
        <p:spPr/>
        <p:txBody>
          <a:bodyPr/>
          <a:lstStyle/>
          <a:p>
            <a:r>
              <a:rPr lang="en-IN"/>
              <a:t>Batch No: 12</a:t>
            </a:r>
          </a:p>
        </p:txBody>
      </p:sp>
      <p:sp>
        <p:nvSpPr>
          <p:cNvPr id="1048675" name="Footer Placeholder 5"/>
          <p:cNvSpPr>
            <a:spLocks noGrp="1"/>
          </p:cNvSpPr>
          <p:nvPr>
            <p:ph type="ftr" sz="quarter" idx="11"/>
          </p:nvPr>
        </p:nvSpPr>
        <p:spPr/>
        <p:txBody>
          <a:bodyPr/>
          <a:lstStyle/>
          <a:p>
            <a:r>
              <a:rPr lang="en-IN"/>
              <a:t>Arunai Engineering College</a:t>
            </a:r>
          </a:p>
        </p:txBody>
      </p:sp>
      <p:sp>
        <p:nvSpPr>
          <p:cNvPr id="1048676"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a:t>Click to edit Master title style</a:t>
            </a:r>
            <a:endParaRPr lang="en-IN"/>
          </a:p>
        </p:txBody>
      </p:sp>
      <p:sp>
        <p:nvSpPr>
          <p:cNvPr id="104867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Date Placeholder 3"/>
          <p:cNvSpPr>
            <a:spLocks noGrp="1"/>
          </p:cNvSpPr>
          <p:nvPr>
            <p:ph type="dt" sz="half" idx="10"/>
          </p:nvPr>
        </p:nvSpPr>
        <p:spPr/>
        <p:txBody>
          <a:bodyPr/>
          <a:lstStyle/>
          <a:p>
            <a:r>
              <a:rPr lang="en-IN"/>
              <a:t>Batch No: 12</a:t>
            </a:r>
          </a:p>
        </p:txBody>
      </p:sp>
      <p:sp>
        <p:nvSpPr>
          <p:cNvPr id="1048680" name="Footer Placeholder 4"/>
          <p:cNvSpPr>
            <a:spLocks noGrp="1"/>
          </p:cNvSpPr>
          <p:nvPr>
            <p:ph type="ftr" sz="quarter" idx="11"/>
          </p:nvPr>
        </p:nvSpPr>
        <p:spPr/>
        <p:txBody>
          <a:bodyPr/>
          <a:lstStyle/>
          <a:p>
            <a:r>
              <a:rPr lang="en-IN"/>
              <a:t>Arunai Engineering College</a:t>
            </a:r>
          </a:p>
        </p:txBody>
      </p:sp>
      <p:sp>
        <p:nvSpPr>
          <p:cNvPr id="104868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6"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6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8" name="Date Placeholder 3"/>
          <p:cNvSpPr>
            <a:spLocks noGrp="1"/>
          </p:cNvSpPr>
          <p:nvPr>
            <p:ph type="dt" sz="half" idx="10"/>
          </p:nvPr>
        </p:nvSpPr>
        <p:spPr/>
        <p:txBody>
          <a:bodyPr/>
          <a:lstStyle/>
          <a:p>
            <a:r>
              <a:rPr lang="en-IN"/>
              <a:t>Batch No: 12</a:t>
            </a:r>
          </a:p>
        </p:txBody>
      </p:sp>
      <p:sp>
        <p:nvSpPr>
          <p:cNvPr id="1048669" name="Footer Placeholder 4"/>
          <p:cNvSpPr>
            <a:spLocks noGrp="1"/>
          </p:cNvSpPr>
          <p:nvPr>
            <p:ph type="ftr" sz="quarter" idx="11"/>
          </p:nvPr>
        </p:nvSpPr>
        <p:spPr/>
        <p:txBody>
          <a:bodyPr/>
          <a:lstStyle/>
          <a:p>
            <a:r>
              <a:rPr lang="en-IN"/>
              <a:t>Arunai Engineering College</a:t>
            </a:r>
          </a:p>
        </p:txBody>
      </p:sp>
      <p:sp>
        <p:nvSpPr>
          <p:cNvPr id="1048670"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8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lstStyle/>
          <a:p>
            <a:r>
              <a:rPr lang="en-IN"/>
              <a:t>Batch No: 12</a:t>
            </a:r>
          </a:p>
        </p:txBody>
      </p:sp>
      <p:sp>
        <p:nvSpPr>
          <p:cNvPr id="1048685" name="Footer Placeholder 4"/>
          <p:cNvSpPr>
            <a:spLocks noGrp="1"/>
          </p:cNvSpPr>
          <p:nvPr>
            <p:ph type="ftr" sz="quarter" idx="11"/>
          </p:nvPr>
        </p:nvSpPr>
        <p:spPr/>
        <p:txBody>
          <a:bodyPr/>
          <a:lstStyle/>
          <a:p>
            <a:r>
              <a:rPr lang="en-IN"/>
              <a:t>Arunai Engineering College</a:t>
            </a:r>
          </a:p>
        </p:txBody>
      </p:sp>
      <p:sp>
        <p:nvSpPr>
          <p:cNvPr id="1048686"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endParaRPr lang="en-IN"/>
          </a:p>
        </p:txBody>
      </p:sp>
      <p:sp>
        <p:nvSpPr>
          <p:cNvPr id="1048688"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0" name="Date Placeholder 4"/>
          <p:cNvSpPr>
            <a:spLocks noGrp="1"/>
          </p:cNvSpPr>
          <p:nvPr>
            <p:ph type="dt" sz="half" idx="10"/>
          </p:nvPr>
        </p:nvSpPr>
        <p:spPr/>
        <p:txBody>
          <a:bodyPr/>
          <a:lstStyle/>
          <a:p>
            <a:r>
              <a:rPr lang="en-IN"/>
              <a:t>Batch No: 12</a:t>
            </a:r>
          </a:p>
        </p:txBody>
      </p:sp>
      <p:sp>
        <p:nvSpPr>
          <p:cNvPr id="1048691" name="Footer Placeholder 5"/>
          <p:cNvSpPr>
            <a:spLocks noGrp="1"/>
          </p:cNvSpPr>
          <p:nvPr>
            <p:ph type="ftr" sz="quarter" idx="11"/>
          </p:nvPr>
        </p:nvSpPr>
        <p:spPr/>
        <p:txBody>
          <a:bodyPr/>
          <a:lstStyle/>
          <a:p>
            <a:r>
              <a:rPr lang="en-IN"/>
              <a:t>Arunai Engineering College</a:t>
            </a:r>
          </a:p>
        </p:txBody>
      </p:sp>
      <p:sp>
        <p:nvSpPr>
          <p:cNvPr id="1048692"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3"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9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7"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Date Placeholder 6"/>
          <p:cNvSpPr>
            <a:spLocks noGrp="1"/>
          </p:cNvSpPr>
          <p:nvPr>
            <p:ph type="dt" sz="half" idx="10"/>
          </p:nvPr>
        </p:nvSpPr>
        <p:spPr/>
        <p:txBody>
          <a:bodyPr/>
          <a:lstStyle/>
          <a:p>
            <a:r>
              <a:rPr lang="en-IN"/>
              <a:t>Batch No: 12</a:t>
            </a:r>
          </a:p>
        </p:txBody>
      </p:sp>
      <p:sp>
        <p:nvSpPr>
          <p:cNvPr id="1048699" name="Footer Placeholder 7"/>
          <p:cNvSpPr>
            <a:spLocks noGrp="1"/>
          </p:cNvSpPr>
          <p:nvPr>
            <p:ph type="ftr" sz="quarter" idx="11"/>
          </p:nvPr>
        </p:nvSpPr>
        <p:spPr/>
        <p:txBody>
          <a:bodyPr/>
          <a:lstStyle/>
          <a:p>
            <a:r>
              <a:rPr lang="en-IN"/>
              <a:t>Arunai Engineering College</a:t>
            </a:r>
          </a:p>
        </p:txBody>
      </p:sp>
      <p:sp>
        <p:nvSpPr>
          <p:cNvPr id="1048700" name="Slide Number Placeholder 8"/>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a:t>Click to edit Master title style</a:t>
            </a:r>
            <a:endParaRPr lang="en-IN"/>
          </a:p>
        </p:txBody>
      </p:sp>
      <p:sp>
        <p:nvSpPr>
          <p:cNvPr id="1048663" name="Date Placeholder 2"/>
          <p:cNvSpPr>
            <a:spLocks noGrp="1"/>
          </p:cNvSpPr>
          <p:nvPr>
            <p:ph type="dt" sz="half" idx="10"/>
          </p:nvPr>
        </p:nvSpPr>
        <p:spPr/>
        <p:txBody>
          <a:bodyPr/>
          <a:lstStyle/>
          <a:p>
            <a:r>
              <a:rPr lang="en-IN"/>
              <a:t>Batch No: 12</a:t>
            </a:r>
          </a:p>
        </p:txBody>
      </p:sp>
      <p:sp>
        <p:nvSpPr>
          <p:cNvPr id="1048664" name="Footer Placeholder 3"/>
          <p:cNvSpPr>
            <a:spLocks noGrp="1"/>
          </p:cNvSpPr>
          <p:nvPr>
            <p:ph type="ftr" sz="quarter" idx="11"/>
          </p:nvPr>
        </p:nvSpPr>
        <p:spPr/>
        <p:txBody>
          <a:bodyPr/>
          <a:lstStyle/>
          <a:p>
            <a:r>
              <a:rPr lang="en-IN"/>
              <a:t>Arunai Engineering College</a:t>
            </a:r>
          </a:p>
        </p:txBody>
      </p:sp>
      <p:sp>
        <p:nvSpPr>
          <p:cNvPr id="1048665" name="Slide Number Placeholder 4"/>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1" name="Date Placeholder 1"/>
          <p:cNvSpPr>
            <a:spLocks noGrp="1"/>
          </p:cNvSpPr>
          <p:nvPr>
            <p:ph type="dt" sz="half" idx="10"/>
          </p:nvPr>
        </p:nvSpPr>
        <p:spPr/>
        <p:txBody>
          <a:bodyPr/>
          <a:lstStyle/>
          <a:p>
            <a:r>
              <a:rPr lang="en-IN"/>
              <a:t>Batch No: 12</a:t>
            </a:r>
          </a:p>
        </p:txBody>
      </p:sp>
      <p:sp>
        <p:nvSpPr>
          <p:cNvPr id="1048702" name="Footer Placeholder 2"/>
          <p:cNvSpPr>
            <a:spLocks noGrp="1"/>
          </p:cNvSpPr>
          <p:nvPr>
            <p:ph type="ftr" sz="quarter" idx="11"/>
          </p:nvPr>
        </p:nvSpPr>
        <p:spPr/>
        <p:txBody>
          <a:bodyPr/>
          <a:lstStyle/>
          <a:p>
            <a:r>
              <a:rPr lang="en-IN"/>
              <a:t>Arunai Engineering College</a:t>
            </a:r>
          </a:p>
        </p:txBody>
      </p:sp>
      <p:sp>
        <p:nvSpPr>
          <p:cNvPr id="1048703" name="Slide Number Placeholder 3"/>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7" name="Date Placeholder 4"/>
          <p:cNvSpPr>
            <a:spLocks noGrp="1"/>
          </p:cNvSpPr>
          <p:nvPr>
            <p:ph type="dt" sz="half" idx="10"/>
          </p:nvPr>
        </p:nvSpPr>
        <p:spPr/>
        <p:txBody>
          <a:bodyPr/>
          <a:lstStyle/>
          <a:p>
            <a:r>
              <a:rPr lang="en-IN"/>
              <a:t>Batch No: 12</a:t>
            </a:r>
          </a:p>
        </p:txBody>
      </p:sp>
      <p:sp>
        <p:nvSpPr>
          <p:cNvPr id="1048708" name="Footer Placeholder 5"/>
          <p:cNvSpPr>
            <a:spLocks noGrp="1"/>
          </p:cNvSpPr>
          <p:nvPr>
            <p:ph type="ftr" sz="quarter" idx="11"/>
          </p:nvPr>
        </p:nvSpPr>
        <p:spPr/>
        <p:txBody>
          <a:bodyPr/>
          <a:lstStyle/>
          <a:p>
            <a:r>
              <a:rPr lang="en-IN"/>
              <a:t>Arunai Engineering College</a:t>
            </a:r>
          </a:p>
        </p:txBody>
      </p:sp>
      <p:sp>
        <p:nvSpPr>
          <p:cNvPr id="1048709"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7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7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4" name="Date Placeholder 4"/>
          <p:cNvSpPr>
            <a:spLocks noGrp="1"/>
          </p:cNvSpPr>
          <p:nvPr>
            <p:ph type="dt" sz="half" idx="10"/>
          </p:nvPr>
        </p:nvSpPr>
        <p:spPr/>
        <p:txBody>
          <a:bodyPr/>
          <a:lstStyle/>
          <a:p>
            <a:r>
              <a:rPr lang="en-IN"/>
              <a:t>Batch No: 12</a:t>
            </a:r>
          </a:p>
        </p:txBody>
      </p:sp>
      <p:sp>
        <p:nvSpPr>
          <p:cNvPr id="1048675" name="Footer Placeholder 5"/>
          <p:cNvSpPr>
            <a:spLocks noGrp="1"/>
          </p:cNvSpPr>
          <p:nvPr>
            <p:ph type="ftr" sz="quarter" idx="11"/>
          </p:nvPr>
        </p:nvSpPr>
        <p:spPr/>
        <p:txBody>
          <a:bodyPr/>
          <a:lstStyle/>
          <a:p>
            <a:r>
              <a:rPr lang="en-IN"/>
              <a:t>Arunai Engineering College</a:t>
            </a:r>
          </a:p>
        </p:txBody>
      </p:sp>
      <p:sp>
        <p:nvSpPr>
          <p:cNvPr id="1048676"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Batch No: 12</a:t>
            </a:r>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Arunai Engineering College</a:t>
            </a:r>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078FE-0DF6-4F2D-896A-641D353EC61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Batch No: 12</a:t>
            </a:r>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Arunai Engineering College</a:t>
            </a:r>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078FE-0DF6-4F2D-896A-641D353EC61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GI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52" name="Picture 5"/>
          <p:cNvPicPr>
            <a:picLocks noChangeAspect="1"/>
          </p:cNvPicPr>
          <p:nvPr/>
        </p:nvPicPr>
        <p:blipFill>
          <a:blip r:embed="rId3"/>
          <a:stretch>
            <a:fillRect/>
          </a:stretch>
        </p:blipFill>
        <p:spPr>
          <a:xfrm>
            <a:off x="120650" y="0"/>
            <a:ext cx="12192000" cy="6868160"/>
          </a:xfrm>
          <a:prstGeom prst="rect">
            <a:avLst/>
          </a:prstGeom>
        </p:spPr>
      </p:pic>
      <p:sp>
        <p:nvSpPr>
          <p:cNvPr id="1048581" name="Oval 6"/>
          <p:cNvSpPr/>
          <p:nvPr/>
        </p:nvSpPr>
        <p:spPr>
          <a:xfrm>
            <a:off x="2876003" y="487558"/>
            <a:ext cx="6372498" cy="6372498"/>
          </a:xfrm>
          <a:prstGeom prst="ellipse">
            <a:avLst/>
          </a:prstGeom>
          <a:solidFill>
            <a:schemeClr val="accent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48582" name="Oval 11"/>
          <p:cNvSpPr/>
          <p:nvPr/>
        </p:nvSpPr>
        <p:spPr>
          <a:xfrm>
            <a:off x="1684568" y="3756937"/>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3" name="Oval 12"/>
          <p:cNvSpPr/>
          <p:nvPr/>
        </p:nvSpPr>
        <p:spPr>
          <a:xfrm>
            <a:off x="1999441" y="3530527"/>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4" name="Oval 13"/>
          <p:cNvSpPr/>
          <p:nvPr/>
        </p:nvSpPr>
        <p:spPr>
          <a:xfrm>
            <a:off x="2109241" y="3884036"/>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5" name="Oval 14"/>
          <p:cNvSpPr/>
          <p:nvPr/>
        </p:nvSpPr>
        <p:spPr>
          <a:xfrm>
            <a:off x="10025745" y="2659096"/>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6" name="Oval 15"/>
          <p:cNvSpPr/>
          <p:nvPr/>
        </p:nvSpPr>
        <p:spPr>
          <a:xfrm>
            <a:off x="10340618" y="2432686"/>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7" name="Oval 16"/>
          <p:cNvSpPr/>
          <p:nvPr/>
        </p:nvSpPr>
        <p:spPr>
          <a:xfrm>
            <a:off x="10122397" y="2446924"/>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8" name="Oval 17"/>
          <p:cNvSpPr/>
          <p:nvPr/>
        </p:nvSpPr>
        <p:spPr>
          <a:xfrm>
            <a:off x="2647203" y="210981"/>
            <a:ext cx="6830099" cy="6830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Oval 7"/>
          <p:cNvSpPr/>
          <p:nvPr/>
        </p:nvSpPr>
        <p:spPr>
          <a:xfrm>
            <a:off x="8036790" y="272453"/>
            <a:ext cx="2447108" cy="24471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Oval 8"/>
          <p:cNvSpPr/>
          <p:nvPr/>
        </p:nvSpPr>
        <p:spPr>
          <a:xfrm>
            <a:off x="8222724" y="448652"/>
            <a:ext cx="2085703" cy="208570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91" name="Title 1"/>
          <p:cNvSpPr>
            <a:spLocks noGrp="1"/>
          </p:cNvSpPr>
          <p:nvPr>
            <p:ph type="ctrTitle" idx="4294967295"/>
          </p:nvPr>
        </p:nvSpPr>
        <p:spPr>
          <a:xfrm>
            <a:off x="3149318" y="1543507"/>
            <a:ext cx="5455030" cy="2155297"/>
          </a:xfrm>
        </p:spPr>
        <p:txBody>
          <a:bodyPr>
            <a:normAutofit/>
          </a:bodyPr>
          <a:lstStyle/>
          <a:p>
            <a:pPr algn="ctr"/>
            <a:r>
              <a:rPr lang="en-US" sz="2000" b="1" dirty="0">
                <a:solidFill>
                  <a:schemeClr val="accent4">
                    <a:lumMod val="40000"/>
                    <a:lumOff val="60000"/>
                  </a:schemeClr>
                </a:solidFill>
                <a:latin typeface="Times New Roman" panose="02020603050405020304"/>
                <a:cs typeface="Calibri Light" panose="020F0302020204030204"/>
              </a:rPr>
              <a:t>DEEP LEARNING-BASED E-VOTING SYSTEM FOR FRAUD DETECTION </a:t>
            </a:r>
            <a:br>
              <a:rPr lang="en-US" sz="2000" b="1" dirty="0">
                <a:solidFill>
                  <a:schemeClr val="accent4">
                    <a:lumMod val="40000"/>
                    <a:lumOff val="60000"/>
                  </a:schemeClr>
                </a:solidFill>
                <a:latin typeface="Times New Roman" panose="02020603050405020304"/>
                <a:cs typeface="Calibri Light" panose="020F0302020204030204"/>
              </a:rPr>
            </a:br>
            <a:br>
              <a:rPr lang="en-US" sz="2000" b="1" dirty="0">
                <a:solidFill>
                  <a:schemeClr val="accent4">
                    <a:lumMod val="40000"/>
                    <a:lumOff val="60000"/>
                  </a:schemeClr>
                </a:solidFill>
                <a:latin typeface="Times New Roman" panose="02020603050405020304"/>
                <a:cs typeface="Calibri Light" panose="020F0302020204030204"/>
              </a:rPr>
            </a:br>
            <a:br>
              <a:rPr lang="en-US" sz="2000" b="1" dirty="0">
                <a:solidFill>
                  <a:schemeClr val="accent4">
                    <a:lumMod val="40000"/>
                    <a:lumOff val="60000"/>
                  </a:schemeClr>
                </a:solidFill>
                <a:latin typeface="Times New Roman" panose="02020603050405020304"/>
                <a:cs typeface="Calibri Light" panose="020F0302020204030204"/>
              </a:rPr>
            </a:br>
            <a:br>
              <a:rPr lang="en-US" sz="2000" b="1" dirty="0">
                <a:solidFill>
                  <a:schemeClr val="accent4">
                    <a:lumMod val="40000"/>
                    <a:lumOff val="60000"/>
                  </a:schemeClr>
                </a:solidFill>
                <a:latin typeface="Times New Roman" panose="02020603050405020304"/>
                <a:cs typeface="Calibri Light" panose="020F0302020204030204"/>
              </a:rPr>
            </a:br>
            <a:br>
              <a:rPr lang="en-US" sz="2000" b="1" dirty="0">
                <a:solidFill>
                  <a:schemeClr val="accent4">
                    <a:lumMod val="40000"/>
                    <a:lumOff val="60000"/>
                  </a:schemeClr>
                </a:solidFill>
                <a:latin typeface="Times New Roman" panose="02020603050405020304"/>
                <a:cs typeface="Calibri Light" panose="020F0302020204030204"/>
              </a:rPr>
            </a:br>
            <a:endParaRPr lang="en-IN" sz="2000" b="1" dirty="0">
              <a:solidFill>
                <a:schemeClr val="accent4">
                  <a:lumMod val="40000"/>
                  <a:lumOff val="60000"/>
                </a:schemeClr>
              </a:solidFill>
              <a:latin typeface="+mn-lt"/>
              <a:cs typeface="Times New Roman" panose="02020603050405020304" pitchFamily="18" charset="0"/>
            </a:endParaRPr>
          </a:p>
        </p:txBody>
      </p:sp>
      <p:pic>
        <p:nvPicPr>
          <p:cNvPr id="2097153" name="Picture 23"/>
          <p:cNvPicPr>
            <a:picLocks noChangeAspect="1"/>
          </p:cNvPicPr>
          <p:nvPr/>
        </p:nvPicPr>
        <p:blipFill>
          <a:blip r:embed="rId4" cstate="print"/>
          <a:stretch>
            <a:fillRect/>
          </a:stretch>
        </p:blipFill>
        <p:spPr>
          <a:xfrm>
            <a:off x="8411816" y="1585510"/>
            <a:ext cx="1674498" cy="509156"/>
          </a:xfrm>
          <a:prstGeom prst="rect">
            <a:avLst/>
          </a:prstGeom>
        </p:spPr>
      </p:pic>
      <p:pic>
        <p:nvPicPr>
          <p:cNvPr id="2097154" name="Picture 4" descr="EMPCOL"/>
          <p:cNvPicPr>
            <a:picLocks noChangeAspect="1" noChangeArrowheads="1"/>
          </p:cNvPicPr>
          <p:nvPr/>
        </p:nvPicPr>
        <p:blipFill>
          <a:blip r:embed="rId5"/>
          <a:srcRect l="16667" t="13344" r="21428" b="14809"/>
          <a:stretch>
            <a:fillRect/>
          </a:stretch>
        </p:blipFill>
        <p:spPr bwMode="auto">
          <a:xfrm>
            <a:off x="8780507" y="624526"/>
            <a:ext cx="904138" cy="852705"/>
          </a:xfrm>
          <a:prstGeom prst="rect">
            <a:avLst/>
          </a:prstGeom>
          <a:noFill/>
          <a:ln>
            <a:noFill/>
          </a:ln>
        </p:spPr>
      </p:pic>
      <p:sp>
        <p:nvSpPr>
          <p:cNvPr id="1048592" name="Oval 10"/>
          <p:cNvSpPr/>
          <p:nvPr/>
        </p:nvSpPr>
        <p:spPr>
          <a:xfrm>
            <a:off x="1682930" y="4217125"/>
            <a:ext cx="2085703" cy="2085703"/>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1">
                  <a:lumMod val="75000"/>
                </a:schemeClr>
              </a:solidFill>
              <a:latin typeface="Times New Roman" panose="02020603050405020304" pitchFamily="18" charset="0"/>
              <a:ea typeface="Times New Roman" panose="02020603050405020304" pitchFamily="18" charset="0"/>
            </a:endParaRPr>
          </a:p>
        </p:txBody>
      </p:sp>
      <p:sp>
        <p:nvSpPr>
          <p:cNvPr id="1048593" name="Oval 9"/>
          <p:cNvSpPr/>
          <p:nvPr/>
        </p:nvSpPr>
        <p:spPr>
          <a:xfrm>
            <a:off x="1502228" y="4036423"/>
            <a:ext cx="2447108" cy="244710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4" name="TextBox 25"/>
          <p:cNvSpPr txBox="1"/>
          <p:nvPr/>
        </p:nvSpPr>
        <p:spPr>
          <a:xfrm>
            <a:off x="1502228" y="5425137"/>
            <a:ext cx="2506291" cy="739140"/>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DEPARTMENT OF</a:t>
            </a:r>
          </a:p>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CSE</a:t>
            </a:r>
          </a:p>
          <a:p>
            <a:endParaRPr lang="en-IN" sz="1600" dirty="0"/>
          </a:p>
        </p:txBody>
      </p:sp>
      <p:pic>
        <p:nvPicPr>
          <p:cNvPr id="2097155" name="Picture 27"/>
          <p:cNvPicPr>
            <a:picLocks noChangeAspect="1"/>
          </p:cNvPicPr>
          <p:nvPr/>
        </p:nvPicPr>
        <p:blipFill rotWithShape="1">
          <a:blip r:embed="rId6"/>
          <a:srcRect l="18910" t="18910" r="18884" b="18884"/>
          <a:stretch>
            <a:fillRect/>
          </a:stretch>
        </p:blipFill>
        <p:spPr>
          <a:xfrm>
            <a:off x="2221284" y="4378435"/>
            <a:ext cx="1040190" cy="1040190"/>
          </a:xfrm>
          <a:prstGeom prst="rect">
            <a:avLst/>
          </a:prstGeom>
        </p:spPr>
      </p:pic>
      <p:sp>
        <p:nvSpPr>
          <p:cNvPr id="1048595" name="Subtitle 2"/>
          <p:cNvSpPr>
            <a:spLocks noGrp="1"/>
          </p:cNvSpPr>
          <p:nvPr>
            <p:ph type="subTitle" idx="4294967295"/>
          </p:nvPr>
        </p:nvSpPr>
        <p:spPr>
          <a:xfrm>
            <a:off x="3018953" y="2142739"/>
            <a:ext cx="7781127" cy="4160088"/>
          </a:xfrm>
        </p:spPr>
        <p:txBody>
          <a:bodyPr>
            <a:noAutofit/>
          </a:bodyPr>
          <a:lstStyle/>
          <a:p>
            <a:pPr marL="0" indent="0" algn="r">
              <a:buNone/>
            </a:pPr>
            <a:endParaRPr lang="en-US" sz="1600" b="1" dirty="0">
              <a:solidFill>
                <a:schemeClr val="bg1"/>
              </a:solidFill>
            </a:endParaRPr>
          </a:p>
          <a:p>
            <a:pPr marL="0" indent="0">
              <a:buNone/>
            </a:pPr>
            <a:r>
              <a:rPr lang="en-US" sz="1600" b="1" dirty="0">
                <a:solidFill>
                  <a:schemeClr val="bg1"/>
                </a:solidFill>
                <a:latin typeface="Times New Roman" panose="02020603050405020304" pitchFamily="18" charset="0"/>
                <a:cs typeface="Times New Roman" panose="02020603050405020304" pitchFamily="18" charset="0"/>
              </a:rPr>
              <a:t>Under the guidance of,</a:t>
            </a:r>
          </a:p>
          <a:p>
            <a:pPr marL="0" indent="0">
              <a:buNone/>
            </a:pPr>
            <a:r>
              <a:rPr lang="en-US" sz="1600" b="1" dirty="0">
                <a:solidFill>
                  <a:schemeClr val="bg1"/>
                </a:solidFill>
                <a:latin typeface="Times New Roman" panose="02020603050405020304" pitchFamily="18" charset="0"/>
                <a:cs typeface="Times New Roman" panose="02020603050405020304" pitchFamily="18" charset="0"/>
              </a:rPr>
              <a:t>       Mrs.V.MAHESWARI,M.C.A.,</a:t>
            </a:r>
            <a:r>
              <a:rPr lang="en-US" sz="1600" b="1" dirty="0" err="1">
                <a:solidFill>
                  <a:schemeClr val="bg1"/>
                </a:solidFill>
                <a:latin typeface="Times New Roman" panose="02020603050405020304" pitchFamily="18" charset="0"/>
                <a:cs typeface="Times New Roman" panose="02020603050405020304" pitchFamily="18" charset="0"/>
              </a:rPr>
              <a:t>M.Phil</a:t>
            </a:r>
            <a:r>
              <a:rPr lang="en-US" sz="1600" b="1" dirty="0">
                <a:solidFill>
                  <a:schemeClr val="bg1"/>
                </a:solidFill>
                <a:latin typeface="Times New Roman" panose="02020603050405020304" pitchFamily="18" charset="0"/>
                <a:cs typeface="Times New Roman" panose="02020603050405020304" pitchFamily="18" charset="0"/>
              </a:rPr>
              <a:t>. </a:t>
            </a:r>
          </a:p>
          <a:p>
            <a:pPr marL="0" indent="0">
              <a:buNone/>
            </a:pPr>
            <a:r>
              <a:rPr lang="en-US" sz="1400" b="1" dirty="0">
                <a:solidFill>
                  <a:schemeClr val="bg1"/>
                </a:solidFill>
                <a:latin typeface="Times New Roman" panose="02020603050405020304" pitchFamily="18" charset="0"/>
                <a:cs typeface="Times New Roman" panose="02020603050405020304" pitchFamily="18" charset="0"/>
              </a:rPr>
              <a:t>        ASSISTANT PROFESSOR,CSE</a:t>
            </a:r>
          </a:p>
          <a:p>
            <a:pPr marL="0" indent="0">
              <a:buNone/>
            </a:pPr>
            <a:r>
              <a:rPr lang="en-US" sz="1400" b="1" dirty="0">
                <a:solidFill>
                  <a:schemeClr val="bg1"/>
                </a:solidFill>
                <a:latin typeface="Times New Roman" panose="02020603050405020304" pitchFamily="18" charset="0"/>
                <a:cs typeface="Times New Roman" panose="02020603050405020304" pitchFamily="18" charset="0"/>
              </a:rPr>
              <a:t>        ARUNAI ENGINEERING COLLEGE.</a:t>
            </a:r>
          </a:p>
          <a:p>
            <a:pPr marL="0" indent="0">
              <a:buNone/>
            </a:pPr>
            <a:r>
              <a:rPr lang="en-US" sz="1400" b="1" dirty="0">
                <a:solidFill>
                  <a:schemeClr val="bg1"/>
                </a:solidFill>
                <a:latin typeface="Times New Roman" panose="02020603050405020304" pitchFamily="18" charset="0"/>
                <a:cs typeface="Times New Roman" panose="02020603050405020304" pitchFamily="18" charset="0"/>
              </a:rPr>
              <a:t>                                        </a:t>
            </a:r>
          </a:p>
          <a:p>
            <a:pPr marL="0" indent="0">
              <a:buNone/>
            </a:pPr>
            <a:r>
              <a:rPr lang="en-US" sz="1600" b="1" dirty="0">
                <a:solidFill>
                  <a:schemeClr val="bg1"/>
                </a:solidFill>
                <a:latin typeface="Times New Roman" panose="02020603050405020304" pitchFamily="18" charset="0"/>
                <a:cs typeface="Times New Roman" panose="02020603050405020304" pitchFamily="18" charset="0"/>
              </a:rPr>
              <a:t>                                                  Presented By:</a:t>
            </a:r>
          </a:p>
          <a:p>
            <a:pPr marL="0" indent="0">
              <a:buNone/>
            </a:pPr>
            <a:r>
              <a:rPr lang="en-US" sz="1400" b="1" dirty="0">
                <a:solidFill>
                  <a:schemeClr val="bg1"/>
                </a:solidFill>
                <a:latin typeface="Times New Roman" panose="02020603050405020304" pitchFamily="18" charset="0"/>
                <a:cs typeface="Times New Roman" panose="02020603050405020304" pitchFamily="18" charset="0"/>
              </a:rPr>
              <a:t>                                                           1.SARMA.S(510420104089)</a:t>
            </a:r>
          </a:p>
          <a:p>
            <a:pPr marL="0" indent="0">
              <a:buNone/>
            </a:pPr>
            <a:r>
              <a:rPr lang="en-US" sz="1400" b="1" dirty="0">
                <a:solidFill>
                  <a:schemeClr val="bg1"/>
                </a:solidFill>
                <a:latin typeface="Times New Roman" panose="02020603050405020304" pitchFamily="18" charset="0"/>
                <a:cs typeface="Times New Roman" panose="02020603050405020304" pitchFamily="18" charset="0"/>
              </a:rPr>
              <a:t>                                                          2.RAFFI.A(510420104075)</a:t>
            </a:r>
          </a:p>
          <a:p>
            <a:pPr marL="0" indent="0">
              <a:buNone/>
            </a:pPr>
            <a:r>
              <a:rPr lang="en-US" sz="1400" b="1" dirty="0">
                <a:solidFill>
                  <a:schemeClr val="bg1"/>
                </a:solidFill>
                <a:latin typeface="Times New Roman" panose="02020603050405020304" pitchFamily="18" charset="0"/>
                <a:cs typeface="Times New Roman" panose="02020603050405020304" pitchFamily="18" charset="0"/>
              </a:rPr>
              <a:t>                                                          3.VIGNESH.K(510420104109)</a:t>
            </a:r>
          </a:p>
          <a:p>
            <a:pPr marL="0" indent="0">
              <a:buNone/>
            </a:pPr>
            <a:r>
              <a:rPr lang="en-US" sz="1400" b="1" dirty="0">
                <a:solidFill>
                  <a:schemeClr val="bg1"/>
                </a:solidFill>
                <a:latin typeface="Times New Roman" panose="02020603050405020304" pitchFamily="18" charset="0"/>
                <a:cs typeface="Times New Roman" panose="02020603050405020304" pitchFamily="18" charset="0"/>
              </a:rPr>
              <a:t>                                                          4.MADAN RAJ.B(510420104057)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6626" y="-21273"/>
            <a:ext cx="12205252"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sp>
        <p:nvSpPr>
          <p:cNvPr id="1048609" name="Title 1"/>
          <p:cNvSpPr txBox="1"/>
          <p:nvPr/>
        </p:nvSpPr>
        <p:spPr>
          <a:xfrm>
            <a:off x="66040" y="78740"/>
            <a:ext cx="12126595" cy="511175"/>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800" b="1" dirty="0">
              <a:solidFill>
                <a:schemeClr val="bg1"/>
              </a:solidFill>
              <a:latin typeface="Times New Roman" panose="02020603050405020304" pitchFamily="18" charset="0"/>
              <a:cs typeface="Times New Roman" panose="02020603050405020304" pitchFamily="18" charset="0"/>
            </a:endParaRPr>
          </a:p>
          <a:p>
            <a:pPr algn="ctr"/>
            <a:endParaRPr lang="en-IN" sz="9335" b="1" dirty="0">
              <a:solidFill>
                <a:schemeClr val="bg1"/>
              </a:solidFill>
              <a:latin typeface="Times New Roman" panose="02020603050405020304" pitchFamily="18" charset="0"/>
              <a:cs typeface="Times New Roman" panose="02020603050405020304" pitchFamily="18" charset="0"/>
            </a:endParaRPr>
          </a:p>
          <a:p>
            <a:pPr algn="ctr"/>
            <a:r>
              <a:rPr lang="en-IN" sz="11200" b="1" dirty="0">
                <a:solidFill>
                  <a:schemeClr val="bg1"/>
                </a:solidFill>
                <a:latin typeface="Times New Roman" panose="02020603050405020304" pitchFamily="18" charset="0"/>
                <a:cs typeface="Times New Roman" panose="02020603050405020304" pitchFamily="18" charset="0"/>
              </a:rPr>
              <a:t>ADVANTAGES</a:t>
            </a:r>
          </a:p>
          <a:p>
            <a:pPr algn="ctr"/>
            <a:endParaRPr lang="en-IN" sz="9335" b="1" dirty="0">
              <a:solidFill>
                <a:schemeClr val="bg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dirty="0"/>
              <a:t>Batch No: 06</a:t>
            </a:r>
          </a:p>
        </p:txBody>
      </p:sp>
      <p:sp>
        <p:nvSpPr>
          <p:cNvPr id="6" name="Slide Number Placeholder 5"/>
          <p:cNvSpPr>
            <a:spLocks noGrp="1"/>
          </p:cNvSpPr>
          <p:nvPr>
            <p:ph type="sldNum" sz="quarter" idx="12"/>
          </p:nvPr>
        </p:nvSpPr>
        <p:spPr/>
        <p:txBody>
          <a:bodyPr/>
          <a:lstStyle/>
          <a:p>
            <a:fld id="{605078FE-0DF6-4F2D-896A-641D353EC615}" type="slidenum">
              <a:rPr lang="en-IN" smtClean="0"/>
              <a:t>10</a:t>
            </a:fld>
            <a:endParaRPr lang="en-IN"/>
          </a:p>
        </p:txBody>
      </p:sp>
      <p:sp>
        <p:nvSpPr>
          <p:cNvPr id="7" name="Footer Placeholder 6"/>
          <p:cNvSpPr>
            <a:spLocks noGrp="1"/>
          </p:cNvSpPr>
          <p:nvPr>
            <p:ph type="ftr" sz="quarter" idx="11"/>
          </p:nvPr>
        </p:nvSpPr>
        <p:spPr/>
        <p:txBody>
          <a:bodyPr/>
          <a:lstStyle/>
          <a:p>
            <a:r>
              <a:rPr lang="en-IN"/>
              <a:t>Arunai Engineering College</a:t>
            </a:r>
          </a:p>
        </p:txBody>
      </p:sp>
      <p:sp>
        <p:nvSpPr>
          <p:cNvPr id="8" name="TextBox 7">
            <a:extLst>
              <a:ext uri="{FF2B5EF4-FFF2-40B4-BE49-F238E27FC236}">
                <a16:creationId xmlns:a16="http://schemas.microsoft.com/office/drawing/2014/main" id="{5943BE4D-C45D-6BA6-C8A9-7101E0A5167A}"/>
              </a:ext>
            </a:extLst>
          </p:cNvPr>
          <p:cNvSpPr txBox="1"/>
          <p:nvPr/>
        </p:nvSpPr>
        <p:spPr>
          <a:xfrm>
            <a:off x="797041" y="1430215"/>
            <a:ext cx="10936357" cy="4154984"/>
          </a:xfrm>
          <a:prstGeom prst="rect">
            <a:avLst/>
          </a:prstGeom>
          <a:noFill/>
        </p:spPr>
        <p:txBody>
          <a:bodyPr wrap="square" rtlCol="0">
            <a:spAutoFit/>
          </a:bodyPr>
          <a:lstStyle/>
          <a:p>
            <a:pPr marL="342900" indent="-342900">
              <a:buFont typeface="Wingdings" pitchFamily="2" charset="2"/>
              <a:buChar char="q"/>
            </a:pPr>
            <a:r>
              <a:rPr lang="en-US" sz="2400" dirty="0">
                <a:latin typeface="Times New Roman" panose="02020603050405020304" pitchFamily="18" charset="0"/>
                <a:cs typeface="Times New Roman" panose="02020603050405020304" pitchFamily="18" charset="0"/>
              </a:rPr>
              <a:t>Enhanced Security: The proposed system offers heightened security measures, including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technology and end-to-end encryption, to safeguard voting data and prevent unauthorized access or tampering.</a:t>
            </a:r>
          </a:p>
          <a:p>
            <a:pPr marL="342900" indent="-342900">
              <a:buFont typeface="Wingdings"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buFont typeface="Wingdings" pitchFamily="2" charset="2"/>
              <a:buChar char="q"/>
            </a:pPr>
            <a:r>
              <a:rPr lang="en-US" sz="2400" dirty="0">
                <a:latin typeface="Times New Roman" panose="02020603050405020304" pitchFamily="18" charset="0"/>
                <a:cs typeface="Times New Roman" panose="02020603050405020304" pitchFamily="18" charset="0"/>
              </a:rPr>
              <a:t>Transparency and Auditability: Utilizing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technology enables transparent and immutable recording of voting transactions, facilitating easy auditability and verification of election results by stakeholders.</a:t>
            </a:r>
          </a:p>
          <a:p>
            <a:pPr marL="342900" indent="-342900">
              <a:buFont typeface="Wingdings"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buFont typeface="Wingdings" pitchFamily="2" charset="2"/>
              <a:buChar char="q"/>
            </a:pPr>
            <a:r>
              <a:rPr lang="en-US" sz="2400" dirty="0">
                <a:latin typeface="Times New Roman" panose="02020603050405020304" pitchFamily="18" charset="0"/>
                <a:cs typeface="Times New Roman" panose="02020603050405020304" pitchFamily="18" charset="0"/>
              </a:rPr>
              <a:t>Improved Integrity: By eliminating single points of failure through a decentralized architecture, the system enhances the integrity of the voting process and reduces the risk of manipulation or fraud.</a:t>
            </a:r>
          </a:p>
        </p:txBody>
      </p:sp>
    </p:spTree>
    <p:extLst>
      <p:ext uri="{BB962C8B-B14F-4D97-AF65-F5344CB8AC3E}">
        <p14:creationId xmlns:p14="http://schemas.microsoft.com/office/powerpoint/2010/main" val="2476547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CED6-DA5C-B0BE-2D3B-8B3646ACD0A8}"/>
              </a:ext>
            </a:extLst>
          </p:cNvPr>
          <p:cNvSpPr>
            <a:spLocks noGrp="1"/>
          </p:cNvSpPr>
          <p:nvPr>
            <p:ph type="title"/>
          </p:nvPr>
        </p:nvSpPr>
        <p:spPr>
          <a:xfrm>
            <a:off x="1" y="1"/>
            <a:ext cx="12192000" cy="733777"/>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IN" sz="2800" dirty="0">
                <a:latin typeface="Times New Roman" panose="02020603050405020304" pitchFamily="18" charset="0"/>
                <a:cs typeface="Times New Roman" panose="02020603050405020304" pitchFamily="18" charset="0"/>
              </a:rPr>
              <a:t>ALGORITHM</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6AE11D-18DA-29EA-EE14-08238BC4BEC9}"/>
              </a:ext>
            </a:extLst>
          </p:cNvPr>
          <p:cNvSpPr>
            <a:spLocks noGrp="1"/>
          </p:cNvSpPr>
          <p:nvPr>
            <p:ph idx="1"/>
          </p:nvPr>
        </p:nvSpPr>
        <p:spPr>
          <a:xfrm>
            <a:off x="101600" y="948268"/>
            <a:ext cx="11943643" cy="5408082"/>
          </a:xfrm>
        </p:spPr>
        <p:txBody>
          <a:bodyPr/>
          <a:lstStyle/>
          <a:p>
            <a:pPr marL="0" indent="0">
              <a:buNone/>
            </a:pPr>
            <a:r>
              <a:rPr lang="en-US" b="1" dirty="0">
                <a:latin typeface="Times New Roman" panose="02020603050405020304" pitchFamily="18" charset="0"/>
                <a:cs typeface="Times New Roman" panose="02020603050405020304" pitchFamily="18" charset="0"/>
              </a:rPr>
              <a:t>FACENET ALGORITHM</a:t>
            </a:r>
          </a:p>
          <a:p>
            <a:pPr algn="just">
              <a:buFont typeface="Wingdings" pitchFamily="2" charset="2"/>
              <a:buChar char="q"/>
            </a:pPr>
            <a:r>
              <a:rPr lang="en-US" sz="2400" dirty="0">
                <a:latin typeface="Times New Roman"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FaceNet</a:t>
            </a:r>
            <a:r>
              <a:rPr lang="en-US" sz="2400" dirty="0">
                <a:latin typeface="Times New Roman" panose="02020603050405020304" pitchFamily="18" charset="0"/>
                <a:cs typeface="Times New Roman" panose="02020603050405020304" pitchFamily="18" charset="0"/>
              </a:rPr>
              <a:t> algorithm is a groundbreaking deep learning model developed by Google researchers for face recognition tasks. </a:t>
            </a:r>
          </a:p>
          <a:p>
            <a:pPr algn="just">
              <a:buFont typeface="Wingdings" pitchFamily="2" charset="2"/>
              <a:buChar char="q"/>
            </a:pPr>
            <a:r>
              <a:rPr lang="en-US" sz="2400" dirty="0">
                <a:latin typeface="Times New Roman" panose="02020603050405020304" pitchFamily="18" charset="0"/>
                <a:cs typeface="Times New Roman" panose="02020603050405020304" pitchFamily="18" charset="0"/>
              </a:rPr>
              <a:t>It revolutionizes the field by employing a Convolutional Neural Network (CNN) architecture to extract facial features from input images.</a:t>
            </a:r>
          </a:p>
          <a:p>
            <a:pPr algn="just">
              <a:buFont typeface="Wingdings" pitchFamily="2" charset="2"/>
              <a:buChar char="q"/>
            </a:pPr>
            <a:r>
              <a:rPr lang="en-US" sz="2400" dirty="0">
                <a:latin typeface="Times New Roman" panose="02020603050405020304" pitchFamily="18" charset="0"/>
                <a:cs typeface="Times New Roman" panose="02020603050405020304" pitchFamily="18" charset="0"/>
              </a:rPr>
              <a:t> These features are then mapped into a high-dimensional space called a feature space, where the distances between points represent the similarity or dissimilarity between faces. </a:t>
            </a:r>
          </a:p>
          <a:p>
            <a:pPr algn="just">
              <a:buFont typeface="Wingdings" pitchFamily="2" charset="2"/>
              <a:buChar char="q"/>
            </a:pPr>
            <a:r>
              <a:rPr lang="en-US" sz="2400" dirty="0">
                <a:latin typeface="Times New Roman" panose="02020603050405020304" pitchFamily="18" charset="0"/>
                <a:cs typeface="Times New Roman" panose="02020603050405020304" pitchFamily="18" charset="0"/>
              </a:rPr>
              <a:t>Key to its success is the triplet loss function, which guides the model during training to learn discriminative </a:t>
            </a:r>
            <a:r>
              <a:rPr lang="en-US" sz="2400" dirty="0" err="1">
                <a:latin typeface="Times New Roman" panose="02020603050405020304" pitchFamily="18" charset="0"/>
                <a:cs typeface="Times New Roman" panose="02020603050405020304" pitchFamily="18" charset="0"/>
              </a:rPr>
              <a:t>embeddings</a:t>
            </a:r>
            <a:r>
              <a:rPr lang="en-US" sz="2400" dirty="0">
                <a:latin typeface="Times New Roman" panose="02020603050405020304" pitchFamily="18" charset="0"/>
                <a:cs typeface="Times New Roman" panose="02020603050405020304" pitchFamily="18" charset="0"/>
              </a:rPr>
              <a:t> for faces.</a:t>
            </a:r>
          </a:p>
          <a:p>
            <a:pPr algn="just">
              <a:buFont typeface="Wingdings" pitchFamily="2" charset="2"/>
              <a:buChar char="q"/>
            </a:pPr>
            <a:r>
              <a:rPr lang="en-US" sz="2400" dirty="0">
                <a:latin typeface="Times New Roman" panose="02020603050405020304" pitchFamily="18" charset="0"/>
                <a:cs typeface="Times New Roman" panose="02020603050405020304" pitchFamily="18" charset="0"/>
              </a:rPr>
              <a:t> By minimizing the distance between </a:t>
            </a:r>
            <a:r>
              <a:rPr lang="en-US" sz="2400" dirty="0" err="1">
                <a:latin typeface="Times New Roman" panose="02020603050405020304" pitchFamily="18" charset="0"/>
                <a:cs typeface="Times New Roman" panose="02020603050405020304" pitchFamily="18" charset="0"/>
              </a:rPr>
              <a:t>embeddings</a:t>
            </a:r>
            <a:r>
              <a:rPr lang="en-US" sz="2400" dirty="0">
                <a:latin typeface="Times New Roman" panose="02020603050405020304" pitchFamily="18" charset="0"/>
                <a:cs typeface="Times New Roman" panose="02020603050405020304" pitchFamily="18" charset="0"/>
              </a:rPr>
              <a:t> of the same person's face and maximizing the distance between </a:t>
            </a:r>
            <a:r>
              <a:rPr lang="en-US" sz="2400" dirty="0" err="1">
                <a:latin typeface="Times New Roman" panose="02020603050405020304" pitchFamily="18" charset="0"/>
                <a:cs typeface="Times New Roman" panose="02020603050405020304" pitchFamily="18" charset="0"/>
              </a:rPr>
              <a:t>embeddings</a:t>
            </a:r>
            <a:r>
              <a:rPr lang="en-US" sz="2400" dirty="0">
                <a:latin typeface="Times New Roman" panose="02020603050405020304" pitchFamily="18" charset="0"/>
                <a:cs typeface="Times New Roman" panose="02020603050405020304" pitchFamily="18" charset="0"/>
              </a:rPr>
              <a:t> of different people's faces, </a:t>
            </a:r>
            <a:r>
              <a:rPr lang="en-US" sz="2400" dirty="0" err="1">
                <a:latin typeface="Times New Roman" panose="02020603050405020304" pitchFamily="18" charset="0"/>
                <a:cs typeface="Times New Roman" panose="02020603050405020304" pitchFamily="18" charset="0"/>
              </a:rPr>
              <a:t>FaceNet</a:t>
            </a:r>
            <a:r>
              <a:rPr lang="en-US" sz="2400" dirty="0">
                <a:latin typeface="Times New Roman" panose="02020603050405020304" pitchFamily="18" charset="0"/>
                <a:cs typeface="Times New Roman" panose="02020603050405020304" pitchFamily="18" charset="0"/>
              </a:rPr>
              <a:t> achieves superior performance in face verification tasks. </a:t>
            </a:r>
            <a:endParaRPr lang="en-US" sz="2400" dirty="0">
              <a:effectLst/>
              <a:latin typeface="Times New Roman" pitchFamily="18" charset="0"/>
              <a:ea typeface="Calibri" panose="020F0502020204030204" pitchFamily="34" charset="0"/>
              <a:cs typeface="Times New Roman" pitchFamily="18" charset="0"/>
            </a:endParaRPr>
          </a:p>
          <a:p>
            <a:pPr algn="just">
              <a:buFont typeface="Wingdings" pitchFamily="2" charset="2"/>
              <a:buChar char="q"/>
            </a:pPr>
            <a:endParaRPr lang="en-US" sz="2400" dirty="0">
              <a:latin typeface="Times New Roman" pitchFamily="18" charset="0"/>
              <a:cs typeface="Times New Roman" pitchFamily="18" charset="0"/>
            </a:endParaRPr>
          </a:p>
          <a:p>
            <a:pPr marL="0" indent="0" algn="l">
              <a:buNone/>
            </a:pPr>
            <a:endParaRPr lang="en-US" dirty="0"/>
          </a:p>
        </p:txBody>
      </p:sp>
      <p:sp>
        <p:nvSpPr>
          <p:cNvPr id="4" name="Date Placeholder 3">
            <a:extLst>
              <a:ext uri="{FF2B5EF4-FFF2-40B4-BE49-F238E27FC236}">
                <a16:creationId xmlns:a16="http://schemas.microsoft.com/office/drawing/2014/main" id="{A1817B3C-7E77-DFE0-14E2-0F01ADD902EE}"/>
              </a:ext>
            </a:extLst>
          </p:cNvPr>
          <p:cNvSpPr>
            <a:spLocks noGrp="1"/>
          </p:cNvSpPr>
          <p:nvPr>
            <p:ph type="dt" sz="half" idx="10"/>
          </p:nvPr>
        </p:nvSpPr>
        <p:spPr/>
        <p:txBody>
          <a:bodyPr/>
          <a:lstStyle/>
          <a:p>
            <a:r>
              <a:rPr lang="en-IN" dirty="0"/>
              <a:t>Batch No: 06</a:t>
            </a:r>
          </a:p>
        </p:txBody>
      </p:sp>
      <p:sp>
        <p:nvSpPr>
          <p:cNvPr id="5" name="Footer Placeholder 4">
            <a:extLst>
              <a:ext uri="{FF2B5EF4-FFF2-40B4-BE49-F238E27FC236}">
                <a16:creationId xmlns:a16="http://schemas.microsoft.com/office/drawing/2014/main" id="{DC3F5F0F-9CF2-D3AC-D64E-50726188E22D}"/>
              </a:ext>
            </a:extLst>
          </p:cNvPr>
          <p:cNvSpPr>
            <a:spLocks noGrp="1"/>
          </p:cNvSpPr>
          <p:nvPr>
            <p:ph type="ftr" sz="quarter" idx="11"/>
          </p:nvPr>
        </p:nvSpPr>
        <p:spPr/>
        <p:txBody>
          <a:bodyPr/>
          <a:lstStyle/>
          <a:p>
            <a:r>
              <a:rPr lang="en-IN"/>
              <a:t>Arunai Engineering College</a:t>
            </a:r>
          </a:p>
        </p:txBody>
      </p:sp>
      <p:sp>
        <p:nvSpPr>
          <p:cNvPr id="6" name="Slide Number Placeholder 5">
            <a:extLst>
              <a:ext uri="{FF2B5EF4-FFF2-40B4-BE49-F238E27FC236}">
                <a16:creationId xmlns:a16="http://schemas.microsoft.com/office/drawing/2014/main" id="{8DD2EDE0-FFAE-2864-62D8-E4DAC9AC0758}"/>
              </a:ext>
            </a:extLst>
          </p:cNvPr>
          <p:cNvSpPr>
            <a:spLocks noGrp="1"/>
          </p:cNvSpPr>
          <p:nvPr>
            <p:ph type="sldNum" sz="quarter" idx="12"/>
          </p:nvPr>
        </p:nvSpPr>
        <p:spPr/>
        <p:txBody>
          <a:bodyPr/>
          <a:lstStyle/>
          <a:p>
            <a:fld id="{605078FE-0DF6-4F2D-896A-641D353EC615}" type="slidenum">
              <a:rPr lang="en-IN" smtClean="0"/>
              <a:t>11</a:t>
            </a:fld>
            <a:endParaRPr lang="en-IN" dirty="0"/>
          </a:p>
        </p:txBody>
      </p:sp>
    </p:spTree>
    <p:extLst>
      <p:ext uri="{BB962C8B-B14F-4D97-AF65-F5344CB8AC3E}">
        <p14:creationId xmlns:p14="http://schemas.microsoft.com/office/powerpoint/2010/main" val="97054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205252"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sp>
        <p:nvSpPr>
          <p:cNvPr id="1048609" name="Title 1"/>
          <p:cNvSpPr txBox="1"/>
          <p:nvPr/>
        </p:nvSpPr>
        <p:spPr>
          <a:xfrm>
            <a:off x="66040" y="0"/>
            <a:ext cx="12126595" cy="597508"/>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800" b="1" dirty="0">
              <a:solidFill>
                <a:schemeClr val="bg1"/>
              </a:solidFill>
              <a:latin typeface="Times New Roman" panose="02020603050405020304" pitchFamily="18" charset="0"/>
              <a:cs typeface="Times New Roman" panose="02020603050405020304" pitchFamily="18" charset="0"/>
            </a:endParaRPr>
          </a:p>
          <a:p>
            <a:pPr algn="ctr"/>
            <a:endParaRPr lang="en-IN" sz="9335" b="1" dirty="0">
              <a:solidFill>
                <a:schemeClr val="bg1"/>
              </a:solidFill>
              <a:latin typeface="Times New Roman" panose="02020603050405020304" pitchFamily="18" charset="0"/>
              <a:cs typeface="Times New Roman" panose="02020603050405020304" pitchFamily="18" charset="0"/>
            </a:endParaRPr>
          </a:p>
          <a:p>
            <a:pPr algn="ctr"/>
            <a:r>
              <a:rPr lang="en-IN" sz="11200" b="1" dirty="0">
                <a:solidFill>
                  <a:schemeClr val="bg1"/>
                </a:solidFill>
                <a:latin typeface="Times New Roman" panose="02020603050405020304" pitchFamily="18" charset="0"/>
                <a:cs typeface="Times New Roman" panose="02020603050405020304" pitchFamily="18" charset="0"/>
              </a:rPr>
              <a:t>SYSTEM REQUIREMENTS</a:t>
            </a:r>
          </a:p>
        </p:txBody>
      </p:sp>
      <p:sp>
        <p:nvSpPr>
          <p:cNvPr id="4" name="Date Placeholder 3"/>
          <p:cNvSpPr>
            <a:spLocks noGrp="1"/>
          </p:cNvSpPr>
          <p:nvPr>
            <p:ph type="dt" sz="half" idx="10"/>
          </p:nvPr>
        </p:nvSpPr>
        <p:spPr/>
        <p:txBody>
          <a:bodyPr/>
          <a:lstStyle/>
          <a:p>
            <a:r>
              <a:rPr lang="en-IN" dirty="0"/>
              <a:t>Batch No: 06</a:t>
            </a:r>
          </a:p>
        </p:txBody>
      </p:sp>
      <p:sp>
        <p:nvSpPr>
          <p:cNvPr id="6" name="Slide Number Placeholder 5"/>
          <p:cNvSpPr>
            <a:spLocks noGrp="1"/>
          </p:cNvSpPr>
          <p:nvPr>
            <p:ph type="sldNum" sz="quarter" idx="12"/>
          </p:nvPr>
        </p:nvSpPr>
        <p:spPr/>
        <p:txBody>
          <a:bodyPr/>
          <a:lstStyle/>
          <a:p>
            <a:fld id="{605078FE-0DF6-4F2D-896A-641D353EC615}" type="slidenum">
              <a:rPr lang="en-IN" smtClean="0"/>
              <a:t>12</a:t>
            </a:fld>
            <a:endParaRPr lang="en-IN"/>
          </a:p>
        </p:txBody>
      </p:sp>
      <p:sp>
        <p:nvSpPr>
          <p:cNvPr id="7" name="Footer Placeholder 6"/>
          <p:cNvSpPr>
            <a:spLocks noGrp="1"/>
          </p:cNvSpPr>
          <p:nvPr>
            <p:ph type="ftr" sz="quarter" idx="11"/>
          </p:nvPr>
        </p:nvSpPr>
        <p:spPr/>
        <p:txBody>
          <a:bodyPr/>
          <a:lstStyle/>
          <a:p>
            <a:r>
              <a:rPr lang="en-IN"/>
              <a:t>Arunai Engineering College</a:t>
            </a:r>
          </a:p>
        </p:txBody>
      </p:sp>
      <p:sp>
        <p:nvSpPr>
          <p:cNvPr id="8" name="TextBox 7">
            <a:extLst>
              <a:ext uri="{FF2B5EF4-FFF2-40B4-BE49-F238E27FC236}">
                <a16:creationId xmlns:a16="http://schemas.microsoft.com/office/drawing/2014/main" id="{5943BE4D-C45D-6BA6-C8A9-7101E0A5167A}"/>
              </a:ext>
            </a:extLst>
          </p:cNvPr>
          <p:cNvSpPr txBox="1"/>
          <p:nvPr/>
        </p:nvSpPr>
        <p:spPr>
          <a:xfrm>
            <a:off x="797041" y="1430215"/>
            <a:ext cx="10936357"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HARDWARE REQUIREMENTS</a:t>
            </a:r>
          </a:p>
          <a:p>
            <a:r>
              <a:rPr lang="en-US" sz="2400" b="1" dirty="0">
                <a:latin typeface="Times New Roman" panose="02020603050405020304" pitchFamily="18" charset="0"/>
                <a:cs typeface="Times New Roman" panose="02020603050405020304" pitchFamily="18" charset="0"/>
              </a:rPr>
              <a:t> </a:t>
            </a:r>
          </a:p>
          <a:p>
            <a:pPr marL="342900" indent="-342900">
              <a:buFont typeface="Wingdings" pitchFamily="2" charset="2"/>
              <a:buChar char="q"/>
            </a:pPr>
            <a:r>
              <a:rPr lang="en-US" sz="2400" dirty="0">
                <a:latin typeface="Times New Roman" panose="02020603050405020304" pitchFamily="18" charset="0"/>
                <a:cs typeface="Times New Roman" panose="02020603050405020304" pitchFamily="18" charset="0"/>
              </a:rPr>
              <a:t>Processor –Core i3</a:t>
            </a:r>
          </a:p>
          <a:p>
            <a:pPr marL="342900" indent="-342900">
              <a:buFont typeface="Wingdings" pitchFamily="2" charset="2"/>
              <a:buChar char="q"/>
            </a:pPr>
            <a:r>
              <a:rPr lang="en-US" sz="2400" dirty="0">
                <a:latin typeface="Times New Roman" panose="02020603050405020304" pitchFamily="18" charset="0"/>
                <a:cs typeface="Times New Roman" panose="02020603050405020304" pitchFamily="18" charset="0"/>
              </a:rPr>
              <a:t>Hard Disk – 160 GB</a:t>
            </a:r>
          </a:p>
          <a:p>
            <a:pPr marL="342900" indent="-342900">
              <a:buFont typeface="Wingdings" pitchFamily="2" charset="2"/>
              <a:buChar char="q"/>
            </a:pPr>
            <a:r>
              <a:rPr lang="en-US" sz="2400" dirty="0">
                <a:latin typeface="Times New Roman" panose="02020603050405020304" pitchFamily="18" charset="0"/>
                <a:cs typeface="Times New Roman" panose="02020603050405020304" pitchFamily="18" charset="0"/>
              </a:rPr>
              <a:t>Memory – 1GB RAM</a:t>
            </a:r>
          </a:p>
          <a:p>
            <a:pPr marL="342900" indent="-342900">
              <a:buFont typeface="Wingdings" pitchFamily="2" charset="2"/>
              <a:buChar char="q"/>
            </a:pPr>
            <a:r>
              <a:rPr lang="en-US" sz="2400" dirty="0">
                <a:latin typeface="Times New Roman" panose="02020603050405020304" pitchFamily="18" charset="0"/>
                <a:cs typeface="Times New Roman" panose="02020603050405020304" pitchFamily="18" charset="0"/>
              </a:rPr>
              <a:t>Monitor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SOFTWARE REQUIREMENTS</a:t>
            </a:r>
          </a:p>
          <a:p>
            <a:r>
              <a:rPr lang="en-US" sz="2400" b="1" dirty="0">
                <a:latin typeface="Times New Roman" panose="02020603050405020304" pitchFamily="18" charset="0"/>
                <a:cs typeface="Times New Roman" panose="02020603050405020304" pitchFamily="18" charset="0"/>
              </a:rPr>
              <a:t> </a:t>
            </a:r>
          </a:p>
          <a:p>
            <a:pPr marL="342900" indent="-342900">
              <a:buFont typeface="Wingdings" pitchFamily="2" charset="2"/>
              <a:buChar char="q"/>
            </a:pPr>
            <a:r>
              <a:rPr lang="en-US" sz="2400" dirty="0">
                <a:latin typeface="Times New Roman" panose="02020603050405020304" pitchFamily="18" charset="0"/>
                <a:cs typeface="Times New Roman" panose="02020603050405020304" pitchFamily="18" charset="0"/>
              </a:rPr>
              <a:t>Windows 7 or higher</a:t>
            </a:r>
          </a:p>
          <a:p>
            <a:pPr marL="342900" indent="-342900">
              <a:buFont typeface="Wingdings" pitchFamily="2" charset="2"/>
              <a:buChar char="q"/>
            </a:pPr>
            <a:r>
              <a:rPr lang="en-US" sz="2400" dirty="0">
                <a:latin typeface="Times New Roman" panose="02020603050405020304" pitchFamily="18" charset="0"/>
                <a:cs typeface="Times New Roman" panose="02020603050405020304" pitchFamily="18" charset="0"/>
              </a:rPr>
              <a:t>Python</a:t>
            </a:r>
          </a:p>
          <a:p>
            <a:pPr marL="342900" indent="-342900">
              <a:buFont typeface="Wingdings" pitchFamily="2" charset="2"/>
              <a:buChar char="q"/>
            </a:pPr>
            <a:r>
              <a:rPr lang="en-US" sz="2400" dirty="0" err="1">
                <a:latin typeface="Times New Roman" panose="02020603050405020304" pitchFamily="18" charset="0"/>
                <a:cs typeface="Times New Roman" panose="02020603050405020304" pitchFamily="18" charset="0"/>
              </a:rPr>
              <a:t>Pycharm</a:t>
            </a:r>
            <a:r>
              <a:rPr lang="en-US" sz="2400" dirty="0">
                <a:latin typeface="Times New Roman" panose="02020603050405020304" pitchFamily="18" charset="0"/>
                <a:cs typeface="Times New Roman" panose="02020603050405020304" pitchFamily="18" charset="0"/>
              </a:rPr>
              <a:t> IDE</a:t>
            </a:r>
          </a:p>
        </p:txBody>
      </p:sp>
    </p:spTree>
    <p:extLst>
      <p:ext uri="{BB962C8B-B14F-4D97-AF65-F5344CB8AC3E}">
        <p14:creationId xmlns:p14="http://schemas.microsoft.com/office/powerpoint/2010/main" val="1610136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CA26-2BF1-D0D7-865D-B828EC975FEF}"/>
              </a:ext>
            </a:extLst>
          </p:cNvPr>
          <p:cNvSpPr>
            <a:spLocks noGrp="1"/>
          </p:cNvSpPr>
          <p:nvPr>
            <p:ph type="title"/>
          </p:nvPr>
        </p:nvSpPr>
        <p:spPr>
          <a:xfrm>
            <a:off x="0" y="1"/>
            <a:ext cx="12191999" cy="8128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IN" sz="2800" dirty="0">
                <a:latin typeface="Times New Roman" pitchFamily="18" charset="0"/>
                <a:cs typeface="Times New Roman" pitchFamily="18" charset="0"/>
              </a:rPr>
              <a:t>ARCHITECTURE DESIGN</a:t>
            </a:r>
            <a:endParaRPr lang="en-US" sz="28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21A9B045-BE18-442B-D5E4-31325F81CB44}"/>
              </a:ext>
            </a:extLst>
          </p:cNvPr>
          <p:cNvSpPr>
            <a:spLocks noGrp="1"/>
          </p:cNvSpPr>
          <p:nvPr>
            <p:ph type="dt" sz="half" idx="10"/>
          </p:nvPr>
        </p:nvSpPr>
        <p:spPr/>
        <p:txBody>
          <a:bodyPr/>
          <a:lstStyle/>
          <a:p>
            <a:r>
              <a:rPr lang="en-IN" dirty="0"/>
              <a:t>Batch No: 06</a:t>
            </a:r>
          </a:p>
        </p:txBody>
      </p:sp>
      <p:sp>
        <p:nvSpPr>
          <p:cNvPr id="5" name="Footer Placeholder 4">
            <a:extLst>
              <a:ext uri="{FF2B5EF4-FFF2-40B4-BE49-F238E27FC236}">
                <a16:creationId xmlns:a16="http://schemas.microsoft.com/office/drawing/2014/main" id="{CBC297B8-C38B-7668-79A9-3A5D0E6A587F}"/>
              </a:ext>
            </a:extLst>
          </p:cNvPr>
          <p:cNvSpPr>
            <a:spLocks noGrp="1"/>
          </p:cNvSpPr>
          <p:nvPr>
            <p:ph type="ftr" sz="quarter" idx="11"/>
          </p:nvPr>
        </p:nvSpPr>
        <p:spPr/>
        <p:txBody>
          <a:bodyPr/>
          <a:lstStyle/>
          <a:p>
            <a:r>
              <a:rPr lang="en-IN" dirty="0" err="1"/>
              <a:t>Arunai</a:t>
            </a:r>
            <a:r>
              <a:rPr lang="en-IN" dirty="0"/>
              <a:t> Engineering College</a:t>
            </a:r>
          </a:p>
        </p:txBody>
      </p:sp>
      <p:sp>
        <p:nvSpPr>
          <p:cNvPr id="6" name="Slide Number Placeholder 5">
            <a:extLst>
              <a:ext uri="{FF2B5EF4-FFF2-40B4-BE49-F238E27FC236}">
                <a16:creationId xmlns:a16="http://schemas.microsoft.com/office/drawing/2014/main" id="{3534B14C-CF98-6F92-27E0-4DF900BA6B21}"/>
              </a:ext>
            </a:extLst>
          </p:cNvPr>
          <p:cNvSpPr>
            <a:spLocks noGrp="1"/>
          </p:cNvSpPr>
          <p:nvPr>
            <p:ph type="sldNum" sz="quarter" idx="12"/>
          </p:nvPr>
        </p:nvSpPr>
        <p:spPr/>
        <p:txBody>
          <a:bodyPr/>
          <a:lstStyle/>
          <a:p>
            <a:fld id="{605078FE-0DF6-4F2D-896A-641D353EC615}" type="slidenum">
              <a:rPr lang="en-IN" smtClean="0"/>
              <a:t>13</a:t>
            </a:fld>
            <a:endParaRPr lang="en-IN" dirty="0"/>
          </a:p>
        </p:txBody>
      </p:sp>
      <p:pic>
        <p:nvPicPr>
          <p:cNvPr id="7" name="Picture 6" descr="Architecture of our E-voting system. | Download Scientific Diagram"/>
          <p:cNvPicPr/>
          <p:nvPr/>
        </p:nvPicPr>
        <p:blipFill>
          <a:blip r:embed="rId2">
            <a:extLst>
              <a:ext uri="{28A0092B-C50C-407E-A947-70E740481C1C}">
                <a14:useLocalDpi xmlns:a14="http://schemas.microsoft.com/office/drawing/2010/main" val="0"/>
              </a:ext>
            </a:extLst>
          </a:blip>
          <a:srcRect/>
          <a:stretch>
            <a:fillRect/>
          </a:stretch>
        </p:blipFill>
        <p:spPr bwMode="auto">
          <a:xfrm>
            <a:off x="2403232" y="1348156"/>
            <a:ext cx="6793523" cy="4478216"/>
          </a:xfrm>
          <a:prstGeom prst="rect">
            <a:avLst/>
          </a:prstGeom>
          <a:noFill/>
          <a:ln>
            <a:noFill/>
          </a:ln>
        </p:spPr>
      </p:pic>
    </p:spTree>
    <p:extLst>
      <p:ext uri="{BB962C8B-B14F-4D97-AF65-F5344CB8AC3E}">
        <p14:creationId xmlns:p14="http://schemas.microsoft.com/office/powerpoint/2010/main" val="817915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12418" y="-15288"/>
            <a:ext cx="12192000" cy="735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sp>
        <p:nvSpPr>
          <p:cNvPr id="1048609" name="Title 1"/>
          <p:cNvSpPr txBox="1"/>
          <p:nvPr/>
        </p:nvSpPr>
        <p:spPr>
          <a:xfrm>
            <a:off x="66040" y="78740"/>
            <a:ext cx="12126595" cy="395393"/>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800" b="1" dirty="0">
              <a:solidFill>
                <a:schemeClr val="bg1"/>
              </a:solidFill>
              <a:latin typeface="Times New Roman" panose="02020603050405020304" pitchFamily="18" charset="0"/>
              <a:cs typeface="Times New Roman" panose="02020603050405020304" pitchFamily="18" charset="0"/>
            </a:endParaRPr>
          </a:p>
          <a:p>
            <a:pPr algn="ctr"/>
            <a:endParaRPr lang="en-IN" sz="9335" b="1" dirty="0">
              <a:solidFill>
                <a:schemeClr val="bg1"/>
              </a:solidFill>
              <a:latin typeface="Times New Roman" panose="02020603050405020304" pitchFamily="18" charset="0"/>
              <a:cs typeface="Times New Roman" panose="02020603050405020304" pitchFamily="18" charset="0"/>
            </a:endParaRPr>
          </a:p>
          <a:p>
            <a:pPr algn="ctr"/>
            <a:r>
              <a:rPr lang="en-IN" sz="11200" b="1" dirty="0">
                <a:solidFill>
                  <a:schemeClr val="bg1"/>
                </a:solidFill>
                <a:latin typeface="Times New Roman" panose="02020603050405020304" pitchFamily="18" charset="0"/>
                <a:cs typeface="Times New Roman" panose="02020603050405020304" pitchFamily="18" charset="0"/>
              </a:rPr>
              <a:t>MODULES</a:t>
            </a:r>
          </a:p>
        </p:txBody>
      </p:sp>
      <p:sp>
        <p:nvSpPr>
          <p:cNvPr id="4" name="Date Placeholder 3"/>
          <p:cNvSpPr>
            <a:spLocks noGrp="1"/>
          </p:cNvSpPr>
          <p:nvPr>
            <p:ph type="dt" sz="half" idx="10"/>
          </p:nvPr>
        </p:nvSpPr>
        <p:spPr/>
        <p:txBody>
          <a:bodyPr/>
          <a:lstStyle/>
          <a:p>
            <a:r>
              <a:rPr lang="en-IN" dirty="0"/>
              <a:t>Batch No: 06</a:t>
            </a:r>
          </a:p>
        </p:txBody>
      </p:sp>
      <p:sp>
        <p:nvSpPr>
          <p:cNvPr id="6" name="Slide Number Placeholder 5"/>
          <p:cNvSpPr>
            <a:spLocks noGrp="1"/>
          </p:cNvSpPr>
          <p:nvPr>
            <p:ph type="sldNum" sz="quarter" idx="12"/>
          </p:nvPr>
        </p:nvSpPr>
        <p:spPr/>
        <p:txBody>
          <a:bodyPr/>
          <a:lstStyle/>
          <a:p>
            <a:fld id="{605078FE-0DF6-4F2D-896A-641D353EC615}" type="slidenum">
              <a:rPr lang="en-IN" smtClean="0"/>
              <a:t>14</a:t>
            </a:fld>
            <a:endParaRPr lang="en-IN"/>
          </a:p>
        </p:txBody>
      </p:sp>
      <p:sp>
        <p:nvSpPr>
          <p:cNvPr id="7" name="Footer Placeholder 6"/>
          <p:cNvSpPr>
            <a:spLocks noGrp="1"/>
          </p:cNvSpPr>
          <p:nvPr>
            <p:ph type="ftr" sz="quarter" idx="11"/>
          </p:nvPr>
        </p:nvSpPr>
        <p:spPr/>
        <p:txBody>
          <a:bodyPr/>
          <a:lstStyle/>
          <a:p>
            <a:r>
              <a:rPr lang="en-IN"/>
              <a:t>Arunai Engineering College</a:t>
            </a:r>
          </a:p>
        </p:txBody>
      </p:sp>
      <p:sp>
        <p:nvSpPr>
          <p:cNvPr id="8" name="TextBox 7">
            <a:extLst>
              <a:ext uri="{FF2B5EF4-FFF2-40B4-BE49-F238E27FC236}">
                <a16:creationId xmlns:a16="http://schemas.microsoft.com/office/drawing/2014/main" id="{5943BE4D-C45D-6BA6-C8A9-7101E0A5167A}"/>
              </a:ext>
            </a:extLst>
          </p:cNvPr>
          <p:cNvSpPr txBox="1"/>
          <p:nvPr/>
        </p:nvSpPr>
        <p:spPr>
          <a:xfrm>
            <a:off x="1031502" y="2168769"/>
            <a:ext cx="10936357" cy="2677656"/>
          </a:xfrm>
          <a:prstGeom prst="rect">
            <a:avLst/>
          </a:prstGeom>
          <a:noFill/>
        </p:spPr>
        <p:txBody>
          <a:bodyPr wrap="square" rtlCol="0">
            <a:spAutoFit/>
          </a:bodyPr>
          <a:lstStyle/>
          <a:p>
            <a:pPr marL="342900" indent="-342900">
              <a:buFont typeface="Wingdings" pitchFamily="2" charset="2"/>
              <a:buChar char="q"/>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PEOPLE MODULE</a:t>
            </a:r>
          </a:p>
          <a:p>
            <a:endParaRPr lang="en-US" sz="2400" b="1" dirty="0">
              <a:latin typeface="Times New Roman" panose="02020603050405020304" pitchFamily="18" charset="0"/>
              <a:cs typeface="Times New Roman" panose="02020603050405020304" pitchFamily="18" charset="0"/>
            </a:endParaRPr>
          </a:p>
          <a:p>
            <a:pPr marL="342900" indent="-342900">
              <a:buFont typeface="Wingdings" pitchFamily="2" charset="2"/>
              <a:buChar char="q"/>
            </a:pPr>
            <a:r>
              <a:rPr lang="en-US" sz="2400" b="1" dirty="0">
                <a:latin typeface="Times New Roman" panose="02020603050405020304" pitchFamily="18" charset="0"/>
                <a:cs typeface="Times New Roman" panose="02020603050405020304" pitchFamily="18" charset="0"/>
              </a:rPr>
              <a:t>ADMIN MODULE</a:t>
            </a:r>
          </a:p>
          <a:p>
            <a:endParaRPr lang="en-US" sz="2400" b="1" dirty="0">
              <a:latin typeface="Times New Roman" panose="02020603050405020304" pitchFamily="18" charset="0"/>
              <a:cs typeface="Times New Roman" panose="02020603050405020304" pitchFamily="18" charset="0"/>
            </a:endParaRPr>
          </a:p>
          <a:p>
            <a:pPr marL="342900" indent="-342900">
              <a:buFont typeface="Wingdings" pitchFamily="2" charset="2"/>
              <a:buChar char="q"/>
            </a:pPr>
            <a:r>
              <a:rPr lang="en-US" sz="2400" b="1" dirty="0">
                <a:latin typeface="Times New Roman" panose="02020603050405020304" pitchFamily="18" charset="0"/>
                <a:cs typeface="Times New Roman" panose="02020603050405020304" pitchFamily="18" charset="0"/>
              </a:rPr>
              <a:t>FACE RECOGNISE MODULE</a:t>
            </a:r>
          </a:p>
          <a:p>
            <a:endParaRPr lang="en-US" sz="2400" b="1" dirty="0">
              <a:latin typeface="Times New Roman" panose="02020603050405020304" pitchFamily="18" charset="0"/>
              <a:cs typeface="Times New Roman" panose="02020603050405020304" pitchFamily="18" charset="0"/>
            </a:endParaRPr>
          </a:p>
          <a:p>
            <a:pPr marL="342900" indent="-342900">
              <a:buFont typeface="Wingdings" pitchFamily="2" charset="2"/>
              <a:buChar char="q"/>
            </a:pPr>
            <a:r>
              <a:rPr lang="en-US" sz="2400" b="1" dirty="0">
                <a:latin typeface="Times New Roman" panose="02020603050405020304" pitchFamily="18" charset="0"/>
                <a:cs typeface="Times New Roman" panose="02020603050405020304" pitchFamily="18" charset="0"/>
              </a:rPr>
              <a:t>FINGERPRINT MODULE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484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205252"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sp>
        <p:nvSpPr>
          <p:cNvPr id="1048609" name="Title 1"/>
          <p:cNvSpPr txBox="1"/>
          <p:nvPr/>
        </p:nvSpPr>
        <p:spPr>
          <a:xfrm>
            <a:off x="66040" y="78740"/>
            <a:ext cx="12126595" cy="378563"/>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800" b="1" dirty="0">
              <a:solidFill>
                <a:schemeClr val="bg1"/>
              </a:solidFill>
              <a:latin typeface="Times New Roman" panose="02020603050405020304" pitchFamily="18" charset="0"/>
              <a:cs typeface="Times New Roman" panose="02020603050405020304" pitchFamily="18" charset="0"/>
            </a:endParaRPr>
          </a:p>
          <a:p>
            <a:pPr algn="ctr"/>
            <a:endParaRPr lang="en-IN" sz="9335" b="1" dirty="0">
              <a:solidFill>
                <a:schemeClr val="bg1"/>
              </a:solidFill>
              <a:latin typeface="Times New Roman" panose="02020603050405020304" pitchFamily="18" charset="0"/>
              <a:cs typeface="Times New Roman" panose="02020603050405020304" pitchFamily="18" charset="0"/>
            </a:endParaRPr>
          </a:p>
          <a:p>
            <a:pPr algn="ctr"/>
            <a:r>
              <a:rPr lang="en-IN" sz="11200" b="1" dirty="0">
                <a:solidFill>
                  <a:schemeClr val="bg1"/>
                </a:solidFill>
                <a:latin typeface="Times New Roman" panose="02020603050405020304" pitchFamily="18" charset="0"/>
                <a:cs typeface="Times New Roman" panose="02020603050405020304" pitchFamily="18" charset="0"/>
              </a:rPr>
              <a:t>MODULES</a:t>
            </a:r>
          </a:p>
        </p:txBody>
      </p:sp>
      <p:sp>
        <p:nvSpPr>
          <p:cNvPr id="4" name="Date Placeholder 3"/>
          <p:cNvSpPr>
            <a:spLocks noGrp="1"/>
          </p:cNvSpPr>
          <p:nvPr>
            <p:ph type="dt" sz="half" idx="10"/>
          </p:nvPr>
        </p:nvSpPr>
        <p:spPr/>
        <p:txBody>
          <a:bodyPr/>
          <a:lstStyle/>
          <a:p>
            <a:r>
              <a:rPr lang="en-IN" dirty="0"/>
              <a:t>Batch No: 06</a:t>
            </a:r>
          </a:p>
        </p:txBody>
      </p:sp>
      <p:sp>
        <p:nvSpPr>
          <p:cNvPr id="6" name="Slide Number Placeholder 5"/>
          <p:cNvSpPr>
            <a:spLocks noGrp="1"/>
          </p:cNvSpPr>
          <p:nvPr>
            <p:ph type="sldNum" sz="quarter" idx="12"/>
          </p:nvPr>
        </p:nvSpPr>
        <p:spPr/>
        <p:txBody>
          <a:bodyPr/>
          <a:lstStyle/>
          <a:p>
            <a:fld id="{605078FE-0DF6-4F2D-896A-641D353EC615}" type="slidenum">
              <a:rPr lang="en-IN" smtClean="0"/>
              <a:t>15</a:t>
            </a:fld>
            <a:endParaRPr lang="en-IN"/>
          </a:p>
        </p:txBody>
      </p:sp>
      <p:sp>
        <p:nvSpPr>
          <p:cNvPr id="7" name="Footer Placeholder 6"/>
          <p:cNvSpPr>
            <a:spLocks noGrp="1"/>
          </p:cNvSpPr>
          <p:nvPr>
            <p:ph type="ftr" sz="quarter" idx="11"/>
          </p:nvPr>
        </p:nvSpPr>
        <p:spPr/>
        <p:txBody>
          <a:bodyPr/>
          <a:lstStyle/>
          <a:p>
            <a:r>
              <a:rPr lang="en-IN"/>
              <a:t>Arunai Engineering College</a:t>
            </a:r>
          </a:p>
        </p:txBody>
      </p:sp>
      <p:sp>
        <p:nvSpPr>
          <p:cNvPr id="8" name="TextBox 7">
            <a:extLst>
              <a:ext uri="{FF2B5EF4-FFF2-40B4-BE49-F238E27FC236}">
                <a16:creationId xmlns:a16="http://schemas.microsoft.com/office/drawing/2014/main" id="{5943BE4D-C45D-6BA6-C8A9-7101E0A5167A}"/>
              </a:ext>
            </a:extLst>
          </p:cNvPr>
          <p:cNvSpPr txBox="1"/>
          <p:nvPr/>
        </p:nvSpPr>
        <p:spPr>
          <a:xfrm>
            <a:off x="797041" y="1014607"/>
            <a:ext cx="10936357" cy="5386090"/>
          </a:xfrm>
          <a:prstGeom prst="rect">
            <a:avLst/>
          </a:prstGeom>
          <a:noFill/>
        </p:spPr>
        <p:txBody>
          <a:bodyPr wrap="square" rtlCol="0">
            <a:spAutoFit/>
          </a:bodyPr>
          <a:lstStyle/>
          <a:p>
            <a:pPr marL="342900" indent="-342900">
              <a:buFont typeface="Wingdings" pitchFamily="2" charset="2"/>
              <a:buChar char="q"/>
            </a:pPr>
            <a:r>
              <a:rPr lang="en-US" sz="24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PEOPLE MODULE</a:t>
            </a:r>
          </a:p>
          <a:p>
            <a:pPr algn="just"/>
            <a:r>
              <a:rPr lang="en-US" sz="2000" dirty="0">
                <a:latin typeface="Times New Roman" panose="02020603050405020304" pitchFamily="18" charset="0"/>
                <a:cs typeface="Times New Roman" panose="02020603050405020304" pitchFamily="18" charset="0"/>
              </a:rPr>
              <a:t>The people module is a component of a software system designed to manage and organize information about individuals. It typically includes functionalities for storing, retrieving, and updating data related to people, such as their names, contact details, roles, and affiliations. The module may also incorporate features for categorizing people into groups or categories, assigning permissions or access levels, and tracking interactions or activities associated with them. In organizational contexts, the people module is often integrated into larger enterprise resource planning (ERP) or customer relationship management (CRM) systems to facilitate personnel management, collaboration, and communication across departments or teams.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q"/>
            </a:pPr>
            <a:r>
              <a:rPr lang="en-US" sz="2000" b="1" dirty="0">
                <a:latin typeface="Times New Roman" panose="02020603050405020304" pitchFamily="18" charset="0"/>
                <a:cs typeface="Times New Roman" panose="02020603050405020304" pitchFamily="18" charset="0"/>
              </a:rPr>
              <a:t>ADMIN MODULE</a:t>
            </a:r>
          </a:p>
          <a:p>
            <a:pPr algn="just"/>
            <a:r>
              <a:rPr lang="en-US" sz="2000" dirty="0">
                <a:latin typeface="Times New Roman" panose="02020603050405020304" pitchFamily="18" charset="0"/>
                <a:cs typeface="Times New Roman" panose="02020603050405020304" pitchFamily="18" charset="0"/>
              </a:rPr>
              <a:t>The admin module is a critical component of software systems, providing administrators with the tools and functionalities necessary to manage various aspects of the system. It enables administrators to oversee user management tasks, including creating, modifying, and deleting user accounts, as well as assigning roles and permissions. Access control features within the admin module allow administrators to define access levels and permissions for different user roles, ensuring proper security measures are in place. </a:t>
            </a:r>
          </a:p>
        </p:txBody>
      </p:sp>
    </p:spTree>
    <p:extLst>
      <p:ext uri="{BB962C8B-B14F-4D97-AF65-F5344CB8AC3E}">
        <p14:creationId xmlns:p14="http://schemas.microsoft.com/office/powerpoint/2010/main" val="1388536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6626" y="-21273"/>
            <a:ext cx="12198626"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sp>
        <p:nvSpPr>
          <p:cNvPr id="1048609" name="Title 1"/>
          <p:cNvSpPr txBox="1"/>
          <p:nvPr/>
        </p:nvSpPr>
        <p:spPr>
          <a:xfrm>
            <a:off x="66040" y="78741"/>
            <a:ext cx="12126595" cy="327660"/>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800" b="1" dirty="0">
              <a:solidFill>
                <a:schemeClr val="bg1"/>
              </a:solidFill>
              <a:latin typeface="Times New Roman" panose="02020603050405020304" pitchFamily="18" charset="0"/>
              <a:cs typeface="Times New Roman" panose="02020603050405020304" pitchFamily="18" charset="0"/>
            </a:endParaRPr>
          </a:p>
          <a:p>
            <a:pPr algn="ctr"/>
            <a:endParaRPr lang="en-IN" sz="9335" b="1" dirty="0">
              <a:solidFill>
                <a:schemeClr val="bg1"/>
              </a:solidFill>
              <a:latin typeface="Times New Roman" panose="02020603050405020304" pitchFamily="18" charset="0"/>
              <a:cs typeface="Times New Roman" panose="02020603050405020304" pitchFamily="18" charset="0"/>
            </a:endParaRPr>
          </a:p>
          <a:p>
            <a:pPr algn="ctr"/>
            <a:r>
              <a:rPr lang="en-IN" sz="11200" b="1" dirty="0">
                <a:solidFill>
                  <a:schemeClr val="bg1"/>
                </a:solidFill>
                <a:latin typeface="Times New Roman" panose="02020603050405020304" pitchFamily="18" charset="0"/>
                <a:cs typeface="Times New Roman" panose="02020603050405020304" pitchFamily="18" charset="0"/>
              </a:rPr>
              <a:t>MODULES</a:t>
            </a:r>
          </a:p>
        </p:txBody>
      </p:sp>
      <p:sp>
        <p:nvSpPr>
          <p:cNvPr id="4" name="Date Placeholder 3"/>
          <p:cNvSpPr>
            <a:spLocks noGrp="1"/>
          </p:cNvSpPr>
          <p:nvPr>
            <p:ph type="dt" sz="half" idx="10"/>
          </p:nvPr>
        </p:nvSpPr>
        <p:spPr/>
        <p:txBody>
          <a:bodyPr/>
          <a:lstStyle/>
          <a:p>
            <a:r>
              <a:rPr lang="en-IN" dirty="0"/>
              <a:t>Batch No: 06</a:t>
            </a:r>
          </a:p>
        </p:txBody>
      </p:sp>
      <p:sp>
        <p:nvSpPr>
          <p:cNvPr id="6" name="Slide Number Placeholder 5"/>
          <p:cNvSpPr>
            <a:spLocks noGrp="1"/>
          </p:cNvSpPr>
          <p:nvPr>
            <p:ph type="sldNum" sz="quarter" idx="12"/>
          </p:nvPr>
        </p:nvSpPr>
        <p:spPr/>
        <p:txBody>
          <a:bodyPr/>
          <a:lstStyle/>
          <a:p>
            <a:fld id="{605078FE-0DF6-4F2D-896A-641D353EC615}" type="slidenum">
              <a:rPr lang="en-IN" smtClean="0"/>
              <a:t>16</a:t>
            </a:fld>
            <a:endParaRPr lang="en-IN"/>
          </a:p>
        </p:txBody>
      </p:sp>
      <p:sp>
        <p:nvSpPr>
          <p:cNvPr id="7" name="Footer Placeholder 6"/>
          <p:cNvSpPr>
            <a:spLocks noGrp="1"/>
          </p:cNvSpPr>
          <p:nvPr>
            <p:ph type="ftr" sz="quarter" idx="11"/>
          </p:nvPr>
        </p:nvSpPr>
        <p:spPr/>
        <p:txBody>
          <a:bodyPr/>
          <a:lstStyle/>
          <a:p>
            <a:r>
              <a:rPr lang="en-IN"/>
              <a:t>Arunai Engineering College</a:t>
            </a:r>
          </a:p>
        </p:txBody>
      </p:sp>
      <p:sp>
        <p:nvSpPr>
          <p:cNvPr id="8" name="TextBox 7">
            <a:extLst>
              <a:ext uri="{FF2B5EF4-FFF2-40B4-BE49-F238E27FC236}">
                <a16:creationId xmlns:a16="http://schemas.microsoft.com/office/drawing/2014/main" id="{5943BE4D-C45D-6BA6-C8A9-7101E0A5167A}"/>
              </a:ext>
            </a:extLst>
          </p:cNvPr>
          <p:cNvSpPr txBox="1"/>
          <p:nvPr/>
        </p:nvSpPr>
        <p:spPr>
          <a:xfrm>
            <a:off x="624508" y="789941"/>
            <a:ext cx="10936357" cy="5693866"/>
          </a:xfrm>
          <a:prstGeom prst="rect">
            <a:avLst/>
          </a:prstGeom>
          <a:noFill/>
        </p:spPr>
        <p:txBody>
          <a:bodyPr wrap="square" rtlCol="0">
            <a:spAutoFit/>
          </a:bodyPr>
          <a:lstStyle/>
          <a:p>
            <a:pPr marL="342900" indent="-342900">
              <a:buFont typeface="Wingdings" pitchFamily="2" charset="2"/>
              <a:buChar char="q"/>
            </a:pPr>
            <a:r>
              <a:rPr lang="en-US" sz="24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FACE RECOGNISE MODULE</a:t>
            </a:r>
          </a:p>
          <a:p>
            <a:pPr algn="just"/>
            <a:r>
              <a:rPr lang="en-US" sz="2000" dirty="0">
                <a:latin typeface="Times New Roman" panose="02020603050405020304" pitchFamily="18" charset="0"/>
                <a:cs typeface="Times New Roman" panose="02020603050405020304" pitchFamily="18" charset="0"/>
              </a:rPr>
              <a:t>The face recognition module is a software component designed to identify and verify individuals based on their facial features. It utilizes computer vision algorithms to analyze facial images and match them against a database of known faces. This module enables applications to authenticate users, provide personalized experiences, and enhance security measures. By detecting unique facial landmarks and patterns, the face recognition module can accurately identify individuals and grant access to authorized users. Additionally, it may incorporate features for face detection, alignment, and feature extraction to improve recognition accuracy.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q"/>
            </a:pPr>
            <a:r>
              <a:rPr lang="en-US" sz="2000" b="1" dirty="0">
                <a:latin typeface="Times New Roman" panose="02020603050405020304" pitchFamily="18" charset="0"/>
                <a:cs typeface="Times New Roman" panose="02020603050405020304" pitchFamily="18" charset="0"/>
              </a:rPr>
              <a:t>FINGERPRINT MODULE</a:t>
            </a:r>
          </a:p>
          <a:p>
            <a:pPr algn="just"/>
            <a:r>
              <a:rPr lang="en-US" sz="2000" dirty="0">
                <a:latin typeface="Times New Roman" panose="02020603050405020304" pitchFamily="18" charset="0"/>
                <a:cs typeface="Times New Roman" panose="02020603050405020304" pitchFamily="18" charset="0"/>
              </a:rPr>
              <a:t>The fingerprint module is a software component designed to capture, analyze, and authenticate fingerprint patterns for identification purposes. It utilizes fingerprint recognition technology to extract unique features from a person's fingerprint and match them against stored templates in a database. This module enables applications to verify the identity of individuals with a high level of accuracy, making it a reliable biometric authentication method. By capturing and processing fingerprint images, the fingerprint module can detect minutiae points, ridge patterns, and other distinctive characteristics, allowing for precise matching and authentication. Additionally, it may include features for fingerprint enrollment, template management, and security measures to protect sensitive data. </a:t>
            </a:r>
          </a:p>
        </p:txBody>
      </p:sp>
    </p:spTree>
    <p:extLst>
      <p:ext uri="{BB962C8B-B14F-4D97-AF65-F5344CB8AC3E}">
        <p14:creationId xmlns:p14="http://schemas.microsoft.com/office/powerpoint/2010/main" val="811872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77B2-9FD6-1345-2CD5-42340E1F5717}"/>
              </a:ext>
            </a:extLst>
          </p:cNvPr>
          <p:cNvSpPr>
            <a:spLocks noGrp="1"/>
          </p:cNvSpPr>
          <p:nvPr>
            <p:ph type="title"/>
          </p:nvPr>
        </p:nvSpPr>
        <p:spPr>
          <a:xfrm>
            <a:off x="0" y="1"/>
            <a:ext cx="12192000" cy="735955"/>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algn="ctr"/>
            <a:br>
              <a:rPr lang="en-IN" sz="3100" b="1" dirty="0">
                <a:solidFill>
                  <a:schemeClr val="bg1"/>
                </a:solidFill>
                <a:latin typeface="Times New Roman" panose="02020603050405020304" pitchFamily="18" charset="0"/>
                <a:cs typeface="Times New Roman" panose="02020603050405020304" pitchFamily="18" charset="0"/>
              </a:rPr>
            </a:br>
            <a:r>
              <a:rPr lang="en-IN" sz="3100" b="1" dirty="0">
                <a:solidFill>
                  <a:schemeClr val="bg1"/>
                </a:solidFill>
                <a:latin typeface="Times New Roman" panose="02020603050405020304" pitchFamily="18" charset="0"/>
                <a:cs typeface="Times New Roman" panose="02020603050405020304" pitchFamily="18" charset="0"/>
              </a:rPr>
              <a:t>DIAGRAMMATIC REPRESENTATION OF PROJECT </a:t>
            </a:r>
            <a:br>
              <a:rPr lang="en-IN" sz="4400" b="1" dirty="0">
                <a:solidFill>
                  <a:schemeClr val="bg1"/>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A627642-7557-4C62-E024-DE8AA2D2BC17}"/>
              </a:ext>
            </a:extLst>
          </p:cNvPr>
          <p:cNvSpPr>
            <a:spLocks noGrp="1"/>
          </p:cNvSpPr>
          <p:nvPr>
            <p:ph idx="1"/>
          </p:nvPr>
        </p:nvSpPr>
        <p:spPr>
          <a:xfrm>
            <a:off x="189327" y="982133"/>
            <a:ext cx="11921067" cy="5374217"/>
          </a:xfrm>
        </p:spPr>
        <p:txBody>
          <a:bodyPr/>
          <a:lstStyle/>
          <a:p>
            <a:pPr marL="0" indent="0">
              <a:buNone/>
            </a:pPr>
            <a:endParaRPr lang="en-IN" dirty="0"/>
          </a:p>
          <a:p>
            <a:pPr marL="0" indent="0">
              <a:buNone/>
            </a:pPr>
            <a:endParaRPr lang="en-US" dirty="0"/>
          </a:p>
        </p:txBody>
      </p:sp>
      <p:sp>
        <p:nvSpPr>
          <p:cNvPr id="4" name="Date Placeholder 3">
            <a:extLst>
              <a:ext uri="{FF2B5EF4-FFF2-40B4-BE49-F238E27FC236}">
                <a16:creationId xmlns:a16="http://schemas.microsoft.com/office/drawing/2014/main" id="{BB11137A-3539-5793-3454-1848CAD5BD21}"/>
              </a:ext>
            </a:extLst>
          </p:cNvPr>
          <p:cNvSpPr>
            <a:spLocks noGrp="1"/>
          </p:cNvSpPr>
          <p:nvPr>
            <p:ph type="dt" sz="half" idx="10"/>
          </p:nvPr>
        </p:nvSpPr>
        <p:spPr/>
        <p:txBody>
          <a:bodyPr/>
          <a:lstStyle/>
          <a:p>
            <a:r>
              <a:rPr lang="en-IN" dirty="0"/>
              <a:t>Batch No: 06</a:t>
            </a:r>
          </a:p>
        </p:txBody>
      </p:sp>
      <p:sp>
        <p:nvSpPr>
          <p:cNvPr id="5" name="Footer Placeholder 4">
            <a:extLst>
              <a:ext uri="{FF2B5EF4-FFF2-40B4-BE49-F238E27FC236}">
                <a16:creationId xmlns:a16="http://schemas.microsoft.com/office/drawing/2014/main" id="{C1DFD7CA-1A17-2230-761F-12E5E9E41E1E}"/>
              </a:ext>
            </a:extLst>
          </p:cNvPr>
          <p:cNvSpPr>
            <a:spLocks noGrp="1"/>
          </p:cNvSpPr>
          <p:nvPr>
            <p:ph type="ftr" sz="quarter" idx="11"/>
          </p:nvPr>
        </p:nvSpPr>
        <p:spPr/>
        <p:txBody>
          <a:bodyPr/>
          <a:lstStyle/>
          <a:p>
            <a:r>
              <a:rPr lang="en-IN"/>
              <a:t>Arunai Engineering College</a:t>
            </a:r>
          </a:p>
        </p:txBody>
      </p:sp>
      <p:sp>
        <p:nvSpPr>
          <p:cNvPr id="6" name="Slide Number Placeholder 5">
            <a:extLst>
              <a:ext uri="{FF2B5EF4-FFF2-40B4-BE49-F238E27FC236}">
                <a16:creationId xmlns:a16="http://schemas.microsoft.com/office/drawing/2014/main" id="{ACA1586F-134E-D863-2D7F-8BDCE38B48C6}"/>
              </a:ext>
            </a:extLst>
          </p:cNvPr>
          <p:cNvSpPr>
            <a:spLocks noGrp="1"/>
          </p:cNvSpPr>
          <p:nvPr>
            <p:ph type="sldNum" sz="quarter" idx="12"/>
          </p:nvPr>
        </p:nvSpPr>
        <p:spPr/>
        <p:txBody>
          <a:bodyPr/>
          <a:lstStyle/>
          <a:p>
            <a:fld id="{605078FE-0DF6-4F2D-896A-641D353EC615}" type="slidenum">
              <a:rPr lang="en-IN" smtClean="0"/>
              <a:t>17</a:t>
            </a:fld>
            <a:endParaRPr lang="en-IN"/>
          </a:p>
        </p:txBody>
      </p:sp>
      <p:sp>
        <p:nvSpPr>
          <p:cNvPr id="42" name="Rectangle 41">
            <a:extLst>
              <a:ext uri="{FF2B5EF4-FFF2-40B4-BE49-F238E27FC236}">
                <a16:creationId xmlns:a16="http://schemas.microsoft.com/office/drawing/2014/main" id="{CFFCBB96-AC9A-0646-3E6E-FAD9D738F953}"/>
              </a:ext>
            </a:extLst>
          </p:cNvPr>
          <p:cNvSpPr/>
          <p:nvPr/>
        </p:nvSpPr>
        <p:spPr>
          <a:xfrm>
            <a:off x="4784070" y="914120"/>
            <a:ext cx="2388705" cy="3651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Face Scan</a:t>
            </a:r>
            <a:endParaRPr lang="en-US" dirty="0"/>
          </a:p>
        </p:txBody>
      </p:sp>
      <p:cxnSp>
        <p:nvCxnSpPr>
          <p:cNvPr id="43" name="Straight Arrow Connector 42">
            <a:extLst>
              <a:ext uri="{FF2B5EF4-FFF2-40B4-BE49-F238E27FC236}">
                <a16:creationId xmlns:a16="http://schemas.microsoft.com/office/drawing/2014/main" id="{374CD48E-087A-78F4-6907-D30166F85E53}"/>
              </a:ext>
            </a:extLst>
          </p:cNvPr>
          <p:cNvCxnSpPr>
            <a:stCxn id="42" idx="2"/>
          </p:cNvCxnSpPr>
          <p:nvPr/>
        </p:nvCxnSpPr>
        <p:spPr>
          <a:xfrm flipH="1">
            <a:off x="5978422" y="1279245"/>
            <a:ext cx="1" cy="249529"/>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44" name="Rectangle 43">
            <a:extLst>
              <a:ext uri="{FF2B5EF4-FFF2-40B4-BE49-F238E27FC236}">
                <a16:creationId xmlns:a16="http://schemas.microsoft.com/office/drawing/2014/main" id="{3789EA75-C15E-2BD6-D339-66CB33B76425}"/>
              </a:ext>
            </a:extLst>
          </p:cNvPr>
          <p:cNvSpPr/>
          <p:nvPr/>
        </p:nvSpPr>
        <p:spPr>
          <a:xfrm>
            <a:off x="4330577" y="1496839"/>
            <a:ext cx="3498570" cy="16463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655F316B-B62B-BB4C-EDD9-79BD676FBF50}"/>
              </a:ext>
            </a:extLst>
          </p:cNvPr>
          <p:cNvSpPr/>
          <p:nvPr/>
        </p:nvSpPr>
        <p:spPr>
          <a:xfrm>
            <a:off x="4528929" y="1779571"/>
            <a:ext cx="1461053" cy="2120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Operations</a:t>
            </a:r>
            <a:endParaRPr lang="en-US" dirty="0"/>
          </a:p>
        </p:txBody>
      </p:sp>
      <p:sp>
        <p:nvSpPr>
          <p:cNvPr id="46" name="Rectangle 45">
            <a:extLst>
              <a:ext uri="{FF2B5EF4-FFF2-40B4-BE49-F238E27FC236}">
                <a16:creationId xmlns:a16="http://schemas.microsoft.com/office/drawing/2014/main" id="{8AFF6E20-7B64-9468-37C9-EDB71E7FCAF6}"/>
              </a:ext>
            </a:extLst>
          </p:cNvPr>
          <p:cNvSpPr/>
          <p:nvPr/>
        </p:nvSpPr>
        <p:spPr>
          <a:xfrm>
            <a:off x="4449416" y="2372140"/>
            <a:ext cx="1646584" cy="2120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Identification</a:t>
            </a:r>
            <a:endParaRPr lang="en-US" dirty="0"/>
          </a:p>
        </p:txBody>
      </p:sp>
      <p:sp>
        <p:nvSpPr>
          <p:cNvPr id="47" name="Rectangle 46">
            <a:extLst>
              <a:ext uri="{FF2B5EF4-FFF2-40B4-BE49-F238E27FC236}">
                <a16:creationId xmlns:a16="http://schemas.microsoft.com/office/drawing/2014/main" id="{5793E305-C224-9295-023D-A561A9E12B4F}"/>
              </a:ext>
            </a:extLst>
          </p:cNvPr>
          <p:cNvSpPr/>
          <p:nvPr/>
        </p:nvSpPr>
        <p:spPr>
          <a:xfrm>
            <a:off x="6208639" y="1779571"/>
            <a:ext cx="1417980" cy="11756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a:t>
            </a:r>
          </a:p>
          <a:p>
            <a:pPr algn="ctr"/>
            <a:r>
              <a:rPr lang="en-IN" dirty="0"/>
              <a:t>Registration</a:t>
            </a:r>
            <a:endParaRPr lang="en-US" dirty="0"/>
          </a:p>
        </p:txBody>
      </p:sp>
      <p:cxnSp>
        <p:nvCxnSpPr>
          <p:cNvPr id="48" name="Connector: Elbow 47">
            <a:extLst>
              <a:ext uri="{FF2B5EF4-FFF2-40B4-BE49-F238E27FC236}">
                <a16:creationId xmlns:a16="http://schemas.microsoft.com/office/drawing/2014/main" id="{BF210B81-B336-ACB9-077D-D99472DED2E9}"/>
              </a:ext>
            </a:extLst>
          </p:cNvPr>
          <p:cNvCxnSpPr>
            <a:stCxn id="46" idx="2"/>
          </p:cNvCxnSpPr>
          <p:nvPr/>
        </p:nvCxnSpPr>
        <p:spPr>
          <a:xfrm rot="16200000" flipH="1">
            <a:off x="5136045" y="2720836"/>
            <a:ext cx="844826" cy="571501"/>
          </a:xfrm>
          <a:prstGeom prst="bentConnector3">
            <a:avLst>
              <a:gd name="adj1" fmla="val 75098"/>
            </a:avLst>
          </a:prstGeom>
          <a:ln>
            <a:tailEnd type="triangle"/>
          </a:ln>
        </p:spPr>
        <p:style>
          <a:lnRef idx="2">
            <a:schemeClr val="dk1"/>
          </a:lnRef>
          <a:fillRef idx="1">
            <a:schemeClr val="lt1"/>
          </a:fillRef>
          <a:effectRef idx="0">
            <a:schemeClr val="dk1"/>
          </a:effectRef>
          <a:fontRef idx="minor">
            <a:schemeClr val="dk1"/>
          </a:fontRef>
        </p:style>
      </p:cxnSp>
      <p:sp>
        <p:nvSpPr>
          <p:cNvPr id="49" name="Flowchart: Decision 48">
            <a:extLst>
              <a:ext uri="{FF2B5EF4-FFF2-40B4-BE49-F238E27FC236}">
                <a16:creationId xmlns:a16="http://schemas.microsoft.com/office/drawing/2014/main" id="{DE7662A8-C86F-4186-7356-F0D32FD56384}"/>
              </a:ext>
            </a:extLst>
          </p:cNvPr>
          <p:cNvSpPr/>
          <p:nvPr/>
        </p:nvSpPr>
        <p:spPr>
          <a:xfrm>
            <a:off x="4737655" y="3483637"/>
            <a:ext cx="2213108" cy="80599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Matching</a:t>
            </a:r>
            <a:endParaRPr lang="en-US" dirty="0"/>
          </a:p>
        </p:txBody>
      </p:sp>
      <p:cxnSp>
        <p:nvCxnSpPr>
          <p:cNvPr id="50" name="Straight Arrow Connector 49">
            <a:extLst>
              <a:ext uri="{FF2B5EF4-FFF2-40B4-BE49-F238E27FC236}">
                <a16:creationId xmlns:a16="http://schemas.microsoft.com/office/drawing/2014/main" id="{48947312-029C-1A62-52FA-D4009CDB1C7B}"/>
              </a:ext>
            </a:extLst>
          </p:cNvPr>
          <p:cNvCxnSpPr>
            <a:stCxn id="49" idx="3"/>
          </p:cNvCxnSpPr>
          <p:nvPr/>
        </p:nvCxnSpPr>
        <p:spPr>
          <a:xfrm flipV="1">
            <a:off x="6950763" y="3869635"/>
            <a:ext cx="1411359" cy="16999"/>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sp>
        <p:nvSpPr>
          <p:cNvPr id="51" name="Flowchart: Magnetic Disk 50">
            <a:extLst>
              <a:ext uri="{FF2B5EF4-FFF2-40B4-BE49-F238E27FC236}">
                <a16:creationId xmlns:a16="http://schemas.microsoft.com/office/drawing/2014/main" id="{A317A352-DB96-E768-0657-BCEA8378A6FB}"/>
              </a:ext>
            </a:extLst>
          </p:cNvPr>
          <p:cNvSpPr/>
          <p:nvPr/>
        </p:nvSpPr>
        <p:spPr>
          <a:xfrm>
            <a:off x="8362122" y="3540473"/>
            <a:ext cx="1152939" cy="692321"/>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Database</a:t>
            </a:r>
            <a:endParaRPr lang="en-US" dirty="0"/>
          </a:p>
        </p:txBody>
      </p:sp>
      <p:cxnSp>
        <p:nvCxnSpPr>
          <p:cNvPr id="52" name="Connector: Elbow 51">
            <a:extLst>
              <a:ext uri="{FF2B5EF4-FFF2-40B4-BE49-F238E27FC236}">
                <a16:creationId xmlns:a16="http://schemas.microsoft.com/office/drawing/2014/main" id="{D34E186E-8DB2-F6F3-7656-28C91BB5C6F4}"/>
              </a:ext>
            </a:extLst>
          </p:cNvPr>
          <p:cNvCxnSpPr>
            <a:cxnSpLocks/>
          </p:cNvCxnSpPr>
          <p:nvPr/>
        </p:nvCxnSpPr>
        <p:spPr>
          <a:xfrm rot="16200000" flipH="1">
            <a:off x="7483079" y="2149562"/>
            <a:ext cx="1534450" cy="1247371"/>
          </a:xfrm>
          <a:prstGeom prst="bentConnector3">
            <a:avLst>
              <a:gd name="adj1" fmla="val 22363"/>
            </a:avLst>
          </a:prstGeom>
          <a:ln>
            <a:tailEnd type="triangle"/>
          </a:ln>
        </p:spPr>
        <p:style>
          <a:lnRef idx="2">
            <a:schemeClr val="dk1"/>
          </a:lnRef>
          <a:fillRef idx="1">
            <a:schemeClr val="lt1"/>
          </a:fillRef>
          <a:effectRef idx="0">
            <a:schemeClr val="dk1"/>
          </a:effectRef>
          <a:fontRef idx="minor">
            <a:schemeClr val="dk1"/>
          </a:fontRef>
        </p:style>
      </p:cxnSp>
      <p:sp>
        <p:nvSpPr>
          <p:cNvPr id="53" name="Rectangle 52">
            <a:extLst>
              <a:ext uri="{FF2B5EF4-FFF2-40B4-BE49-F238E27FC236}">
                <a16:creationId xmlns:a16="http://schemas.microsoft.com/office/drawing/2014/main" id="{375A1A3C-88CF-4781-DAFD-8D4E28AD6DC9}"/>
              </a:ext>
            </a:extLst>
          </p:cNvPr>
          <p:cNvSpPr/>
          <p:nvPr/>
        </p:nvSpPr>
        <p:spPr>
          <a:xfrm>
            <a:off x="2102124" y="3420934"/>
            <a:ext cx="1643269"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Not Matched/</a:t>
            </a:r>
          </a:p>
          <a:p>
            <a:pPr algn="ctr"/>
            <a:r>
              <a:rPr lang="en-IN" dirty="0"/>
              <a:t>Already Voted</a:t>
            </a:r>
          </a:p>
        </p:txBody>
      </p:sp>
      <p:cxnSp>
        <p:nvCxnSpPr>
          <p:cNvPr id="54" name="Straight Arrow Connector 53">
            <a:extLst>
              <a:ext uri="{FF2B5EF4-FFF2-40B4-BE49-F238E27FC236}">
                <a16:creationId xmlns:a16="http://schemas.microsoft.com/office/drawing/2014/main" id="{C45E4173-8C8D-8029-82D5-059577B749A9}"/>
              </a:ext>
            </a:extLst>
          </p:cNvPr>
          <p:cNvCxnSpPr>
            <a:cxnSpLocks/>
            <a:stCxn id="49" idx="1"/>
            <a:endCxn id="53" idx="3"/>
          </p:cNvCxnSpPr>
          <p:nvPr/>
        </p:nvCxnSpPr>
        <p:spPr>
          <a:xfrm flipH="1" flipV="1">
            <a:off x="3745393" y="3878134"/>
            <a:ext cx="992262" cy="85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55" name="Straight Arrow Connector 54">
            <a:extLst>
              <a:ext uri="{FF2B5EF4-FFF2-40B4-BE49-F238E27FC236}">
                <a16:creationId xmlns:a16="http://schemas.microsoft.com/office/drawing/2014/main" id="{8CC0A024-9960-F3FA-D3F3-B71D46B50A99}"/>
              </a:ext>
            </a:extLst>
          </p:cNvPr>
          <p:cNvCxnSpPr>
            <a:cxnSpLocks/>
            <a:stCxn id="49" idx="2"/>
          </p:cNvCxnSpPr>
          <p:nvPr/>
        </p:nvCxnSpPr>
        <p:spPr>
          <a:xfrm>
            <a:off x="5844209" y="4289630"/>
            <a:ext cx="0" cy="22999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56" name="Rectangle 55">
            <a:extLst>
              <a:ext uri="{FF2B5EF4-FFF2-40B4-BE49-F238E27FC236}">
                <a16:creationId xmlns:a16="http://schemas.microsoft.com/office/drawing/2014/main" id="{CBBC00A9-FB20-41E8-D723-0CEA3E821459}"/>
              </a:ext>
            </a:extLst>
          </p:cNvPr>
          <p:cNvSpPr/>
          <p:nvPr/>
        </p:nvSpPr>
        <p:spPr>
          <a:xfrm>
            <a:off x="4340715" y="4981951"/>
            <a:ext cx="2997063" cy="10786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a:extLst>
              <a:ext uri="{FF2B5EF4-FFF2-40B4-BE49-F238E27FC236}">
                <a16:creationId xmlns:a16="http://schemas.microsoft.com/office/drawing/2014/main" id="{306A709C-3C78-2D2C-9BD8-C2C73C0FC267}"/>
              </a:ext>
            </a:extLst>
          </p:cNvPr>
          <p:cNvSpPr/>
          <p:nvPr/>
        </p:nvSpPr>
        <p:spPr>
          <a:xfrm>
            <a:off x="4784070" y="5098029"/>
            <a:ext cx="869664" cy="227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Button </a:t>
            </a:r>
            <a:endParaRPr lang="en-US" dirty="0"/>
          </a:p>
        </p:txBody>
      </p:sp>
      <p:sp>
        <p:nvSpPr>
          <p:cNvPr id="58" name="Rectangle 57">
            <a:extLst>
              <a:ext uri="{FF2B5EF4-FFF2-40B4-BE49-F238E27FC236}">
                <a16:creationId xmlns:a16="http://schemas.microsoft.com/office/drawing/2014/main" id="{B07EE3A4-B8D9-1B78-F58C-988F3AA544E8}"/>
              </a:ext>
            </a:extLst>
          </p:cNvPr>
          <p:cNvSpPr/>
          <p:nvPr/>
        </p:nvSpPr>
        <p:spPr>
          <a:xfrm>
            <a:off x="4774627" y="5597720"/>
            <a:ext cx="836531" cy="2028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Button</a:t>
            </a:r>
            <a:endParaRPr lang="en-US" dirty="0"/>
          </a:p>
        </p:txBody>
      </p:sp>
      <p:sp>
        <p:nvSpPr>
          <p:cNvPr id="59" name="Rectangle 58">
            <a:extLst>
              <a:ext uri="{FF2B5EF4-FFF2-40B4-BE49-F238E27FC236}">
                <a16:creationId xmlns:a16="http://schemas.microsoft.com/office/drawing/2014/main" id="{C373ACB7-9427-1C46-E2F2-F973F8EA800B}"/>
              </a:ext>
            </a:extLst>
          </p:cNvPr>
          <p:cNvSpPr/>
          <p:nvPr/>
        </p:nvSpPr>
        <p:spPr>
          <a:xfrm>
            <a:off x="5821708" y="5105926"/>
            <a:ext cx="1396442" cy="219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Candidates 1</a:t>
            </a:r>
            <a:endParaRPr lang="en-US" dirty="0"/>
          </a:p>
        </p:txBody>
      </p:sp>
      <p:sp>
        <p:nvSpPr>
          <p:cNvPr id="60" name="Rectangle 59">
            <a:extLst>
              <a:ext uri="{FF2B5EF4-FFF2-40B4-BE49-F238E27FC236}">
                <a16:creationId xmlns:a16="http://schemas.microsoft.com/office/drawing/2014/main" id="{9C37118C-FA9F-08C9-A011-3DB678B0A85D}"/>
              </a:ext>
            </a:extLst>
          </p:cNvPr>
          <p:cNvSpPr/>
          <p:nvPr/>
        </p:nvSpPr>
        <p:spPr>
          <a:xfrm>
            <a:off x="5812452" y="5566953"/>
            <a:ext cx="1396442" cy="2793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Candidates 2</a:t>
            </a:r>
            <a:endParaRPr lang="en-US" dirty="0"/>
          </a:p>
        </p:txBody>
      </p:sp>
      <p:cxnSp>
        <p:nvCxnSpPr>
          <p:cNvPr id="61" name="Straight Arrow Connector 60">
            <a:extLst>
              <a:ext uri="{FF2B5EF4-FFF2-40B4-BE49-F238E27FC236}">
                <a16:creationId xmlns:a16="http://schemas.microsoft.com/office/drawing/2014/main" id="{354B0B79-F127-918F-E1DF-FB2B0A41F1EE}"/>
              </a:ext>
            </a:extLst>
          </p:cNvPr>
          <p:cNvCxnSpPr>
            <a:cxnSpLocks/>
            <a:stCxn id="56" idx="2"/>
            <a:endCxn id="64" idx="0"/>
          </p:cNvCxnSpPr>
          <p:nvPr/>
        </p:nvCxnSpPr>
        <p:spPr>
          <a:xfrm>
            <a:off x="5839247" y="6060611"/>
            <a:ext cx="4962" cy="17133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62" name="Rectangle 61">
            <a:extLst>
              <a:ext uri="{FF2B5EF4-FFF2-40B4-BE49-F238E27FC236}">
                <a16:creationId xmlns:a16="http://schemas.microsoft.com/office/drawing/2014/main" id="{16CAC029-21AA-8F53-E9FA-8C7FB57869A0}"/>
              </a:ext>
            </a:extLst>
          </p:cNvPr>
          <p:cNvSpPr/>
          <p:nvPr/>
        </p:nvSpPr>
        <p:spPr>
          <a:xfrm>
            <a:off x="4575734" y="4563317"/>
            <a:ext cx="2536950" cy="2409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Fingerprint Scan</a:t>
            </a:r>
            <a:endParaRPr lang="en-US" dirty="0"/>
          </a:p>
        </p:txBody>
      </p:sp>
      <p:cxnSp>
        <p:nvCxnSpPr>
          <p:cNvPr id="63" name="Straight Arrow Connector 62">
            <a:extLst>
              <a:ext uri="{FF2B5EF4-FFF2-40B4-BE49-F238E27FC236}">
                <a16:creationId xmlns:a16="http://schemas.microsoft.com/office/drawing/2014/main" id="{A2D4EB5C-CE92-2534-14B5-54EE95CF3EEE}"/>
              </a:ext>
            </a:extLst>
          </p:cNvPr>
          <p:cNvCxnSpPr>
            <a:cxnSpLocks/>
            <a:stCxn id="62" idx="2"/>
            <a:endCxn id="56" idx="0"/>
          </p:cNvCxnSpPr>
          <p:nvPr/>
        </p:nvCxnSpPr>
        <p:spPr>
          <a:xfrm flipH="1">
            <a:off x="5839247" y="4804294"/>
            <a:ext cx="4962" cy="17765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64" name="Rectangle 63">
            <a:extLst>
              <a:ext uri="{FF2B5EF4-FFF2-40B4-BE49-F238E27FC236}">
                <a16:creationId xmlns:a16="http://schemas.microsoft.com/office/drawing/2014/main" id="{DF2B7C4E-7587-C8F4-51A7-A31C8411ED80}"/>
              </a:ext>
            </a:extLst>
          </p:cNvPr>
          <p:cNvSpPr/>
          <p:nvPr/>
        </p:nvSpPr>
        <p:spPr>
          <a:xfrm>
            <a:off x="4575734" y="6231949"/>
            <a:ext cx="2536950" cy="1808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Voting Results</a:t>
            </a:r>
            <a:endParaRPr lang="en-US" dirty="0"/>
          </a:p>
        </p:txBody>
      </p:sp>
      <p:cxnSp>
        <p:nvCxnSpPr>
          <p:cNvPr id="65" name="Connector: Elbow 64">
            <a:extLst>
              <a:ext uri="{FF2B5EF4-FFF2-40B4-BE49-F238E27FC236}">
                <a16:creationId xmlns:a16="http://schemas.microsoft.com/office/drawing/2014/main" id="{22C0FC11-A7BE-D2A5-5800-38D99CDAF249}"/>
              </a:ext>
            </a:extLst>
          </p:cNvPr>
          <p:cNvCxnSpPr>
            <a:cxnSpLocks/>
            <a:stCxn id="64" idx="3"/>
            <a:endCxn id="51" idx="3"/>
          </p:cNvCxnSpPr>
          <p:nvPr/>
        </p:nvCxnSpPr>
        <p:spPr>
          <a:xfrm flipV="1">
            <a:off x="7112684" y="4232794"/>
            <a:ext cx="1825908" cy="2089574"/>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66" name="Rectangle 65">
            <a:extLst>
              <a:ext uri="{FF2B5EF4-FFF2-40B4-BE49-F238E27FC236}">
                <a16:creationId xmlns:a16="http://schemas.microsoft.com/office/drawing/2014/main" id="{FA8F0DC7-6828-35C2-C01C-E5004BEBE88F}"/>
              </a:ext>
            </a:extLst>
          </p:cNvPr>
          <p:cNvSpPr/>
          <p:nvPr/>
        </p:nvSpPr>
        <p:spPr>
          <a:xfrm>
            <a:off x="3900280" y="3604580"/>
            <a:ext cx="790162" cy="1737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False</a:t>
            </a:r>
            <a:endParaRPr lang="en-US" dirty="0"/>
          </a:p>
        </p:txBody>
      </p:sp>
      <p:sp>
        <p:nvSpPr>
          <p:cNvPr id="67" name="Rectangle 66">
            <a:extLst>
              <a:ext uri="{FF2B5EF4-FFF2-40B4-BE49-F238E27FC236}">
                <a16:creationId xmlns:a16="http://schemas.microsoft.com/office/drawing/2014/main" id="{A45B4AB7-14CC-5E61-2245-A33C6A747EAB}"/>
              </a:ext>
            </a:extLst>
          </p:cNvPr>
          <p:cNvSpPr/>
          <p:nvPr/>
        </p:nvSpPr>
        <p:spPr>
          <a:xfrm>
            <a:off x="4449416" y="4180452"/>
            <a:ext cx="818315" cy="1785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True</a:t>
            </a:r>
            <a:endParaRPr lang="en-US" dirty="0"/>
          </a:p>
        </p:txBody>
      </p:sp>
      <p:sp>
        <p:nvSpPr>
          <p:cNvPr id="68" name="Rectangle 67">
            <a:extLst>
              <a:ext uri="{FF2B5EF4-FFF2-40B4-BE49-F238E27FC236}">
                <a16:creationId xmlns:a16="http://schemas.microsoft.com/office/drawing/2014/main" id="{6CFD0109-BDFF-A217-8C4D-95B89B969CD8}"/>
              </a:ext>
            </a:extLst>
          </p:cNvPr>
          <p:cNvSpPr/>
          <p:nvPr/>
        </p:nvSpPr>
        <p:spPr>
          <a:xfrm>
            <a:off x="189327" y="933880"/>
            <a:ext cx="3411950" cy="22619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5EEFD05E-3D01-5CFE-085F-7FA897A7A63E}"/>
              </a:ext>
            </a:extLst>
          </p:cNvPr>
          <p:cNvSpPr/>
          <p:nvPr/>
        </p:nvSpPr>
        <p:spPr>
          <a:xfrm>
            <a:off x="301978" y="995990"/>
            <a:ext cx="1301044" cy="6484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Registration of user</a:t>
            </a:r>
          </a:p>
        </p:txBody>
      </p:sp>
      <p:cxnSp>
        <p:nvCxnSpPr>
          <p:cNvPr id="70" name="Straight Arrow Connector 69">
            <a:extLst>
              <a:ext uri="{FF2B5EF4-FFF2-40B4-BE49-F238E27FC236}">
                <a16:creationId xmlns:a16="http://schemas.microsoft.com/office/drawing/2014/main" id="{83E95AE7-E8AD-8FEF-971A-9719689A1F21}"/>
              </a:ext>
            </a:extLst>
          </p:cNvPr>
          <p:cNvCxnSpPr>
            <a:stCxn id="69" idx="2"/>
          </p:cNvCxnSpPr>
          <p:nvPr/>
        </p:nvCxnSpPr>
        <p:spPr>
          <a:xfrm>
            <a:off x="952500" y="1644426"/>
            <a:ext cx="0" cy="24116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71" name="Rectangle 70">
            <a:extLst>
              <a:ext uri="{FF2B5EF4-FFF2-40B4-BE49-F238E27FC236}">
                <a16:creationId xmlns:a16="http://schemas.microsoft.com/office/drawing/2014/main" id="{93562365-AFC4-3915-B596-B31DCE3EA16F}"/>
              </a:ext>
            </a:extLst>
          </p:cNvPr>
          <p:cNvSpPr/>
          <p:nvPr/>
        </p:nvSpPr>
        <p:spPr>
          <a:xfrm>
            <a:off x="374530" y="1885588"/>
            <a:ext cx="1155939" cy="8182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login</a:t>
            </a:r>
          </a:p>
        </p:txBody>
      </p:sp>
      <p:cxnSp>
        <p:nvCxnSpPr>
          <p:cNvPr id="72" name="Straight Arrow Connector 71">
            <a:extLst>
              <a:ext uri="{FF2B5EF4-FFF2-40B4-BE49-F238E27FC236}">
                <a16:creationId xmlns:a16="http://schemas.microsoft.com/office/drawing/2014/main" id="{B3B10023-70DC-725A-E3E2-C48D616B0369}"/>
              </a:ext>
            </a:extLst>
          </p:cNvPr>
          <p:cNvCxnSpPr>
            <a:cxnSpLocks/>
            <a:stCxn id="71" idx="3"/>
            <a:endCxn id="73" idx="1"/>
          </p:cNvCxnSpPr>
          <p:nvPr/>
        </p:nvCxnSpPr>
        <p:spPr>
          <a:xfrm flipV="1">
            <a:off x="1530469" y="2294706"/>
            <a:ext cx="487596" cy="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73" name="Rectangle 72">
            <a:extLst>
              <a:ext uri="{FF2B5EF4-FFF2-40B4-BE49-F238E27FC236}">
                <a16:creationId xmlns:a16="http://schemas.microsoft.com/office/drawing/2014/main" id="{F2C37A6D-FEB9-EC05-97E4-F26AF317CF46}"/>
              </a:ext>
            </a:extLst>
          </p:cNvPr>
          <p:cNvSpPr/>
          <p:nvPr/>
        </p:nvSpPr>
        <p:spPr>
          <a:xfrm>
            <a:off x="2018065" y="1970490"/>
            <a:ext cx="1132341" cy="648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id</a:t>
            </a:r>
          </a:p>
        </p:txBody>
      </p:sp>
      <p:sp>
        <p:nvSpPr>
          <p:cNvPr id="74" name="Rectangle 73">
            <a:extLst>
              <a:ext uri="{FF2B5EF4-FFF2-40B4-BE49-F238E27FC236}">
                <a16:creationId xmlns:a16="http://schemas.microsoft.com/office/drawing/2014/main" id="{22FB438C-3AA4-B0A2-C0DA-EB17FFEEC6A6}"/>
              </a:ext>
            </a:extLst>
          </p:cNvPr>
          <p:cNvSpPr/>
          <p:nvPr/>
        </p:nvSpPr>
        <p:spPr>
          <a:xfrm>
            <a:off x="1964638" y="1018896"/>
            <a:ext cx="1239193" cy="6484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Checking voter id</a:t>
            </a:r>
          </a:p>
        </p:txBody>
      </p:sp>
      <p:cxnSp>
        <p:nvCxnSpPr>
          <p:cNvPr id="75" name="Straight Arrow Connector 74">
            <a:extLst>
              <a:ext uri="{FF2B5EF4-FFF2-40B4-BE49-F238E27FC236}">
                <a16:creationId xmlns:a16="http://schemas.microsoft.com/office/drawing/2014/main" id="{C62AED6F-66DD-AC1C-8EEF-78AF8B9663B0}"/>
              </a:ext>
            </a:extLst>
          </p:cNvPr>
          <p:cNvCxnSpPr>
            <a:cxnSpLocks/>
            <a:stCxn id="73" idx="0"/>
            <a:endCxn id="74" idx="2"/>
          </p:cNvCxnSpPr>
          <p:nvPr/>
        </p:nvCxnSpPr>
        <p:spPr>
          <a:xfrm flipH="1" flipV="1">
            <a:off x="2584235" y="1667332"/>
            <a:ext cx="1" cy="30315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76" name="Connector: Elbow 75">
            <a:extLst>
              <a:ext uri="{FF2B5EF4-FFF2-40B4-BE49-F238E27FC236}">
                <a16:creationId xmlns:a16="http://schemas.microsoft.com/office/drawing/2014/main" id="{B0BDE5D6-1359-7BBB-2EC7-35FC9A9C62C8}"/>
              </a:ext>
            </a:extLst>
          </p:cNvPr>
          <p:cNvCxnSpPr>
            <a:stCxn id="68" idx="3"/>
            <a:endCxn id="42" idx="1"/>
          </p:cNvCxnSpPr>
          <p:nvPr/>
        </p:nvCxnSpPr>
        <p:spPr>
          <a:xfrm flipV="1">
            <a:off x="3601277" y="1096683"/>
            <a:ext cx="1182793" cy="968180"/>
          </a:xfrm>
          <a:prstGeom prst="bentConnector3">
            <a:avLst>
              <a:gd name="adj1" fmla="val 50000"/>
            </a:avLst>
          </a:prstGeom>
          <a:ln>
            <a:tailEnd type="triangl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4190324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C05D-BBD0-6E61-72E4-2CC65C8F45CC}"/>
              </a:ext>
            </a:extLst>
          </p:cNvPr>
          <p:cNvSpPr>
            <a:spLocks noGrp="1"/>
          </p:cNvSpPr>
          <p:nvPr>
            <p:ph type="title"/>
          </p:nvPr>
        </p:nvSpPr>
        <p:spPr>
          <a:xfrm>
            <a:off x="0" y="0"/>
            <a:ext cx="12192000" cy="92568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IN" sz="2800" dirty="0">
                <a:latin typeface="Times New Roman" panose="02020603050405020304" pitchFamily="18" charset="0"/>
                <a:cs typeface="Times New Roman" panose="02020603050405020304" pitchFamily="18" charset="0"/>
              </a:rPr>
              <a:t>EXPECTED OUTCOME</a:t>
            </a:r>
            <a:endParaRPr lang="en-US"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1B4DB15-7399-51EA-8557-2C00D1801B9E}"/>
              </a:ext>
            </a:extLst>
          </p:cNvPr>
          <p:cNvSpPr>
            <a:spLocks noGrp="1"/>
          </p:cNvSpPr>
          <p:nvPr>
            <p:ph type="dt" sz="half" idx="10"/>
          </p:nvPr>
        </p:nvSpPr>
        <p:spPr/>
        <p:txBody>
          <a:bodyPr/>
          <a:lstStyle/>
          <a:p>
            <a:r>
              <a:rPr lang="en-IN" dirty="0"/>
              <a:t>Batch No: 06</a:t>
            </a:r>
          </a:p>
        </p:txBody>
      </p:sp>
      <p:sp>
        <p:nvSpPr>
          <p:cNvPr id="5" name="Footer Placeholder 4">
            <a:extLst>
              <a:ext uri="{FF2B5EF4-FFF2-40B4-BE49-F238E27FC236}">
                <a16:creationId xmlns:a16="http://schemas.microsoft.com/office/drawing/2014/main" id="{3E9D1FA1-AA25-15EC-EB75-11CDAD1079B2}"/>
              </a:ext>
            </a:extLst>
          </p:cNvPr>
          <p:cNvSpPr>
            <a:spLocks noGrp="1"/>
          </p:cNvSpPr>
          <p:nvPr>
            <p:ph type="ftr" sz="quarter" idx="11"/>
          </p:nvPr>
        </p:nvSpPr>
        <p:spPr/>
        <p:txBody>
          <a:bodyPr/>
          <a:lstStyle/>
          <a:p>
            <a:r>
              <a:rPr lang="en-IN"/>
              <a:t>Arunai Engineering College</a:t>
            </a:r>
          </a:p>
        </p:txBody>
      </p:sp>
      <p:sp>
        <p:nvSpPr>
          <p:cNvPr id="6" name="Slide Number Placeholder 5">
            <a:extLst>
              <a:ext uri="{FF2B5EF4-FFF2-40B4-BE49-F238E27FC236}">
                <a16:creationId xmlns:a16="http://schemas.microsoft.com/office/drawing/2014/main" id="{F981BF15-B184-7BBA-9DB6-F489BFDF9042}"/>
              </a:ext>
            </a:extLst>
          </p:cNvPr>
          <p:cNvSpPr>
            <a:spLocks noGrp="1"/>
          </p:cNvSpPr>
          <p:nvPr>
            <p:ph type="sldNum" sz="quarter" idx="12"/>
          </p:nvPr>
        </p:nvSpPr>
        <p:spPr/>
        <p:txBody>
          <a:bodyPr/>
          <a:lstStyle/>
          <a:p>
            <a:fld id="{605078FE-0DF6-4F2D-896A-641D353EC615}" type="slidenum">
              <a:rPr lang="en-IN" smtClean="0"/>
              <a:t>18</a:t>
            </a:fld>
            <a:endParaRPr lang="en-IN"/>
          </a:p>
        </p:txBody>
      </p:sp>
      <p:pic>
        <p:nvPicPr>
          <p:cNvPr id="10" name="Content Placeholder 9">
            <a:extLst>
              <a:ext uri="{FF2B5EF4-FFF2-40B4-BE49-F238E27FC236}">
                <a16:creationId xmlns:a16="http://schemas.microsoft.com/office/drawing/2014/main" id="{E30E58F6-F072-F7C8-8EAB-4CD5159385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629" y="1465350"/>
            <a:ext cx="7551571" cy="4351338"/>
          </a:xfrm>
        </p:spPr>
      </p:pic>
    </p:spTree>
    <p:extLst>
      <p:ext uri="{BB962C8B-B14F-4D97-AF65-F5344CB8AC3E}">
        <p14:creationId xmlns:p14="http://schemas.microsoft.com/office/powerpoint/2010/main" val="3367780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Batch No: 06</a:t>
            </a:r>
          </a:p>
        </p:txBody>
      </p:sp>
      <p:sp>
        <p:nvSpPr>
          <p:cNvPr id="5" name="Slide Number Placeholder 4"/>
          <p:cNvSpPr>
            <a:spLocks noGrp="1"/>
          </p:cNvSpPr>
          <p:nvPr>
            <p:ph type="sldNum" sz="quarter" idx="12"/>
          </p:nvPr>
        </p:nvSpPr>
        <p:spPr/>
        <p:txBody>
          <a:bodyPr/>
          <a:lstStyle/>
          <a:p>
            <a:fld id="{605078FE-0DF6-4F2D-896A-641D353EC615}" type="slidenum">
              <a:rPr lang="en-IN" smtClean="0"/>
              <a:t>19</a:t>
            </a:fld>
            <a:endParaRPr lang="en-IN"/>
          </a:p>
        </p:txBody>
      </p:sp>
      <p:sp>
        <p:nvSpPr>
          <p:cNvPr id="6" name="Footer Placeholder 5"/>
          <p:cNvSpPr>
            <a:spLocks noGrp="1"/>
          </p:cNvSpPr>
          <p:nvPr>
            <p:ph type="ftr" sz="quarter" idx="11"/>
          </p:nvPr>
        </p:nvSpPr>
        <p:spPr/>
        <p:txBody>
          <a:bodyPr/>
          <a:lstStyle/>
          <a:p>
            <a:r>
              <a:rPr lang="en-IN" dirty="0" err="1"/>
              <a:t>Arunai</a:t>
            </a:r>
            <a:r>
              <a:rPr lang="en-IN" dirty="0"/>
              <a:t> Engineering College</a:t>
            </a:r>
          </a:p>
        </p:txBody>
      </p:sp>
      <p:sp>
        <p:nvSpPr>
          <p:cNvPr id="11" name="TextBox 10">
            <a:extLst>
              <a:ext uri="{FF2B5EF4-FFF2-40B4-BE49-F238E27FC236}">
                <a16:creationId xmlns:a16="http://schemas.microsoft.com/office/drawing/2014/main" id="{2AAA20C4-877B-D512-A60D-C612C0AE35B3}"/>
              </a:ext>
            </a:extLst>
          </p:cNvPr>
          <p:cNvSpPr txBox="1"/>
          <p:nvPr/>
        </p:nvSpPr>
        <p:spPr>
          <a:xfrm>
            <a:off x="1964267" y="1411111"/>
            <a:ext cx="2968977" cy="1196622"/>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A262B917-D11A-37D1-5731-C463DEB36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0028"/>
            <a:ext cx="6096000" cy="4311649"/>
          </a:xfrm>
          <a:prstGeom prst="rect">
            <a:avLst/>
          </a:prstGeom>
        </p:spPr>
      </p:pic>
      <p:pic>
        <p:nvPicPr>
          <p:cNvPr id="10" name="Picture 9">
            <a:extLst>
              <a:ext uri="{FF2B5EF4-FFF2-40B4-BE49-F238E27FC236}">
                <a16:creationId xmlns:a16="http://schemas.microsoft.com/office/drawing/2014/main" id="{70A531B4-0FCC-FF79-EC09-857BFEDE14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178" y="1210028"/>
            <a:ext cx="5971822" cy="43116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4C1B-CF28-8B03-D043-5612663B9489}"/>
              </a:ext>
            </a:extLst>
          </p:cNvPr>
          <p:cNvSpPr>
            <a:spLocks noGrp="1"/>
          </p:cNvSpPr>
          <p:nvPr>
            <p:ph type="title"/>
          </p:nvPr>
        </p:nvSpPr>
        <p:spPr>
          <a:xfrm>
            <a:off x="0" y="1"/>
            <a:ext cx="12192000" cy="869243"/>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altLang="en-IN" sz="2800" b="1"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65456411-C4D4-6B84-6CF2-18E062637633}"/>
              </a:ext>
            </a:extLst>
          </p:cNvPr>
          <p:cNvSpPr>
            <a:spLocks noGrp="1"/>
          </p:cNvSpPr>
          <p:nvPr>
            <p:ph idx="1"/>
          </p:nvPr>
        </p:nvSpPr>
        <p:spPr>
          <a:xfrm>
            <a:off x="530576" y="1035402"/>
            <a:ext cx="11401780" cy="5320948"/>
          </a:xfrm>
        </p:spPr>
        <p:txBody>
          <a:bodyPr>
            <a:normAutofit fontScale="62500" lnSpcReduction="20000"/>
          </a:bodyPr>
          <a:lstStyle/>
          <a:p>
            <a:r>
              <a:rPr lang="en-IN" sz="2600" dirty="0">
                <a:latin typeface="Times New Roman" panose="02020603050405020304" pitchFamily="18" charset="0"/>
                <a:cs typeface="Times New Roman" panose="02020603050405020304" pitchFamily="18" charset="0"/>
              </a:rPr>
              <a:t>ABSTRACT</a:t>
            </a:r>
          </a:p>
          <a:p>
            <a:r>
              <a:rPr lang="en-IN" sz="2600" dirty="0">
                <a:latin typeface="Times New Roman" panose="02020603050405020304" pitchFamily="18" charset="0"/>
                <a:cs typeface="Times New Roman" panose="02020603050405020304" pitchFamily="18" charset="0"/>
              </a:rPr>
              <a:t>INTRODUCTION</a:t>
            </a:r>
          </a:p>
          <a:p>
            <a:r>
              <a:rPr lang="en-IN" sz="2600" dirty="0">
                <a:latin typeface="Times New Roman" panose="02020603050405020304" pitchFamily="18" charset="0"/>
                <a:cs typeface="Times New Roman" panose="02020603050405020304" pitchFamily="18" charset="0"/>
              </a:rPr>
              <a:t>OBJECTIVES</a:t>
            </a:r>
          </a:p>
          <a:p>
            <a:r>
              <a:rPr lang="en-IN" sz="2600" dirty="0">
                <a:latin typeface="Times New Roman" panose="02020603050405020304" pitchFamily="18" charset="0"/>
                <a:cs typeface="Times New Roman" panose="02020603050405020304" pitchFamily="18" charset="0"/>
              </a:rPr>
              <a:t>E-VOTING SYSTEM</a:t>
            </a:r>
          </a:p>
          <a:p>
            <a:r>
              <a:rPr lang="en-IN" sz="2600" dirty="0">
                <a:latin typeface="Times New Roman" panose="02020603050405020304" pitchFamily="18" charset="0"/>
                <a:cs typeface="Times New Roman" panose="02020603050405020304" pitchFamily="18" charset="0"/>
              </a:rPr>
              <a:t>EXISTING SYSTEM</a:t>
            </a:r>
          </a:p>
          <a:p>
            <a:r>
              <a:rPr lang="en-IN" sz="2600" dirty="0">
                <a:latin typeface="Times New Roman" panose="02020603050405020304" pitchFamily="18" charset="0"/>
                <a:cs typeface="Times New Roman" panose="02020603050405020304" pitchFamily="18" charset="0"/>
              </a:rPr>
              <a:t>DISADVANTAGES</a:t>
            </a:r>
          </a:p>
          <a:p>
            <a:r>
              <a:rPr lang="en-IN" sz="2600" dirty="0">
                <a:latin typeface="Times New Roman" panose="02020603050405020304" pitchFamily="18" charset="0"/>
                <a:cs typeface="Times New Roman" panose="02020603050405020304" pitchFamily="18" charset="0"/>
              </a:rPr>
              <a:t>PROPOSED SYSTEM</a:t>
            </a:r>
          </a:p>
          <a:p>
            <a:r>
              <a:rPr lang="en-IN" sz="2600" dirty="0">
                <a:latin typeface="Times New Roman" panose="02020603050405020304" pitchFamily="18" charset="0"/>
                <a:cs typeface="Times New Roman" panose="02020603050405020304" pitchFamily="18" charset="0"/>
              </a:rPr>
              <a:t>ADVANTAGES</a:t>
            </a:r>
          </a:p>
          <a:p>
            <a:r>
              <a:rPr lang="en-IN" sz="2600" dirty="0">
                <a:latin typeface="Times New Roman" panose="02020603050405020304" pitchFamily="18" charset="0"/>
                <a:cs typeface="Times New Roman" panose="02020603050405020304" pitchFamily="18" charset="0"/>
              </a:rPr>
              <a:t>ALGORITHM</a:t>
            </a:r>
          </a:p>
          <a:p>
            <a:r>
              <a:rPr lang="en-IN" sz="2600" dirty="0">
                <a:latin typeface="Times New Roman" panose="02020603050405020304" pitchFamily="18" charset="0"/>
                <a:cs typeface="Times New Roman" panose="02020603050405020304" pitchFamily="18" charset="0"/>
              </a:rPr>
              <a:t>SYSTEM REQUIREMENTS</a:t>
            </a:r>
          </a:p>
          <a:p>
            <a:r>
              <a:rPr lang="en-IN" sz="2600" dirty="0">
                <a:latin typeface="Times New Roman" panose="02020603050405020304" pitchFamily="18" charset="0"/>
                <a:cs typeface="Times New Roman" panose="02020603050405020304" pitchFamily="18" charset="0"/>
              </a:rPr>
              <a:t>ARCHITECTURE DESIGN</a:t>
            </a:r>
          </a:p>
          <a:p>
            <a:r>
              <a:rPr lang="en-IN" sz="2600" dirty="0">
                <a:latin typeface="Times New Roman" panose="02020603050405020304" pitchFamily="18" charset="0"/>
                <a:cs typeface="Times New Roman" panose="02020603050405020304" pitchFamily="18" charset="0"/>
              </a:rPr>
              <a:t>MODULES</a:t>
            </a:r>
          </a:p>
          <a:p>
            <a:r>
              <a:rPr lang="en-IN" sz="2600" dirty="0">
                <a:latin typeface="Times New Roman" panose="02020603050405020304" pitchFamily="18" charset="0"/>
                <a:cs typeface="Times New Roman" panose="02020603050405020304" pitchFamily="18" charset="0"/>
              </a:rPr>
              <a:t>DIAGRAMMATIC REPRESENTATION OF PROJECT</a:t>
            </a:r>
          </a:p>
          <a:p>
            <a:r>
              <a:rPr lang="en-IN" sz="2600" dirty="0">
                <a:latin typeface="Times New Roman" panose="02020603050405020304" pitchFamily="18" charset="0"/>
                <a:cs typeface="Times New Roman" panose="02020603050405020304" pitchFamily="18" charset="0"/>
              </a:rPr>
              <a:t>EXPECTED OUTCOME</a:t>
            </a:r>
          </a:p>
          <a:p>
            <a:r>
              <a:rPr lang="en-IN" sz="2600" dirty="0">
                <a:latin typeface="Times New Roman" panose="02020603050405020304" pitchFamily="18" charset="0"/>
                <a:cs typeface="Times New Roman" panose="02020603050405020304" pitchFamily="18" charset="0"/>
              </a:rPr>
              <a:t>CONCLUSION</a:t>
            </a:r>
          </a:p>
          <a:p>
            <a:r>
              <a:rPr lang="en-IN" sz="2600" dirty="0">
                <a:latin typeface="Times New Roman" panose="02020603050405020304" pitchFamily="18" charset="0"/>
                <a:cs typeface="Times New Roman" panose="02020603050405020304" pitchFamily="18" charset="0"/>
              </a:rPr>
              <a:t>FUTURE ENHANCEMENT</a:t>
            </a:r>
          </a:p>
          <a:p>
            <a:r>
              <a:rPr lang="en-IN" sz="2600" dirty="0">
                <a:latin typeface="Times New Roman" panose="02020603050405020304" pitchFamily="18" charset="0"/>
                <a:cs typeface="Times New Roman" panose="02020603050405020304" pitchFamily="18" charset="0"/>
              </a:rPr>
              <a:t>REFERENCE</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14C2B27-A47C-18F3-E5C4-6E3409E866C9}"/>
              </a:ext>
            </a:extLst>
          </p:cNvPr>
          <p:cNvSpPr>
            <a:spLocks noGrp="1"/>
          </p:cNvSpPr>
          <p:nvPr>
            <p:ph type="dt" sz="half" idx="10"/>
          </p:nvPr>
        </p:nvSpPr>
        <p:spPr/>
        <p:txBody>
          <a:bodyPr/>
          <a:lstStyle/>
          <a:p>
            <a:r>
              <a:rPr lang="en-IN" dirty="0"/>
              <a:t>Batch No: 06</a:t>
            </a:r>
          </a:p>
        </p:txBody>
      </p:sp>
      <p:sp>
        <p:nvSpPr>
          <p:cNvPr id="5" name="Footer Placeholder 4">
            <a:extLst>
              <a:ext uri="{FF2B5EF4-FFF2-40B4-BE49-F238E27FC236}">
                <a16:creationId xmlns:a16="http://schemas.microsoft.com/office/drawing/2014/main" id="{159782D7-ED36-3124-6375-4B19907315D2}"/>
              </a:ext>
            </a:extLst>
          </p:cNvPr>
          <p:cNvSpPr>
            <a:spLocks noGrp="1"/>
          </p:cNvSpPr>
          <p:nvPr>
            <p:ph type="ftr" sz="quarter" idx="11"/>
          </p:nvPr>
        </p:nvSpPr>
        <p:spPr/>
        <p:txBody>
          <a:bodyPr/>
          <a:lstStyle/>
          <a:p>
            <a:r>
              <a:rPr lang="en-IN"/>
              <a:t>Arunai Engineering College</a:t>
            </a:r>
          </a:p>
        </p:txBody>
      </p:sp>
      <p:sp>
        <p:nvSpPr>
          <p:cNvPr id="6" name="Slide Number Placeholder 5">
            <a:extLst>
              <a:ext uri="{FF2B5EF4-FFF2-40B4-BE49-F238E27FC236}">
                <a16:creationId xmlns:a16="http://schemas.microsoft.com/office/drawing/2014/main" id="{7F9027EA-FF16-1D77-6AB8-6F84A674A1FE}"/>
              </a:ext>
            </a:extLst>
          </p:cNvPr>
          <p:cNvSpPr>
            <a:spLocks noGrp="1"/>
          </p:cNvSpPr>
          <p:nvPr>
            <p:ph type="sldNum" sz="quarter" idx="12"/>
          </p:nvPr>
        </p:nvSpPr>
        <p:spPr/>
        <p:txBody>
          <a:bodyPr/>
          <a:lstStyle/>
          <a:p>
            <a:fld id="{605078FE-0DF6-4F2D-896A-641D353EC615}" type="slidenum">
              <a:rPr lang="en-IN" smtClean="0"/>
              <a:t>2</a:t>
            </a:fld>
            <a:endParaRPr lang="en-IN"/>
          </a:p>
        </p:txBody>
      </p:sp>
    </p:spTree>
    <p:extLst>
      <p:ext uri="{BB962C8B-B14F-4D97-AF65-F5344CB8AC3E}">
        <p14:creationId xmlns:p14="http://schemas.microsoft.com/office/powerpoint/2010/main" val="2129327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E2427D-E4D9-3BF6-3B1F-EF212550D3AE}"/>
              </a:ext>
            </a:extLst>
          </p:cNvPr>
          <p:cNvSpPr>
            <a:spLocks noGrp="1"/>
          </p:cNvSpPr>
          <p:nvPr>
            <p:ph type="dt" sz="half" idx="10"/>
          </p:nvPr>
        </p:nvSpPr>
        <p:spPr/>
        <p:txBody>
          <a:bodyPr/>
          <a:lstStyle/>
          <a:p>
            <a:r>
              <a:rPr lang="en-IN" dirty="0"/>
              <a:t>Batch No: 06</a:t>
            </a:r>
          </a:p>
        </p:txBody>
      </p:sp>
      <p:sp>
        <p:nvSpPr>
          <p:cNvPr id="5" name="Footer Placeholder 4">
            <a:extLst>
              <a:ext uri="{FF2B5EF4-FFF2-40B4-BE49-F238E27FC236}">
                <a16:creationId xmlns:a16="http://schemas.microsoft.com/office/drawing/2014/main" id="{BC1B1A44-35A2-C209-4C07-A7BC9A93E7E8}"/>
              </a:ext>
            </a:extLst>
          </p:cNvPr>
          <p:cNvSpPr>
            <a:spLocks noGrp="1"/>
          </p:cNvSpPr>
          <p:nvPr>
            <p:ph type="ftr" sz="quarter" idx="11"/>
          </p:nvPr>
        </p:nvSpPr>
        <p:spPr/>
        <p:txBody>
          <a:bodyPr/>
          <a:lstStyle/>
          <a:p>
            <a:r>
              <a:rPr lang="en-IN"/>
              <a:t>Arunai Engineering College</a:t>
            </a:r>
          </a:p>
        </p:txBody>
      </p:sp>
      <p:sp>
        <p:nvSpPr>
          <p:cNvPr id="6" name="Slide Number Placeholder 5">
            <a:extLst>
              <a:ext uri="{FF2B5EF4-FFF2-40B4-BE49-F238E27FC236}">
                <a16:creationId xmlns:a16="http://schemas.microsoft.com/office/drawing/2014/main" id="{09CD4DFF-DE27-27F8-CCDC-8F129E31BBFC}"/>
              </a:ext>
            </a:extLst>
          </p:cNvPr>
          <p:cNvSpPr>
            <a:spLocks noGrp="1"/>
          </p:cNvSpPr>
          <p:nvPr>
            <p:ph type="sldNum" sz="quarter" idx="12"/>
          </p:nvPr>
        </p:nvSpPr>
        <p:spPr/>
        <p:txBody>
          <a:bodyPr/>
          <a:lstStyle/>
          <a:p>
            <a:fld id="{605078FE-0DF6-4F2D-896A-641D353EC615}" type="slidenum">
              <a:rPr lang="en-IN" smtClean="0"/>
              <a:t>20</a:t>
            </a:fld>
            <a:endParaRPr lang="en-IN"/>
          </a:p>
        </p:txBody>
      </p:sp>
      <p:pic>
        <p:nvPicPr>
          <p:cNvPr id="7" name="Picture 6">
            <a:extLst>
              <a:ext uri="{FF2B5EF4-FFF2-40B4-BE49-F238E27FC236}">
                <a16:creationId xmlns:a16="http://schemas.microsoft.com/office/drawing/2014/main" id="{A8AC23E7-ECAC-117D-58B7-BC5B9A293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23" y="769568"/>
            <a:ext cx="5563565" cy="4857750"/>
          </a:xfrm>
          <a:prstGeom prst="rect">
            <a:avLst/>
          </a:prstGeom>
        </p:spPr>
      </p:pic>
      <p:pic>
        <p:nvPicPr>
          <p:cNvPr id="3" name="Picture 2">
            <a:extLst>
              <a:ext uri="{FF2B5EF4-FFF2-40B4-BE49-F238E27FC236}">
                <a16:creationId xmlns:a16="http://schemas.microsoft.com/office/drawing/2014/main" id="{25599131-1F52-DA42-DA7E-4E0E1D9B9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5876" y="769568"/>
            <a:ext cx="5248275" cy="4944886"/>
          </a:xfrm>
          <a:prstGeom prst="rect">
            <a:avLst/>
          </a:prstGeom>
        </p:spPr>
      </p:pic>
    </p:spTree>
    <p:extLst>
      <p:ext uri="{BB962C8B-B14F-4D97-AF65-F5344CB8AC3E}">
        <p14:creationId xmlns:p14="http://schemas.microsoft.com/office/powerpoint/2010/main" val="925733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96A6A-A273-3090-2EC2-09AF9DA338EF}"/>
              </a:ext>
            </a:extLst>
          </p:cNvPr>
          <p:cNvSpPr>
            <a:spLocks noGrp="1"/>
          </p:cNvSpPr>
          <p:nvPr>
            <p:ph type="dt" sz="half" idx="10"/>
          </p:nvPr>
        </p:nvSpPr>
        <p:spPr/>
        <p:txBody>
          <a:bodyPr/>
          <a:lstStyle/>
          <a:p>
            <a:r>
              <a:rPr lang="en-IN" dirty="0"/>
              <a:t>Batch No: 06</a:t>
            </a:r>
          </a:p>
        </p:txBody>
      </p:sp>
      <p:sp>
        <p:nvSpPr>
          <p:cNvPr id="3" name="Footer Placeholder 2">
            <a:extLst>
              <a:ext uri="{FF2B5EF4-FFF2-40B4-BE49-F238E27FC236}">
                <a16:creationId xmlns:a16="http://schemas.microsoft.com/office/drawing/2014/main" id="{1FD3D2E4-AEF3-2CD7-E106-B93862721C3F}"/>
              </a:ext>
            </a:extLst>
          </p:cNvPr>
          <p:cNvSpPr>
            <a:spLocks noGrp="1"/>
          </p:cNvSpPr>
          <p:nvPr>
            <p:ph type="ftr" sz="quarter" idx="11"/>
          </p:nvPr>
        </p:nvSpPr>
        <p:spPr/>
        <p:txBody>
          <a:bodyPr/>
          <a:lstStyle/>
          <a:p>
            <a:r>
              <a:rPr lang="en-IN"/>
              <a:t>Arunai Engineering College</a:t>
            </a:r>
          </a:p>
        </p:txBody>
      </p:sp>
      <p:sp>
        <p:nvSpPr>
          <p:cNvPr id="4" name="Slide Number Placeholder 3">
            <a:extLst>
              <a:ext uri="{FF2B5EF4-FFF2-40B4-BE49-F238E27FC236}">
                <a16:creationId xmlns:a16="http://schemas.microsoft.com/office/drawing/2014/main" id="{9F97D0F5-1E2D-EC2A-2437-DFBAF7422B7B}"/>
              </a:ext>
            </a:extLst>
          </p:cNvPr>
          <p:cNvSpPr>
            <a:spLocks noGrp="1"/>
          </p:cNvSpPr>
          <p:nvPr>
            <p:ph type="sldNum" sz="quarter" idx="12"/>
          </p:nvPr>
        </p:nvSpPr>
        <p:spPr/>
        <p:txBody>
          <a:bodyPr/>
          <a:lstStyle/>
          <a:p>
            <a:fld id="{605078FE-0DF6-4F2D-896A-641D353EC615}" type="slidenum">
              <a:rPr lang="en-IN" smtClean="0"/>
              <a:t>21</a:t>
            </a:fld>
            <a:endParaRPr lang="en-IN"/>
          </a:p>
        </p:txBody>
      </p:sp>
      <p:pic>
        <p:nvPicPr>
          <p:cNvPr id="6" name="Picture 5">
            <a:extLst>
              <a:ext uri="{FF2B5EF4-FFF2-40B4-BE49-F238E27FC236}">
                <a16:creationId xmlns:a16="http://schemas.microsoft.com/office/drawing/2014/main" id="{CC13374E-BF52-B1C8-A8E8-6E21CE34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71" y="239710"/>
            <a:ext cx="5191125" cy="5972175"/>
          </a:xfrm>
          <a:prstGeom prst="rect">
            <a:avLst/>
          </a:prstGeom>
        </p:spPr>
      </p:pic>
      <p:pic>
        <p:nvPicPr>
          <p:cNvPr id="8" name="Picture 7">
            <a:extLst>
              <a:ext uri="{FF2B5EF4-FFF2-40B4-BE49-F238E27FC236}">
                <a16:creationId xmlns:a16="http://schemas.microsoft.com/office/drawing/2014/main" id="{58726B3D-1DED-6FD4-44B9-CFA708D7B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4321" y="963611"/>
            <a:ext cx="3705225" cy="4524375"/>
          </a:xfrm>
          <a:prstGeom prst="rect">
            <a:avLst/>
          </a:prstGeom>
        </p:spPr>
      </p:pic>
    </p:spTree>
    <p:extLst>
      <p:ext uri="{BB962C8B-B14F-4D97-AF65-F5344CB8AC3E}">
        <p14:creationId xmlns:p14="http://schemas.microsoft.com/office/powerpoint/2010/main" val="1701170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69F4D1-6E62-A8D3-C0CE-D8A315C540B2}"/>
              </a:ext>
            </a:extLst>
          </p:cNvPr>
          <p:cNvSpPr>
            <a:spLocks noGrp="1"/>
          </p:cNvSpPr>
          <p:nvPr>
            <p:ph type="dt" sz="half" idx="10"/>
          </p:nvPr>
        </p:nvSpPr>
        <p:spPr/>
        <p:txBody>
          <a:bodyPr/>
          <a:lstStyle/>
          <a:p>
            <a:r>
              <a:rPr lang="en-IN" dirty="0"/>
              <a:t>Batch No: 06</a:t>
            </a:r>
          </a:p>
        </p:txBody>
      </p:sp>
      <p:sp>
        <p:nvSpPr>
          <p:cNvPr id="3" name="Footer Placeholder 2">
            <a:extLst>
              <a:ext uri="{FF2B5EF4-FFF2-40B4-BE49-F238E27FC236}">
                <a16:creationId xmlns:a16="http://schemas.microsoft.com/office/drawing/2014/main" id="{B77468E4-8788-EEAB-CC61-B0958290A3C4}"/>
              </a:ext>
            </a:extLst>
          </p:cNvPr>
          <p:cNvSpPr>
            <a:spLocks noGrp="1"/>
          </p:cNvSpPr>
          <p:nvPr>
            <p:ph type="ftr" sz="quarter" idx="11"/>
          </p:nvPr>
        </p:nvSpPr>
        <p:spPr/>
        <p:txBody>
          <a:bodyPr/>
          <a:lstStyle/>
          <a:p>
            <a:r>
              <a:rPr lang="en-IN"/>
              <a:t>Arunai Engineering College</a:t>
            </a:r>
          </a:p>
        </p:txBody>
      </p:sp>
      <p:sp>
        <p:nvSpPr>
          <p:cNvPr id="4" name="Slide Number Placeholder 3">
            <a:extLst>
              <a:ext uri="{FF2B5EF4-FFF2-40B4-BE49-F238E27FC236}">
                <a16:creationId xmlns:a16="http://schemas.microsoft.com/office/drawing/2014/main" id="{AC7814B7-CD09-D6DA-CB8F-E0AD19D61D5B}"/>
              </a:ext>
            </a:extLst>
          </p:cNvPr>
          <p:cNvSpPr>
            <a:spLocks noGrp="1"/>
          </p:cNvSpPr>
          <p:nvPr>
            <p:ph type="sldNum" sz="quarter" idx="12"/>
          </p:nvPr>
        </p:nvSpPr>
        <p:spPr/>
        <p:txBody>
          <a:bodyPr/>
          <a:lstStyle/>
          <a:p>
            <a:fld id="{605078FE-0DF6-4F2D-896A-641D353EC615}" type="slidenum">
              <a:rPr lang="en-IN" smtClean="0"/>
              <a:t>22</a:t>
            </a:fld>
            <a:endParaRPr lang="en-IN"/>
          </a:p>
        </p:txBody>
      </p:sp>
      <p:pic>
        <p:nvPicPr>
          <p:cNvPr id="6" name="Picture 5">
            <a:extLst>
              <a:ext uri="{FF2B5EF4-FFF2-40B4-BE49-F238E27FC236}">
                <a16:creationId xmlns:a16="http://schemas.microsoft.com/office/drawing/2014/main" id="{C1B947AF-24C1-5915-1E44-F4B88B795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489" y="541867"/>
            <a:ext cx="8590844" cy="5325533"/>
          </a:xfrm>
          <a:prstGeom prst="rect">
            <a:avLst/>
          </a:prstGeom>
        </p:spPr>
      </p:pic>
    </p:spTree>
    <p:extLst>
      <p:ext uri="{BB962C8B-B14F-4D97-AF65-F5344CB8AC3E}">
        <p14:creationId xmlns:p14="http://schemas.microsoft.com/office/powerpoint/2010/main" val="494250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C686C-381F-EDF0-26D4-32C5E7E423AC}"/>
              </a:ext>
            </a:extLst>
          </p:cNvPr>
          <p:cNvSpPr>
            <a:spLocks noGrp="1"/>
          </p:cNvSpPr>
          <p:nvPr>
            <p:ph type="dt" sz="half" idx="10"/>
          </p:nvPr>
        </p:nvSpPr>
        <p:spPr/>
        <p:txBody>
          <a:bodyPr/>
          <a:lstStyle/>
          <a:p>
            <a:r>
              <a:rPr lang="en-IN" dirty="0"/>
              <a:t>Batch No: 06</a:t>
            </a:r>
          </a:p>
        </p:txBody>
      </p:sp>
      <p:sp>
        <p:nvSpPr>
          <p:cNvPr id="3" name="Footer Placeholder 2">
            <a:extLst>
              <a:ext uri="{FF2B5EF4-FFF2-40B4-BE49-F238E27FC236}">
                <a16:creationId xmlns:a16="http://schemas.microsoft.com/office/drawing/2014/main" id="{49730ACA-0475-02BC-782A-1577DAE254F2}"/>
              </a:ext>
            </a:extLst>
          </p:cNvPr>
          <p:cNvSpPr>
            <a:spLocks noGrp="1"/>
          </p:cNvSpPr>
          <p:nvPr>
            <p:ph type="ftr" sz="quarter" idx="11"/>
          </p:nvPr>
        </p:nvSpPr>
        <p:spPr/>
        <p:txBody>
          <a:bodyPr/>
          <a:lstStyle/>
          <a:p>
            <a:r>
              <a:rPr lang="en-IN"/>
              <a:t>Arunai Engineering College</a:t>
            </a:r>
          </a:p>
        </p:txBody>
      </p:sp>
      <p:sp>
        <p:nvSpPr>
          <p:cNvPr id="4" name="Slide Number Placeholder 3">
            <a:extLst>
              <a:ext uri="{FF2B5EF4-FFF2-40B4-BE49-F238E27FC236}">
                <a16:creationId xmlns:a16="http://schemas.microsoft.com/office/drawing/2014/main" id="{D5527864-FBD4-D2C2-72B0-4A7C26A7C67E}"/>
              </a:ext>
            </a:extLst>
          </p:cNvPr>
          <p:cNvSpPr>
            <a:spLocks noGrp="1"/>
          </p:cNvSpPr>
          <p:nvPr>
            <p:ph type="sldNum" sz="quarter" idx="12"/>
          </p:nvPr>
        </p:nvSpPr>
        <p:spPr/>
        <p:txBody>
          <a:bodyPr/>
          <a:lstStyle/>
          <a:p>
            <a:fld id="{605078FE-0DF6-4F2D-896A-641D353EC615}" type="slidenum">
              <a:rPr lang="en-IN" smtClean="0"/>
              <a:t>23</a:t>
            </a:fld>
            <a:endParaRPr lang="en-IN"/>
          </a:p>
        </p:txBody>
      </p:sp>
      <p:pic>
        <p:nvPicPr>
          <p:cNvPr id="14" name="Picture 13">
            <a:extLst>
              <a:ext uri="{FF2B5EF4-FFF2-40B4-BE49-F238E27FC236}">
                <a16:creationId xmlns:a16="http://schemas.microsoft.com/office/drawing/2014/main" id="{47475926-2FC9-C782-CB34-B286FBC87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5482"/>
            <a:ext cx="5822066" cy="4857750"/>
          </a:xfrm>
          <a:prstGeom prst="rect">
            <a:avLst/>
          </a:prstGeom>
        </p:spPr>
      </p:pic>
      <p:pic>
        <p:nvPicPr>
          <p:cNvPr id="16" name="Picture 15">
            <a:extLst>
              <a:ext uri="{FF2B5EF4-FFF2-40B4-BE49-F238E27FC236}">
                <a16:creationId xmlns:a16="http://schemas.microsoft.com/office/drawing/2014/main" id="{DE1A8A6C-669D-3632-1971-ED40F0670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2734" y="735957"/>
            <a:ext cx="6279266" cy="4867275"/>
          </a:xfrm>
          <a:prstGeom prst="rect">
            <a:avLst/>
          </a:prstGeom>
        </p:spPr>
      </p:pic>
    </p:spTree>
    <p:extLst>
      <p:ext uri="{BB962C8B-B14F-4D97-AF65-F5344CB8AC3E}">
        <p14:creationId xmlns:p14="http://schemas.microsoft.com/office/powerpoint/2010/main" val="54734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957CD6-5ECA-5823-0C95-3B3AB4A27D10}"/>
              </a:ext>
            </a:extLst>
          </p:cNvPr>
          <p:cNvSpPr>
            <a:spLocks noGrp="1"/>
          </p:cNvSpPr>
          <p:nvPr>
            <p:ph type="dt" sz="half" idx="10"/>
          </p:nvPr>
        </p:nvSpPr>
        <p:spPr/>
        <p:txBody>
          <a:bodyPr/>
          <a:lstStyle/>
          <a:p>
            <a:r>
              <a:rPr lang="en-IN" dirty="0"/>
              <a:t>Batch No: 06</a:t>
            </a:r>
          </a:p>
        </p:txBody>
      </p:sp>
      <p:sp>
        <p:nvSpPr>
          <p:cNvPr id="3" name="Footer Placeholder 2">
            <a:extLst>
              <a:ext uri="{FF2B5EF4-FFF2-40B4-BE49-F238E27FC236}">
                <a16:creationId xmlns:a16="http://schemas.microsoft.com/office/drawing/2014/main" id="{55FE1F96-EC1D-6A38-ABB4-DB2E68845627}"/>
              </a:ext>
            </a:extLst>
          </p:cNvPr>
          <p:cNvSpPr>
            <a:spLocks noGrp="1"/>
          </p:cNvSpPr>
          <p:nvPr>
            <p:ph type="ftr" sz="quarter" idx="11"/>
          </p:nvPr>
        </p:nvSpPr>
        <p:spPr/>
        <p:txBody>
          <a:bodyPr/>
          <a:lstStyle/>
          <a:p>
            <a:r>
              <a:rPr lang="en-IN"/>
              <a:t>Arunai Engineering College</a:t>
            </a:r>
          </a:p>
        </p:txBody>
      </p:sp>
      <p:sp>
        <p:nvSpPr>
          <p:cNvPr id="4" name="Slide Number Placeholder 3">
            <a:extLst>
              <a:ext uri="{FF2B5EF4-FFF2-40B4-BE49-F238E27FC236}">
                <a16:creationId xmlns:a16="http://schemas.microsoft.com/office/drawing/2014/main" id="{027E79D2-3D9F-D2B1-4E62-C5D980B8A1A8}"/>
              </a:ext>
            </a:extLst>
          </p:cNvPr>
          <p:cNvSpPr>
            <a:spLocks noGrp="1"/>
          </p:cNvSpPr>
          <p:nvPr>
            <p:ph type="sldNum" sz="quarter" idx="12"/>
          </p:nvPr>
        </p:nvSpPr>
        <p:spPr/>
        <p:txBody>
          <a:bodyPr/>
          <a:lstStyle/>
          <a:p>
            <a:fld id="{605078FE-0DF6-4F2D-896A-641D353EC615}" type="slidenum">
              <a:rPr lang="en-IN" smtClean="0"/>
              <a:t>24</a:t>
            </a:fld>
            <a:endParaRPr lang="en-IN"/>
          </a:p>
        </p:txBody>
      </p:sp>
      <p:pic>
        <p:nvPicPr>
          <p:cNvPr id="7" name="Picture 6">
            <a:extLst>
              <a:ext uri="{FF2B5EF4-FFF2-40B4-BE49-F238E27FC236}">
                <a16:creationId xmlns:a16="http://schemas.microsoft.com/office/drawing/2014/main" id="{3CAC110F-6DC7-9F66-00A8-591C71F69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310" y="559858"/>
            <a:ext cx="8726311" cy="5253920"/>
          </a:xfrm>
          <a:prstGeom prst="rect">
            <a:avLst/>
          </a:prstGeom>
        </p:spPr>
      </p:pic>
    </p:spTree>
    <p:extLst>
      <p:ext uri="{BB962C8B-B14F-4D97-AF65-F5344CB8AC3E}">
        <p14:creationId xmlns:p14="http://schemas.microsoft.com/office/powerpoint/2010/main" val="2944424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B0D2F-E25F-AFEE-7DD6-6807695F4A0B}"/>
              </a:ext>
            </a:extLst>
          </p:cNvPr>
          <p:cNvSpPr>
            <a:spLocks noGrp="1"/>
          </p:cNvSpPr>
          <p:nvPr>
            <p:ph type="dt" sz="half" idx="10"/>
          </p:nvPr>
        </p:nvSpPr>
        <p:spPr/>
        <p:txBody>
          <a:bodyPr/>
          <a:lstStyle/>
          <a:p>
            <a:r>
              <a:rPr lang="en-IN" dirty="0"/>
              <a:t>Batch No: 06</a:t>
            </a:r>
          </a:p>
        </p:txBody>
      </p:sp>
      <p:sp>
        <p:nvSpPr>
          <p:cNvPr id="3" name="Footer Placeholder 2">
            <a:extLst>
              <a:ext uri="{FF2B5EF4-FFF2-40B4-BE49-F238E27FC236}">
                <a16:creationId xmlns:a16="http://schemas.microsoft.com/office/drawing/2014/main" id="{33DFBB4A-6739-AB52-9774-C430BC9CB613}"/>
              </a:ext>
            </a:extLst>
          </p:cNvPr>
          <p:cNvSpPr>
            <a:spLocks noGrp="1"/>
          </p:cNvSpPr>
          <p:nvPr>
            <p:ph type="ftr" sz="quarter" idx="11"/>
          </p:nvPr>
        </p:nvSpPr>
        <p:spPr/>
        <p:txBody>
          <a:bodyPr/>
          <a:lstStyle/>
          <a:p>
            <a:r>
              <a:rPr lang="en-IN"/>
              <a:t>Arunai Engineering College</a:t>
            </a:r>
          </a:p>
        </p:txBody>
      </p:sp>
      <p:sp>
        <p:nvSpPr>
          <p:cNvPr id="4" name="Slide Number Placeholder 3">
            <a:extLst>
              <a:ext uri="{FF2B5EF4-FFF2-40B4-BE49-F238E27FC236}">
                <a16:creationId xmlns:a16="http://schemas.microsoft.com/office/drawing/2014/main" id="{035B81CB-35D3-B444-C177-93CE62F59421}"/>
              </a:ext>
            </a:extLst>
          </p:cNvPr>
          <p:cNvSpPr>
            <a:spLocks noGrp="1"/>
          </p:cNvSpPr>
          <p:nvPr>
            <p:ph type="sldNum" sz="quarter" idx="12"/>
          </p:nvPr>
        </p:nvSpPr>
        <p:spPr/>
        <p:txBody>
          <a:bodyPr/>
          <a:lstStyle/>
          <a:p>
            <a:fld id="{605078FE-0DF6-4F2D-896A-641D353EC615}" type="slidenum">
              <a:rPr lang="en-IN" smtClean="0"/>
              <a:t>25</a:t>
            </a:fld>
            <a:endParaRPr lang="en-IN"/>
          </a:p>
        </p:txBody>
      </p:sp>
      <p:pic>
        <p:nvPicPr>
          <p:cNvPr id="7" name="Picture 6">
            <a:extLst>
              <a:ext uri="{FF2B5EF4-FFF2-40B4-BE49-F238E27FC236}">
                <a16:creationId xmlns:a16="http://schemas.microsoft.com/office/drawing/2014/main" id="{48AD4623-3781-0478-09EF-54E410BAF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7957"/>
            <a:ext cx="6096000" cy="4867275"/>
          </a:xfrm>
          <a:prstGeom prst="rect">
            <a:avLst/>
          </a:prstGeom>
        </p:spPr>
      </p:pic>
      <p:pic>
        <p:nvPicPr>
          <p:cNvPr id="10" name="Picture 9">
            <a:extLst>
              <a:ext uri="{FF2B5EF4-FFF2-40B4-BE49-F238E27FC236}">
                <a16:creationId xmlns:a16="http://schemas.microsoft.com/office/drawing/2014/main" id="{28C85CB2-2C62-C0E8-AD23-9942D2582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310" y="747007"/>
            <a:ext cx="6005689" cy="4848225"/>
          </a:xfrm>
          <a:prstGeom prst="rect">
            <a:avLst/>
          </a:prstGeom>
        </p:spPr>
      </p:pic>
    </p:spTree>
    <p:extLst>
      <p:ext uri="{BB962C8B-B14F-4D97-AF65-F5344CB8AC3E}">
        <p14:creationId xmlns:p14="http://schemas.microsoft.com/office/powerpoint/2010/main" val="865448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DB2B76-EBE4-B659-71F4-5C464232CA77}"/>
              </a:ext>
            </a:extLst>
          </p:cNvPr>
          <p:cNvSpPr>
            <a:spLocks noGrp="1"/>
          </p:cNvSpPr>
          <p:nvPr>
            <p:ph type="dt" sz="half" idx="10"/>
          </p:nvPr>
        </p:nvSpPr>
        <p:spPr/>
        <p:txBody>
          <a:bodyPr/>
          <a:lstStyle/>
          <a:p>
            <a:r>
              <a:rPr lang="en-IN" dirty="0"/>
              <a:t>Batch No: 06</a:t>
            </a:r>
          </a:p>
        </p:txBody>
      </p:sp>
      <p:sp>
        <p:nvSpPr>
          <p:cNvPr id="3" name="Footer Placeholder 2">
            <a:extLst>
              <a:ext uri="{FF2B5EF4-FFF2-40B4-BE49-F238E27FC236}">
                <a16:creationId xmlns:a16="http://schemas.microsoft.com/office/drawing/2014/main" id="{F322BC2B-7DD1-C96A-A3DB-1F441DC4D88F}"/>
              </a:ext>
            </a:extLst>
          </p:cNvPr>
          <p:cNvSpPr>
            <a:spLocks noGrp="1"/>
          </p:cNvSpPr>
          <p:nvPr>
            <p:ph type="ftr" sz="quarter" idx="11"/>
          </p:nvPr>
        </p:nvSpPr>
        <p:spPr/>
        <p:txBody>
          <a:bodyPr/>
          <a:lstStyle/>
          <a:p>
            <a:r>
              <a:rPr lang="en-IN"/>
              <a:t>Arunai Engineering College</a:t>
            </a:r>
          </a:p>
        </p:txBody>
      </p:sp>
      <p:sp>
        <p:nvSpPr>
          <p:cNvPr id="4" name="Slide Number Placeholder 3">
            <a:extLst>
              <a:ext uri="{FF2B5EF4-FFF2-40B4-BE49-F238E27FC236}">
                <a16:creationId xmlns:a16="http://schemas.microsoft.com/office/drawing/2014/main" id="{59E2B8BE-19B2-88FE-A10A-0C2A98BFDC68}"/>
              </a:ext>
            </a:extLst>
          </p:cNvPr>
          <p:cNvSpPr>
            <a:spLocks noGrp="1"/>
          </p:cNvSpPr>
          <p:nvPr>
            <p:ph type="sldNum" sz="quarter" idx="12"/>
          </p:nvPr>
        </p:nvSpPr>
        <p:spPr/>
        <p:txBody>
          <a:bodyPr/>
          <a:lstStyle/>
          <a:p>
            <a:fld id="{605078FE-0DF6-4F2D-896A-641D353EC615}" type="slidenum">
              <a:rPr lang="en-IN" smtClean="0"/>
              <a:t>26</a:t>
            </a:fld>
            <a:endParaRPr lang="en-IN"/>
          </a:p>
        </p:txBody>
      </p:sp>
      <p:pic>
        <p:nvPicPr>
          <p:cNvPr id="6" name="Picture 5">
            <a:extLst>
              <a:ext uri="{FF2B5EF4-FFF2-40B4-BE49-F238E27FC236}">
                <a16:creationId xmlns:a16="http://schemas.microsoft.com/office/drawing/2014/main" id="{01301B16-34F2-89C2-0340-58E941D99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383822"/>
            <a:ext cx="9651999" cy="5779911"/>
          </a:xfrm>
          <a:prstGeom prst="rect">
            <a:avLst/>
          </a:prstGeom>
        </p:spPr>
      </p:pic>
    </p:spTree>
    <p:extLst>
      <p:ext uri="{BB962C8B-B14F-4D97-AF65-F5344CB8AC3E}">
        <p14:creationId xmlns:p14="http://schemas.microsoft.com/office/powerpoint/2010/main" val="3499483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9" name="Title 1"/>
          <p:cNvSpPr txBox="1"/>
          <p:nvPr/>
        </p:nvSpPr>
        <p:spPr>
          <a:xfrm>
            <a:off x="0" y="635"/>
            <a:ext cx="12192000" cy="7816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IN" sz="2800" b="1" dirty="0">
                <a:solidFill>
                  <a:schemeClr val="bg1"/>
                </a:solidFill>
                <a:latin typeface="Times New Roman" panose="02020603050405020304" pitchFamily="18" charset="0"/>
                <a:cs typeface="Times New Roman" panose="02020603050405020304" pitchFamily="18" charset="0"/>
              </a:rPr>
              <a:t>C</a:t>
            </a:r>
            <a:r>
              <a:rPr lang="en-US" altLang="en-IN" sz="2800" b="1" dirty="0">
                <a:solidFill>
                  <a:schemeClr val="bg1"/>
                </a:solidFill>
                <a:latin typeface="Times New Roman" panose="02020603050405020304" pitchFamily="18" charset="0"/>
                <a:cs typeface="Times New Roman" panose="02020603050405020304" pitchFamily="18" charset="0"/>
              </a:rPr>
              <a:t>ONCLUSION</a:t>
            </a:r>
          </a:p>
        </p:txBody>
      </p:sp>
      <p:sp>
        <p:nvSpPr>
          <p:cNvPr id="4" name="Date Placeholder 3"/>
          <p:cNvSpPr>
            <a:spLocks noGrp="1"/>
          </p:cNvSpPr>
          <p:nvPr>
            <p:ph type="dt" sz="half" idx="10"/>
          </p:nvPr>
        </p:nvSpPr>
        <p:spPr/>
        <p:txBody>
          <a:bodyPr/>
          <a:lstStyle/>
          <a:p>
            <a:r>
              <a:rPr lang="en-IN" dirty="0"/>
              <a:t>Batch No: 06</a:t>
            </a:r>
          </a:p>
        </p:txBody>
      </p:sp>
      <p:sp>
        <p:nvSpPr>
          <p:cNvPr id="5" name="Slide Number Placeholder 4"/>
          <p:cNvSpPr>
            <a:spLocks noGrp="1"/>
          </p:cNvSpPr>
          <p:nvPr>
            <p:ph type="sldNum" sz="quarter" idx="12"/>
          </p:nvPr>
        </p:nvSpPr>
        <p:spPr/>
        <p:txBody>
          <a:bodyPr/>
          <a:lstStyle/>
          <a:p>
            <a:fld id="{605078FE-0DF6-4F2D-896A-641D353EC615}" type="slidenum">
              <a:rPr lang="en-IN" smtClean="0"/>
              <a:t>27</a:t>
            </a:fld>
            <a:endParaRPr lang="en-IN"/>
          </a:p>
        </p:txBody>
      </p:sp>
      <p:sp>
        <p:nvSpPr>
          <p:cNvPr id="6" name="Footer Placeholder 5"/>
          <p:cNvSpPr>
            <a:spLocks noGrp="1"/>
          </p:cNvSpPr>
          <p:nvPr>
            <p:ph type="ftr" sz="quarter" idx="11"/>
          </p:nvPr>
        </p:nvSpPr>
        <p:spPr/>
        <p:txBody>
          <a:bodyPr/>
          <a:lstStyle/>
          <a:p>
            <a:r>
              <a:rPr lang="en-IN"/>
              <a:t>Arunai Engineering College</a:t>
            </a:r>
          </a:p>
        </p:txBody>
      </p:sp>
      <p:sp>
        <p:nvSpPr>
          <p:cNvPr id="8" name="TextBox 7">
            <a:extLst>
              <a:ext uri="{FF2B5EF4-FFF2-40B4-BE49-F238E27FC236}">
                <a16:creationId xmlns:a16="http://schemas.microsoft.com/office/drawing/2014/main" id="{6347780A-2B86-DEC9-B7D1-012D5C53B747}"/>
              </a:ext>
            </a:extLst>
          </p:cNvPr>
          <p:cNvSpPr txBox="1"/>
          <p:nvPr/>
        </p:nvSpPr>
        <p:spPr>
          <a:xfrm>
            <a:off x="830276" y="1414582"/>
            <a:ext cx="10789356" cy="4524315"/>
          </a:xfrm>
          <a:prstGeom prst="rect">
            <a:avLst/>
          </a:prstGeom>
          <a:noFill/>
        </p:spPr>
        <p:txBody>
          <a:bodyPr wrap="square" rtlCol="0">
            <a:spAutoFit/>
          </a:bodyPr>
          <a:lstStyle/>
          <a:p>
            <a:pPr marL="342900" indent="-342900" algn="just">
              <a:buFont typeface="Arial" pitchFamily="34" charset="0"/>
              <a:buChar char="•"/>
            </a:pPr>
            <a:r>
              <a:rPr lang="en-US" sz="2400" dirty="0">
                <a:latin typeface="Times New Roman" pitchFamily="18" charset="0"/>
                <a:cs typeface="Times New Roman" pitchFamily="18" charset="0"/>
              </a:rPr>
              <a:t>A Secure E-voting system uses face recognition and fingerprint methods provide additional security has been discussed in this paper. </a:t>
            </a:r>
          </a:p>
          <a:p>
            <a:pPr marL="342900" indent="-342900" algn="just">
              <a:buFont typeface="Arial" pitchFamily="34" charset="0"/>
              <a:buChar char="•"/>
            </a:pPr>
            <a:r>
              <a:rPr lang="en-US" sz="2400" dirty="0">
                <a:latin typeface="Times New Roman" pitchFamily="18" charset="0"/>
                <a:cs typeface="Times New Roman" pitchFamily="18" charset="0"/>
              </a:rPr>
              <a:t>As per our study and </a:t>
            </a:r>
            <a:r>
              <a:rPr lang="en-US" sz="2400" dirty="0" err="1">
                <a:latin typeface="Times New Roman" pitchFamily="18" charset="0"/>
                <a:cs typeface="Times New Roman" pitchFamily="18" charset="0"/>
              </a:rPr>
              <a:t>discussion,Facenet</a:t>
            </a:r>
            <a:r>
              <a:rPr lang="en-US" sz="2400" dirty="0">
                <a:latin typeface="Times New Roman" pitchFamily="18" charset="0"/>
                <a:cs typeface="Times New Roman" pitchFamily="18" charset="0"/>
              </a:rPr>
              <a:t> algorithm is superlative for face recognition because it provides high accuracy than other algorithm discussed in paper.</a:t>
            </a:r>
          </a:p>
          <a:p>
            <a:pPr marL="342900" indent="-342900" algn="just">
              <a:buFont typeface="Arial" pitchFamily="34" charset="0"/>
              <a:buChar char="•"/>
            </a:pPr>
            <a:r>
              <a:rPr lang="en-US" sz="2400" dirty="0">
                <a:latin typeface="Times New Roman" pitchFamily="18" charset="0"/>
                <a:cs typeface="Times New Roman" pitchFamily="18" charset="0"/>
              </a:rPr>
              <a:t>The implemented system focuses on avoiding fake and duplicate voting by providing additional security. </a:t>
            </a:r>
          </a:p>
          <a:p>
            <a:pPr marL="342900" indent="-342900" algn="just">
              <a:buFont typeface="Arial" pitchFamily="34" charset="0"/>
              <a:buChar char="•"/>
            </a:pPr>
            <a:r>
              <a:rPr lang="en-US" sz="2400" dirty="0">
                <a:latin typeface="Times New Roman" pitchFamily="18" charset="0"/>
                <a:cs typeface="Times New Roman" pitchFamily="18" charset="0"/>
              </a:rPr>
              <a:t>In future system can be built on android platform for online voting using same techniques. </a:t>
            </a:r>
          </a:p>
          <a:p>
            <a:pPr marL="342900" indent="-342900" algn="just">
              <a:buFont typeface="Arial" pitchFamily="34" charset="0"/>
              <a:buChar char="•"/>
            </a:pPr>
            <a:r>
              <a:rPr lang="en-US" sz="2400" dirty="0">
                <a:latin typeface="Times New Roman" pitchFamily="18" charset="0"/>
                <a:cs typeface="Times New Roman" pitchFamily="18" charset="0"/>
              </a:rPr>
              <a:t>In this project, we have considered only face recognition and fingerprint.</a:t>
            </a:r>
          </a:p>
          <a:p>
            <a:pPr marL="342900" indent="-342900" algn="just">
              <a:buFont typeface="Arial" pitchFamily="34" charset="0"/>
              <a:buChar char="•"/>
            </a:pPr>
            <a:r>
              <a:rPr lang="en-US" sz="2400" dirty="0">
                <a:latin typeface="Times New Roman" pitchFamily="18" charset="0"/>
                <a:cs typeface="Times New Roman" pitchFamily="18" charset="0"/>
              </a:rPr>
              <a:t> In future, it can be possible to use OTP method for voting.</a:t>
            </a:r>
          </a:p>
          <a:p>
            <a:pPr marL="342900" indent="-342900">
              <a:buFont typeface="Wingdings" panose="05000000000000000000" pitchFamily="2" charset="2"/>
              <a:buChar char="Ø"/>
            </a:pP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9" name="Title 1"/>
          <p:cNvSpPr txBox="1"/>
          <p:nvPr/>
        </p:nvSpPr>
        <p:spPr>
          <a:xfrm>
            <a:off x="0" y="635"/>
            <a:ext cx="12192000" cy="7816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IN" sz="2800" b="1" dirty="0">
                <a:solidFill>
                  <a:schemeClr val="bg1"/>
                </a:solidFill>
                <a:latin typeface="Times New Roman" panose="02020603050405020304" pitchFamily="18" charset="0"/>
                <a:cs typeface="Times New Roman" panose="02020603050405020304" pitchFamily="18" charset="0"/>
              </a:rPr>
              <a:t>FUTURE ENHANCEMENT</a:t>
            </a:r>
          </a:p>
        </p:txBody>
      </p:sp>
      <p:sp>
        <p:nvSpPr>
          <p:cNvPr id="4" name="Date Placeholder 3"/>
          <p:cNvSpPr>
            <a:spLocks noGrp="1"/>
          </p:cNvSpPr>
          <p:nvPr>
            <p:ph type="dt" sz="half" idx="10"/>
          </p:nvPr>
        </p:nvSpPr>
        <p:spPr/>
        <p:txBody>
          <a:bodyPr/>
          <a:lstStyle/>
          <a:p>
            <a:r>
              <a:rPr lang="en-IN" dirty="0"/>
              <a:t>Batch No: 06</a:t>
            </a:r>
          </a:p>
        </p:txBody>
      </p:sp>
      <p:sp>
        <p:nvSpPr>
          <p:cNvPr id="5" name="Slide Number Placeholder 4"/>
          <p:cNvSpPr>
            <a:spLocks noGrp="1"/>
          </p:cNvSpPr>
          <p:nvPr>
            <p:ph type="sldNum" sz="quarter" idx="12"/>
          </p:nvPr>
        </p:nvSpPr>
        <p:spPr/>
        <p:txBody>
          <a:bodyPr/>
          <a:lstStyle/>
          <a:p>
            <a:fld id="{605078FE-0DF6-4F2D-896A-641D353EC615}" type="slidenum">
              <a:rPr lang="en-IN" smtClean="0"/>
              <a:t>28</a:t>
            </a:fld>
            <a:endParaRPr lang="en-IN"/>
          </a:p>
        </p:txBody>
      </p:sp>
      <p:sp>
        <p:nvSpPr>
          <p:cNvPr id="6" name="Footer Placeholder 5"/>
          <p:cNvSpPr>
            <a:spLocks noGrp="1"/>
          </p:cNvSpPr>
          <p:nvPr>
            <p:ph type="ftr" sz="quarter" idx="11"/>
          </p:nvPr>
        </p:nvSpPr>
        <p:spPr/>
        <p:txBody>
          <a:bodyPr/>
          <a:lstStyle/>
          <a:p>
            <a:r>
              <a:rPr lang="en-IN"/>
              <a:t>Arunai Engineering College</a:t>
            </a:r>
          </a:p>
        </p:txBody>
      </p:sp>
      <p:sp>
        <p:nvSpPr>
          <p:cNvPr id="8" name="TextBox 7">
            <a:extLst>
              <a:ext uri="{FF2B5EF4-FFF2-40B4-BE49-F238E27FC236}">
                <a16:creationId xmlns:a16="http://schemas.microsoft.com/office/drawing/2014/main" id="{6347780A-2B86-DEC9-B7D1-012D5C53B747}"/>
              </a:ext>
            </a:extLst>
          </p:cNvPr>
          <p:cNvSpPr txBox="1"/>
          <p:nvPr/>
        </p:nvSpPr>
        <p:spPr>
          <a:xfrm>
            <a:off x="701322" y="1144952"/>
            <a:ext cx="10789356" cy="5262979"/>
          </a:xfrm>
          <a:prstGeom prst="rect">
            <a:avLst/>
          </a:prstGeom>
          <a:noFill/>
        </p:spPr>
        <p:txBody>
          <a:bodyPr wrap="square" rtlCol="0">
            <a:spAutoFit/>
          </a:bodyPr>
          <a:lstStyle/>
          <a:p>
            <a:pPr marL="342900" indent="-342900" algn="just">
              <a:buFont typeface="Arial" pitchFamily="34" charset="0"/>
              <a:buChar char="•"/>
            </a:pPr>
            <a:r>
              <a:rPr lang="en-US" sz="2400" dirty="0">
                <a:latin typeface="Times New Roman" pitchFamily="18" charset="0"/>
                <a:cs typeface="Times New Roman" pitchFamily="18" charset="0"/>
              </a:rPr>
              <a:t>Future enhancements for an e-voting system to prevent fraud detection encompass various avenues of technological advancement and security reinforcement. Integration of </a:t>
            </a:r>
            <a:r>
              <a:rPr lang="en-US" sz="2400" dirty="0" err="1">
                <a:latin typeface="Times New Roman" pitchFamily="18" charset="0"/>
                <a:cs typeface="Times New Roman" pitchFamily="18" charset="0"/>
              </a:rPr>
              <a:t>blockchain</a:t>
            </a:r>
            <a:r>
              <a:rPr lang="en-US" sz="2400" dirty="0">
                <a:latin typeface="Times New Roman" pitchFamily="18" charset="0"/>
                <a:cs typeface="Times New Roman" pitchFamily="18" charset="0"/>
              </a:rPr>
              <a:t> technology stands out as a paramount enhancement, ensuring transparency, security, and immutability in recording votes. By leveraging </a:t>
            </a:r>
            <a:r>
              <a:rPr lang="en-US" sz="2400" dirty="0" err="1">
                <a:latin typeface="Times New Roman" pitchFamily="18" charset="0"/>
                <a:cs typeface="Times New Roman" pitchFamily="18" charset="0"/>
              </a:rPr>
              <a:t>blockchain's</a:t>
            </a:r>
            <a:r>
              <a:rPr lang="en-US" sz="2400" dirty="0">
                <a:latin typeface="Times New Roman" pitchFamily="18" charset="0"/>
                <a:cs typeface="Times New Roman" pitchFamily="18" charset="0"/>
              </a:rPr>
              <a:t> decentralized ledger, the system can thwart fraudulent activities while providing a verifiable record of each vote. Biometric authentication adds another layer of security, verifying voters' identities through fingerprint or facial recognition to mitigate risks of impersonation or unauthorized access. End-to-end verifiable voting protocols empower voters to independently verify their votes' accuracy without compromising anonymity, bolstering trust in the electoral process. Additionally, </a:t>
            </a:r>
            <a:r>
              <a:rPr lang="en-US" sz="2400" dirty="0" err="1">
                <a:latin typeface="Times New Roman" pitchFamily="18" charset="0"/>
                <a:cs typeface="Times New Roman" pitchFamily="18" charset="0"/>
              </a:rPr>
              <a:t>homomorphic</a:t>
            </a:r>
            <a:r>
              <a:rPr lang="en-US" sz="2400" dirty="0">
                <a:latin typeface="Times New Roman" pitchFamily="18" charset="0"/>
                <a:cs typeface="Times New Roman" pitchFamily="18" charset="0"/>
              </a:rPr>
              <a:t> encryption techniques preserve voter privacy during vote counting, maintaining confidentiality while ensuring accurate tabulation. Multi-factor authentication strengthens voter authentication, requiring multiple forms of verification before casting votes. </a:t>
            </a:r>
            <a:endParaRPr lang="en-US" sz="2400" dirty="0"/>
          </a:p>
        </p:txBody>
      </p:sp>
    </p:spTree>
    <p:extLst>
      <p:ext uri="{BB962C8B-B14F-4D97-AF65-F5344CB8AC3E}">
        <p14:creationId xmlns:p14="http://schemas.microsoft.com/office/powerpoint/2010/main" val="3453041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9" name="Title 1"/>
          <p:cNvSpPr txBox="1"/>
          <p:nvPr/>
        </p:nvSpPr>
        <p:spPr>
          <a:xfrm>
            <a:off x="0" y="-12065"/>
            <a:ext cx="12192000" cy="782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bg1"/>
                </a:solidFill>
                <a:latin typeface="Times New Roman" panose="02020603050405020304" pitchFamily="18" charset="0"/>
                <a:cs typeface="Times New Roman" panose="02020603050405020304" pitchFamily="18" charset="0"/>
              </a:rPr>
              <a:t>R</a:t>
            </a:r>
            <a:r>
              <a:rPr lang="en-US" sz="2800" b="1" dirty="0">
                <a:solidFill>
                  <a:schemeClr val="bg1"/>
                </a:solidFill>
                <a:latin typeface="Times New Roman" panose="02020603050405020304" pitchFamily="18" charset="0"/>
                <a:cs typeface="Times New Roman" panose="02020603050405020304" pitchFamily="18" charset="0"/>
              </a:rPr>
              <a:t>EFERENCE</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88201" y="979272"/>
            <a:ext cx="10415597" cy="5632311"/>
          </a:xfrm>
          <a:prstGeom prst="rect">
            <a:avLst/>
          </a:prstGeom>
          <a:noFill/>
        </p:spPr>
        <p:txBody>
          <a:bodyPr wrap="square">
            <a:spAutoFit/>
          </a:bodyPr>
          <a:lstStyle/>
          <a:p>
            <a:pPr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[1] Tadayoshi Kohno, ADAM STUBBLEFIELD,AVIEL D. RUBIN and DAN S. WALLACH,AVIEL D. RUBIN,” Analysis of an Electronic Voting System,2004”.</a:t>
            </a:r>
          </a:p>
          <a:p>
            <a:pPr indent="0">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[2] </a:t>
            </a:r>
            <a:r>
              <a:rPr lang="en-IN" sz="2400" dirty="0" err="1">
                <a:latin typeface="Times New Roman" panose="02020603050405020304" pitchFamily="18" charset="0"/>
                <a:cs typeface="Times New Roman" panose="02020603050405020304" pitchFamily="18" charset="0"/>
              </a:rPr>
              <a:t>KashifHussainMemon</a:t>
            </a:r>
            <a:r>
              <a:rPr lang="en-IN" sz="2400" dirty="0">
                <a:latin typeface="Times New Roman" panose="02020603050405020304" pitchFamily="18" charset="0"/>
                <a:cs typeface="Times New Roman" panose="02020603050405020304" pitchFamily="18" charset="0"/>
              </a:rPr>
              <a:t>, Dileep Kumar and Syed Muhammad Usman,” Next Generation A Secure </a:t>
            </a:r>
            <a:r>
              <a:rPr lang="en-IN" sz="2400" dirty="0" err="1">
                <a:latin typeface="Times New Roman" panose="02020603050405020304" pitchFamily="18" charset="0"/>
                <a:cs typeface="Times New Roman" panose="02020603050405020304" pitchFamily="18" charset="0"/>
              </a:rPr>
              <a:t>Evoting</a:t>
            </a:r>
            <a:r>
              <a:rPr lang="en-IN" sz="2400" dirty="0">
                <a:latin typeface="Times New Roman" panose="02020603050405020304" pitchFamily="18" charset="0"/>
                <a:cs typeface="Times New Roman" panose="02020603050405020304" pitchFamily="18" charset="0"/>
              </a:rPr>
              <a:t> System Based On Biometric Fingerprint Method, 2011”.</a:t>
            </a:r>
          </a:p>
          <a:p>
            <a:pPr indent="0">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[3] B. Swaminathan, J. Cross </a:t>
            </a:r>
            <a:r>
              <a:rPr lang="en-IN" sz="2400" dirty="0" err="1">
                <a:latin typeface="Times New Roman" panose="02020603050405020304" pitchFamily="18" charset="0"/>
                <a:cs typeface="Times New Roman" panose="02020603050405020304" pitchFamily="18" charset="0"/>
              </a:rPr>
              <a:t>Datson</a:t>
            </a:r>
            <a:r>
              <a:rPr lang="en-IN" sz="2400" dirty="0">
                <a:latin typeface="Times New Roman" panose="02020603050405020304" pitchFamily="18" charset="0"/>
                <a:cs typeface="Times New Roman" panose="02020603050405020304" pitchFamily="18" charset="0"/>
              </a:rPr>
              <a:t> Dinesh, “Highly Secure Online Voting System with Multi Security using Biometric and </a:t>
            </a:r>
            <a:r>
              <a:rPr lang="en-IN" sz="2400" dirty="0" err="1">
                <a:latin typeface="Times New Roman" panose="02020603050405020304" pitchFamily="18" charset="0"/>
                <a:cs typeface="Times New Roman" panose="02020603050405020304" pitchFamily="18" charset="0"/>
              </a:rPr>
              <a:t>Stegonography</a:t>
            </a:r>
            <a:r>
              <a:rPr lang="en-IN" sz="2400" dirty="0">
                <a:latin typeface="Times New Roman" panose="02020603050405020304" pitchFamily="18" charset="0"/>
                <a:cs typeface="Times New Roman" panose="02020603050405020304" pitchFamily="18" charset="0"/>
              </a:rPr>
              <a:t>, 2012”.</a:t>
            </a:r>
          </a:p>
          <a:p>
            <a:pPr indent="0">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[4] Ashwini Ashok </a:t>
            </a:r>
            <a:r>
              <a:rPr lang="en-IN" sz="2400" dirty="0" err="1">
                <a:latin typeface="Times New Roman" panose="02020603050405020304" pitchFamily="18" charset="0"/>
                <a:cs typeface="Times New Roman" panose="02020603050405020304" pitchFamily="18" charset="0"/>
              </a:rPr>
              <a:t>Mandavkar</a:t>
            </a:r>
            <a:r>
              <a:rPr lang="en-IN" sz="2400" dirty="0">
                <a:latin typeface="Times New Roman" panose="02020603050405020304" pitchFamily="18" charset="0"/>
                <a:cs typeface="Times New Roman" panose="02020603050405020304" pitchFamily="18" charset="0"/>
              </a:rPr>
              <a:t> and Rohini Vijay </a:t>
            </a:r>
            <a:r>
              <a:rPr lang="en-IN" sz="2400" dirty="0" err="1">
                <a:latin typeface="Times New Roman" panose="02020603050405020304" pitchFamily="18" charset="0"/>
                <a:cs typeface="Times New Roman" panose="02020603050405020304" pitchFamily="18" charset="0"/>
              </a:rPr>
              <a:t>Agawane</a:t>
            </a:r>
            <a:r>
              <a:rPr lang="en-IN" sz="2400" dirty="0">
                <a:latin typeface="Times New Roman" panose="02020603050405020304" pitchFamily="18" charset="0"/>
                <a:cs typeface="Times New Roman" panose="02020603050405020304" pitchFamily="18" charset="0"/>
              </a:rPr>
              <a:t>,” Mobile Based Facial Recognition Using OTP Verification for Voting System, 2015”</a:t>
            </a:r>
          </a:p>
          <a:p>
            <a:pPr indent="0">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[5] Donovan Gentles, Suresh </a:t>
            </a:r>
            <a:r>
              <a:rPr lang="en-IN" sz="2400" dirty="0" err="1">
                <a:latin typeface="Times New Roman" panose="02020603050405020304" pitchFamily="18" charset="0"/>
                <a:cs typeface="Times New Roman" panose="02020603050405020304" pitchFamily="18" charset="0"/>
              </a:rPr>
              <a:t>Sankaranarayanan</a:t>
            </a:r>
            <a:r>
              <a:rPr lang="en-IN" sz="2400" dirty="0">
                <a:latin typeface="Times New Roman" panose="02020603050405020304" pitchFamily="18" charset="0"/>
                <a:cs typeface="Times New Roman" panose="02020603050405020304" pitchFamily="18" charset="0"/>
              </a:rPr>
              <a:t>,”</a:t>
            </a:r>
          </a:p>
          <a:p>
            <a:pPr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Application of Biometrics in Mobile Voting,2012”.</a:t>
            </a:r>
          </a:p>
        </p:txBody>
      </p:sp>
      <p:sp>
        <p:nvSpPr>
          <p:cNvPr id="4" name="Date Placeholder 3"/>
          <p:cNvSpPr>
            <a:spLocks noGrp="1"/>
          </p:cNvSpPr>
          <p:nvPr>
            <p:ph type="dt" sz="half" idx="10"/>
          </p:nvPr>
        </p:nvSpPr>
        <p:spPr>
          <a:xfrm>
            <a:off x="838199" y="6429021"/>
            <a:ext cx="2743200" cy="365125"/>
          </a:xfrm>
        </p:spPr>
        <p:txBody>
          <a:bodyPr/>
          <a:lstStyle/>
          <a:p>
            <a:r>
              <a:rPr lang="en-IN" dirty="0"/>
              <a:t>Batch No: 06</a:t>
            </a:r>
          </a:p>
        </p:txBody>
      </p:sp>
      <p:sp>
        <p:nvSpPr>
          <p:cNvPr id="6" name="Slide Number Placeholder 5"/>
          <p:cNvSpPr>
            <a:spLocks noGrp="1"/>
          </p:cNvSpPr>
          <p:nvPr>
            <p:ph type="sldNum" sz="quarter" idx="12"/>
          </p:nvPr>
        </p:nvSpPr>
        <p:spPr>
          <a:xfrm>
            <a:off x="8632351" y="6392609"/>
            <a:ext cx="2743200" cy="365125"/>
          </a:xfrm>
        </p:spPr>
        <p:txBody>
          <a:bodyPr/>
          <a:lstStyle/>
          <a:p>
            <a:fld id="{605078FE-0DF6-4F2D-896A-641D353EC615}" type="slidenum">
              <a:rPr lang="en-IN" smtClean="0"/>
              <a:t>29</a:t>
            </a:fld>
            <a:endParaRPr lang="en-IN" dirty="0"/>
          </a:p>
        </p:txBody>
      </p:sp>
      <p:sp>
        <p:nvSpPr>
          <p:cNvPr id="7" name="Footer Placeholder 6"/>
          <p:cNvSpPr>
            <a:spLocks noGrp="1"/>
          </p:cNvSpPr>
          <p:nvPr>
            <p:ph type="ftr" sz="quarter" idx="11"/>
          </p:nvPr>
        </p:nvSpPr>
        <p:spPr>
          <a:xfrm>
            <a:off x="4038599" y="6443410"/>
            <a:ext cx="4114800" cy="365125"/>
          </a:xfrm>
        </p:spPr>
        <p:txBody>
          <a:bodyPr/>
          <a:lstStyle/>
          <a:p>
            <a:r>
              <a:rPr lang="en-IN" dirty="0" err="1"/>
              <a:t>Arunai</a:t>
            </a:r>
            <a:r>
              <a:rPr lang="en-IN" dirty="0"/>
              <a:t> Engineering College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5"/>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itle 1"/>
          <p:cNvSpPr txBox="1"/>
          <p:nvPr/>
        </p:nvSpPr>
        <p:spPr>
          <a:xfrm>
            <a:off x="0" y="635"/>
            <a:ext cx="12192000" cy="877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A</a:t>
            </a:r>
            <a:r>
              <a:rPr lang="en-IN" sz="2800" b="1" dirty="0">
                <a:solidFill>
                  <a:schemeClr val="bg1"/>
                </a:solidFill>
                <a:latin typeface="Times New Roman" panose="02020603050405020304" pitchFamily="18" charset="0"/>
                <a:cs typeface="Times New Roman" panose="02020603050405020304" pitchFamily="18" charset="0"/>
              </a:rPr>
              <a:t>BSTRACT</a:t>
            </a:r>
          </a:p>
        </p:txBody>
      </p:sp>
      <p:sp>
        <p:nvSpPr>
          <p:cNvPr id="3" name="TextBox 2"/>
          <p:cNvSpPr txBox="1"/>
          <p:nvPr/>
        </p:nvSpPr>
        <p:spPr>
          <a:xfrm>
            <a:off x="411480" y="878205"/>
            <a:ext cx="11366500" cy="5262979"/>
          </a:xfrm>
          <a:prstGeom prst="rect">
            <a:avLst/>
          </a:prstGeom>
          <a:noFill/>
        </p:spPr>
        <p:txBody>
          <a:bodyPr wrap="square">
            <a:spAutoFit/>
          </a:bodyPr>
          <a:lstStyle/>
          <a:p>
            <a:pPr marL="342900" indent="-342900">
              <a:buFont typeface="Arial" pitchFamily="34" charset="0"/>
              <a:buChar char="•"/>
            </a:pPr>
            <a:r>
              <a:rPr lang="en-US" sz="2400" dirty="0">
                <a:latin typeface="Times New Roman" panose="02020603050405020304" pitchFamily="18" charset="0"/>
                <a:ea typeface="Calibri" panose="020F0502020204030204" pitchFamily="34" charset="0"/>
              </a:rPr>
              <a:t>The primary objective of our system is to enhance the integrity and security of the voting process while ensuring accessibility and transparency. By leveraging biometric authentication methods, we aim to establish a robust framework that minimizes the risks of fraudulent activities such as impersonation and multiple voting.</a:t>
            </a:r>
          </a:p>
          <a:p>
            <a:endParaRPr lang="en-US" sz="2400" dirty="0">
              <a:latin typeface="Times New Roman" panose="02020603050405020304" pitchFamily="18" charset="0"/>
              <a:ea typeface="Calibri" panose="020F0502020204030204" pitchFamily="34" charset="0"/>
            </a:endParaRPr>
          </a:p>
          <a:p>
            <a:pPr marL="457200" indent="-457200">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Key features of our e-voting system include biometric authentication, secure data transmission, comprehensive audit trails, and real-time monitoring capabilities. Through the utilization of advanced encryption techniques, we safeguard the confidentiality and integrity of voting data, thereby fostering trust and confidence among voters.</a:t>
            </a:r>
          </a:p>
          <a:p>
            <a:endParaRPr lang="en-US" sz="2400" dirty="0">
              <a:latin typeface="Times New Roman" panose="02020603050405020304" pitchFamily="18" charset="0"/>
              <a:ea typeface="Calibri" panose="020F0502020204030204" pitchFamily="34" charset="0"/>
            </a:endParaRPr>
          </a:p>
          <a:p>
            <a:pPr marL="457200" indent="-457200">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The scope of our project encompasses the design, development, and testing of a prototype e-voting system, with a focus on demonstrating feasibility and effectiveness. </a:t>
            </a:r>
          </a:p>
          <a:p>
            <a:r>
              <a:rPr lang="en-US" sz="2400" dirty="0">
                <a:effectLst/>
                <a:latin typeface="Times New Roman" panose="02020603050405020304" pitchFamily="18" charset="0"/>
                <a:ea typeface="Calibri" panose="020F0502020204030204" pitchFamily="34"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dirty="0"/>
              <a:t>Batch No: 06</a:t>
            </a:r>
          </a:p>
        </p:txBody>
      </p:sp>
      <p:sp>
        <p:nvSpPr>
          <p:cNvPr id="5" name="Slide Number Placeholder 4"/>
          <p:cNvSpPr>
            <a:spLocks noGrp="1"/>
          </p:cNvSpPr>
          <p:nvPr>
            <p:ph type="sldNum" sz="quarter" idx="12"/>
          </p:nvPr>
        </p:nvSpPr>
        <p:spPr/>
        <p:txBody>
          <a:bodyPr/>
          <a:lstStyle/>
          <a:p>
            <a:fld id="{605078FE-0DF6-4F2D-896A-641D353EC615}" type="slidenum">
              <a:rPr lang="en-IN" smtClean="0"/>
              <a:t>3</a:t>
            </a:fld>
            <a:endParaRPr lang="en-IN"/>
          </a:p>
        </p:txBody>
      </p:sp>
      <p:sp>
        <p:nvSpPr>
          <p:cNvPr id="6" name="Footer Placeholder 5"/>
          <p:cNvSpPr>
            <a:spLocks noGrp="1"/>
          </p:cNvSpPr>
          <p:nvPr>
            <p:ph type="ftr" sz="quarter" idx="11"/>
          </p:nvPr>
        </p:nvSpPr>
        <p:spPr/>
        <p:txBody>
          <a:bodyPr/>
          <a:lstStyle/>
          <a:p>
            <a:r>
              <a:rPr lang="en-IN" dirty="0" err="1"/>
              <a:t>Arunai</a:t>
            </a:r>
            <a:r>
              <a:rPr lang="en-IN" dirty="0"/>
              <a:t> Engineering College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5"/>
          <p:cNvPicPr>
            <a:picLocks noChangeAspect="1"/>
          </p:cNvPicPr>
          <p:nvPr/>
        </p:nvPicPr>
        <p:blipFill>
          <a:blip r:embed="rId3"/>
          <a:stretch>
            <a:fillRect/>
          </a:stretch>
        </p:blipFill>
        <p:spPr>
          <a:xfrm>
            <a:off x="0" y="-4668"/>
            <a:ext cx="12192000" cy="6868160"/>
          </a:xfrm>
          <a:prstGeom prst="rect">
            <a:avLst/>
          </a:prstGeom>
        </p:spPr>
      </p:pic>
      <p:sp>
        <p:nvSpPr>
          <p:cNvPr id="1048642" name="Oval 6"/>
          <p:cNvSpPr/>
          <p:nvPr/>
        </p:nvSpPr>
        <p:spPr>
          <a:xfrm>
            <a:off x="2867480" y="433028"/>
            <a:ext cx="6372498" cy="6372498"/>
          </a:xfrm>
          <a:prstGeom prst="ellipse">
            <a:avLst/>
          </a:prstGeom>
          <a:solidFill>
            <a:schemeClr val="accent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48643" name="Oval 11"/>
          <p:cNvSpPr/>
          <p:nvPr/>
        </p:nvSpPr>
        <p:spPr>
          <a:xfrm>
            <a:off x="1684568" y="3756937"/>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44" name="Oval 12"/>
          <p:cNvSpPr/>
          <p:nvPr/>
        </p:nvSpPr>
        <p:spPr>
          <a:xfrm>
            <a:off x="1999441" y="3530527"/>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5" name="Oval 13"/>
          <p:cNvSpPr/>
          <p:nvPr/>
        </p:nvSpPr>
        <p:spPr>
          <a:xfrm>
            <a:off x="2109241" y="3884036"/>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6" name="Oval 14"/>
          <p:cNvSpPr/>
          <p:nvPr/>
        </p:nvSpPr>
        <p:spPr>
          <a:xfrm>
            <a:off x="10025745" y="2659096"/>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47" name="Oval 15"/>
          <p:cNvSpPr/>
          <p:nvPr/>
        </p:nvSpPr>
        <p:spPr>
          <a:xfrm>
            <a:off x="10340618" y="2432686"/>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8" name="Oval 16"/>
          <p:cNvSpPr/>
          <p:nvPr/>
        </p:nvSpPr>
        <p:spPr>
          <a:xfrm>
            <a:off x="10132022" y="2446924"/>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9" name="Oval 17"/>
          <p:cNvSpPr/>
          <p:nvPr/>
        </p:nvSpPr>
        <p:spPr>
          <a:xfrm>
            <a:off x="2647203" y="210981"/>
            <a:ext cx="6830099" cy="6830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0" name="Oval 7"/>
          <p:cNvSpPr/>
          <p:nvPr/>
        </p:nvSpPr>
        <p:spPr>
          <a:xfrm>
            <a:off x="8024948" y="259080"/>
            <a:ext cx="2447108" cy="24471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1" name="Oval 8"/>
          <p:cNvSpPr/>
          <p:nvPr/>
        </p:nvSpPr>
        <p:spPr>
          <a:xfrm>
            <a:off x="8222724" y="448652"/>
            <a:ext cx="2085703" cy="208570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97162" name="Picture 23"/>
          <p:cNvPicPr>
            <a:picLocks noChangeAspect="1"/>
          </p:cNvPicPr>
          <p:nvPr/>
        </p:nvPicPr>
        <p:blipFill>
          <a:blip r:embed="rId4" cstate="print"/>
          <a:stretch>
            <a:fillRect/>
          </a:stretch>
        </p:blipFill>
        <p:spPr>
          <a:xfrm>
            <a:off x="8395327" y="1543507"/>
            <a:ext cx="1674498" cy="509156"/>
          </a:xfrm>
          <a:prstGeom prst="rect">
            <a:avLst/>
          </a:prstGeom>
        </p:spPr>
      </p:pic>
      <p:pic>
        <p:nvPicPr>
          <p:cNvPr id="2097163" name="Picture 4" descr="EMPCOL"/>
          <p:cNvPicPr>
            <a:picLocks noChangeAspect="1" noChangeArrowheads="1"/>
          </p:cNvPicPr>
          <p:nvPr/>
        </p:nvPicPr>
        <p:blipFill>
          <a:blip r:embed="rId5"/>
          <a:srcRect l="16667" t="13344" r="21428" b="14809"/>
          <a:stretch>
            <a:fillRect/>
          </a:stretch>
        </p:blipFill>
        <p:spPr bwMode="auto">
          <a:xfrm>
            <a:off x="8780507" y="624526"/>
            <a:ext cx="904138" cy="852705"/>
          </a:xfrm>
          <a:prstGeom prst="rect">
            <a:avLst/>
          </a:prstGeom>
          <a:noFill/>
          <a:ln>
            <a:noFill/>
          </a:ln>
        </p:spPr>
      </p:pic>
      <p:sp>
        <p:nvSpPr>
          <p:cNvPr id="1048652" name="Oval 10"/>
          <p:cNvSpPr/>
          <p:nvPr/>
        </p:nvSpPr>
        <p:spPr>
          <a:xfrm>
            <a:off x="1682930" y="4217125"/>
            <a:ext cx="2085703" cy="2085703"/>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1">
                  <a:lumMod val="75000"/>
                </a:schemeClr>
              </a:solidFill>
              <a:latin typeface="Times New Roman" panose="02020603050405020304" pitchFamily="18" charset="0"/>
              <a:ea typeface="Times New Roman" panose="02020603050405020304" pitchFamily="18" charset="0"/>
            </a:endParaRPr>
          </a:p>
        </p:txBody>
      </p:sp>
      <p:sp>
        <p:nvSpPr>
          <p:cNvPr id="1048653" name="Oval 9"/>
          <p:cNvSpPr/>
          <p:nvPr/>
        </p:nvSpPr>
        <p:spPr>
          <a:xfrm>
            <a:off x="1502228" y="4036423"/>
            <a:ext cx="2447108" cy="244710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4" name="TextBox 25"/>
          <p:cNvSpPr txBox="1"/>
          <p:nvPr/>
        </p:nvSpPr>
        <p:spPr>
          <a:xfrm>
            <a:off x="1502228" y="5425137"/>
            <a:ext cx="2506291" cy="739140"/>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DEPARTMENT OF</a:t>
            </a:r>
          </a:p>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CSE</a:t>
            </a:r>
          </a:p>
          <a:p>
            <a:endParaRPr lang="en-IN" sz="1600" dirty="0"/>
          </a:p>
        </p:txBody>
      </p:sp>
      <p:pic>
        <p:nvPicPr>
          <p:cNvPr id="2097164" name="Picture 27"/>
          <p:cNvPicPr>
            <a:picLocks noChangeAspect="1"/>
          </p:cNvPicPr>
          <p:nvPr/>
        </p:nvPicPr>
        <p:blipFill rotWithShape="1">
          <a:blip r:embed="rId6"/>
          <a:srcRect l="18910" t="18910" r="18884" b="18884"/>
          <a:stretch>
            <a:fillRect/>
          </a:stretch>
        </p:blipFill>
        <p:spPr>
          <a:xfrm>
            <a:off x="2221284" y="4378435"/>
            <a:ext cx="1040190" cy="1040190"/>
          </a:xfrm>
          <a:prstGeom prst="rect">
            <a:avLst/>
          </a:prstGeom>
        </p:spPr>
      </p:pic>
      <p:sp>
        <p:nvSpPr>
          <p:cNvPr id="1048655" name="TextBox 26"/>
          <p:cNvSpPr txBox="1"/>
          <p:nvPr/>
        </p:nvSpPr>
        <p:spPr>
          <a:xfrm>
            <a:off x="2814272" y="5255943"/>
            <a:ext cx="6730525" cy="662941"/>
          </a:xfrm>
          <a:prstGeom prst="rect">
            <a:avLst/>
          </a:prstGeom>
          <a:noFill/>
        </p:spPr>
        <p:txBody>
          <a:bodyPr wrap="square">
            <a:spAutoFit/>
          </a:bodyPr>
          <a:lstStyle/>
          <a:p>
            <a:pPr algn="ctr"/>
            <a:r>
              <a:rPr lang="en-IN" sz="4000" b="1" dirty="0">
                <a:solidFill>
                  <a:schemeClr val="bg1"/>
                </a:solidFill>
                <a:latin typeface="Calibri Light (Headings)"/>
              </a:rPr>
              <a:t>THANK YOU</a:t>
            </a:r>
          </a:p>
        </p:txBody>
      </p:sp>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13608" y="1050878"/>
            <a:ext cx="2615012" cy="40337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5"/>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Times New Roman" panose="02020603050405020304" pitchFamily="18" charset="0"/>
                <a:cs typeface="Times New Roman" panose="02020603050405020304" pitchFamily="18" charset="0"/>
              </a:rPr>
              <a:t>INTRODUCTION</a:t>
            </a:r>
          </a:p>
        </p:txBody>
      </p:sp>
      <p:sp>
        <p:nvSpPr>
          <p:cNvPr id="3" name="TextBox 2"/>
          <p:cNvSpPr txBox="1"/>
          <p:nvPr/>
        </p:nvSpPr>
        <p:spPr>
          <a:xfrm>
            <a:off x="339090" y="1155700"/>
            <a:ext cx="11443970" cy="5262979"/>
          </a:xfrm>
          <a:prstGeom prst="rect">
            <a:avLst/>
          </a:prstGeom>
          <a:noFill/>
        </p:spPr>
        <p:txBody>
          <a:bodyPr wrap="square">
            <a:spAutoFit/>
          </a:bodyPr>
          <a:lstStyle/>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The primary objective of our system is to enhance the integrity and security of the voting process while ensuring accessibility and transparency. </a:t>
            </a:r>
          </a:p>
          <a:p>
            <a:pPr marL="342900" indent="-342900" algn="just">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By leveraging biometric authentication methods, we aim to establish a robust framework that minimizes the risks of fraudulent activities such as impersonation and multiple voting.</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Key features of our e-voting system include biometric authentication, secure data transmission, comprehensive audit trails, and real-time monitoring capabilities. </a:t>
            </a:r>
          </a:p>
          <a:p>
            <a:pPr marL="342900" indent="-342900" algn="just">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Through the utilization of advanced encryption techniques, we safeguard the confidentiality and integrity of voting data, thereby fostering trust and confidence among voters. The scope of our project encompasses the design, development, and testing of a prototype e-voting system, with a focus on demonstrating feasibility and effectiveness. </a:t>
            </a:r>
          </a:p>
        </p:txBody>
      </p:sp>
      <p:sp>
        <p:nvSpPr>
          <p:cNvPr id="4" name="Date Placeholder 3"/>
          <p:cNvSpPr>
            <a:spLocks noGrp="1"/>
          </p:cNvSpPr>
          <p:nvPr>
            <p:ph type="dt" sz="half" idx="10"/>
          </p:nvPr>
        </p:nvSpPr>
        <p:spPr/>
        <p:txBody>
          <a:bodyPr/>
          <a:lstStyle/>
          <a:p>
            <a:r>
              <a:rPr lang="en-IN" dirty="0"/>
              <a:t>Batch No: 06</a:t>
            </a:r>
          </a:p>
        </p:txBody>
      </p:sp>
      <p:sp>
        <p:nvSpPr>
          <p:cNvPr id="5" name="Slide Number Placeholder 4"/>
          <p:cNvSpPr>
            <a:spLocks noGrp="1"/>
          </p:cNvSpPr>
          <p:nvPr>
            <p:ph type="sldNum" sz="quarter" idx="12"/>
          </p:nvPr>
        </p:nvSpPr>
        <p:spPr/>
        <p:txBody>
          <a:bodyPr/>
          <a:lstStyle/>
          <a:p>
            <a:fld id="{605078FE-0DF6-4F2D-896A-641D353EC615}" type="slidenum">
              <a:rPr lang="en-IN" smtClean="0"/>
              <a:t>4</a:t>
            </a:fld>
            <a:endParaRPr lang="en-IN"/>
          </a:p>
        </p:txBody>
      </p:sp>
      <p:sp>
        <p:nvSpPr>
          <p:cNvPr id="6" name="Footer Placeholder 5"/>
          <p:cNvSpPr>
            <a:spLocks noGrp="1"/>
          </p:cNvSpPr>
          <p:nvPr>
            <p:ph type="ftr" sz="quarter" idx="11"/>
          </p:nvPr>
        </p:nvSpPr>
        <p:spPr/>
        <p:txBody>
          <a:bodyPr/>
          <a:lstStyle/>
          <a:p>
            <a:r>
              <a:rPr lang="en-IN"/>
              <a:t>Arunai Engineering College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5" name="Rectangle 5"/>
          <p:cNvSpPr/>
          <p:nvPr/>
        </p:nvSpPr>
        <p:spPr>
          <a:xfrm>
            <a:off x="-49306"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6" name="Title 1"/>
          <p:cNvSpPr txBox="1"/>
          <p:nvPr/>
        </p:nvSpPr>
        <p:spPr>
          <a:xfrm>
            <a:off x="0" y="635"/>
            <a:ext cx="12192000" cy="877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  </a:t>
            </a:r>
          </a:p>
          <a:p>
            <a:pPr algn="ctr"/>
            <a:r>
              <a:rPr lang="en-US" sz="2800" b="1" dirty="0">
                <a:solidFill>
                  <a:schemeClr val="bg1"/>
                </a:solidFill>
                <a:latin typeface="Times New Roman" panose="02020603050405020304" pitchFamily="18" charset="0"/>
                <a:cs typeface="Times New Roman" panose="02020603050405020304" pitchFamily="18" charset="0"/>
              </a:rPr>
              <a:t>OBJECTIVES</a:t>
            </a:r>
          </a:p>
          <a:p>
            <a:pPr algn="ctr"/>
            <a:endParaRPr lang="en-IN" sz="3600" b="1" dirty="0">
              <a:solidFill>
                <a:schemeClr val="bg1"/>
              </a:solidFill>
            </a:endParaRPr>
          </a:p>
        </p:txBody>
      </p:sp>
      <p:sp>
        <p:nvSpPr>
          <p:cNvPr id="1048607" name="TextBox 1"/>
          <p:cNvSpPr txBox="1"/>
          <p:nvPr/>
        </p:nvSpPr>
        <p:spPr>
          <a:xfrm>
            <a:off x="422695" y="1247546"/>
            <a:ext cx="11278780" cy="4893647"/>
          </a:xfrm>
          <a:prstGeom prst="rect">
            <a:avLst/>
          </a:prstGeom>
          <a:noFill/>
        </p:spPr>
        <p:txBody>
          <a:bodyPr wrap="squar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Enhanced Security: By utilizing biometric authentication techniques such as face recognition and fingerprint scanning, we aim to bolster the security of the voting system, minimizing the risks of fraudulent activities such as impersonation and multiple voting.</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Accuracy and Reliability: Through the implementation of advanced technological solutions, our goal is to enhance the accuracy and reliability of the voting process, thereby fostering trust and confidence among voters.</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Accessibility: We strive to develop a user-friendly interface that facilitates ease of use for voters of all demographics, ensuring inclusivity and accessibility.</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Transparency: Transparency is a fundamental aspect of any democratic process</a:t>
            </a:r>
            <a:r>
              <a:rPr lang="en-US" sz="2400" b="1" dirty="0">
                <a:latin typeface="Times New Roman" panose="02020603050405020304" pitchFamily="18" charset="0"/>
                <a:cs typeface="Times New Roman" panose="02020603050405020304" pitchFamily="18" charset="0"/>
              </a:rPr>
              <a:t>. </a:t>
            </a:r>
          </a:p>
        </p:txBody>
      </p:sp>
      <p:sp>
        <p:nvSpPr>
          <p:cNvPr id="3" name="Date Placeholder 2"/>
          <p:cNvSpPr>
            <a:spLocks noGrp="1"/>
          </p:cNvSpPr>
          <p:nvPr>
            <p:ph type="dt" sz="half" idx="10"/>
          </p:nvPr>
        </p:nvSpPr>
        <p:spPr/>
        <p:txBody>
          <a:bodyPr/>
          <a:lstStyle/>
          <a:p>
            <a:r>
              <a:rPr lang="en-IN" dirty="0"/>
              <a:t>Batch No: 06</a:t>
            </a:r>
          </a:p>
        </p:txBody>
      </p:sp>
      <p:sp>
        <p:nvSpPr>
          <p:cNvPr id="4" name="Slide Number Placeholder 3"/>
          <p:cNvSpPr>
            <a:spLocks noGrp="1"/>
          </p:cNvSpPr>
          <p:nvPr>
            <p:ph type="sldNum" sz="quarter" idx="12"/>
          </p:nvPr>
        </p:nvSpPr>
        <p:spPr/>
        <p:txBody>
          <a:bodyPr/>
          <a:lstStyle/>
          <a:p>
            <a:fld id="{605078FE-0DF6-4F2D-896A-641D353EC615}" type="slidenum">
              <a:rPr lang="en-IN" smtClean="0"/>
              <a:t>5</a:t>
            </a:fld>
            <a:endParaRPr lang="en-IN" dirty="0"/>
          </a:p>
        </p:txBody>
      </p:sp>
      <p:sp>
        <p:nvSpPr>
          <p:cNvPr id="5" name="Footer Placeholder 4"/>
          <p:cNvSpPr>
            <a:spLocks noGrp="1"/>
          </p:cNvSpPr>
          <p:nvPr>
            <p:ph type="ftr" sz="quarter" idx="11"/>
          </p:nvPr>
        </p:nvSpPr>
        <p:spPr/>
        <p:txBody>
          <a:bodyPr/>
          <a:lstStyle/>
          <a:p>
            <a:r>
              <a:rPr lang="en-IN" dirty="0" err="1"/>
              <a:t>Arunai</a:t>
            </a:r>
            <a:r>
              <a:rPr lang="en-IN" dirty="0"/>
              <a:t> Engineering College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4157"/>
          </a:xfrm>
          <a:solidFill>
            <a:srgbClr val="0070C0"/>
          </a:solidFill>
        </p:spPr>
        <p:txBody>
          <a:bodyPr>
            <a:normAutofit/>
          </a:bodyPr>
          <a:lstStyle/>
          <a:p>
            <a:r>
              <a:rPr lang="en-IN" dirty="0">
                <a:latin typeface="Times New Roman" panose="02020603050405020304" pitchFamily="18" charset="0"/>
                <a:cs typeface="Times New Roman" panose="02020603050405020304" pitchFamily="18" charset="0"/>
              </a:rPr>
              <a:t>                              </a:t>
            </a:r>
            <a:r>
              <a:rPr lang="en-IN" sz="2800" b="1" dirty="0">
                <a:solidFill>
                  <a:schemeClr val="bg1"/>
                </a:solidFill>
                <a:latin typeface="Times New Roman" panose="02020603050405020304" pitchFamily="18" charset="0"/>
                <a:cs typeface="Times New Roman" panose="02020603050405020304" pitchFamily="18" charset="0"/>
              </a:rPr>
              <a:t>E-VOTING SYSTEM</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237066" y="1060305"/>
            <a:ext cx="11954934" cy="6370975"/>
          </a:xfrm>
          <a:prstGeom prst="rect">
            <a:avLst/>
          </a:prstGeom>
        </p:spPr>
        <p:txBody>
          <a:bodyPr wrap="square">
            <a:spAutoFit/>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e-voting system, short for electronic voting system, is a digital platform or software application designed to facilitate the casting and counting of votes in elections or other decision-making processes. It allows voters to securely and conveniently participate in the electoral process using electronic devices such as computers, tablets, or smartphones, often via the internet.</a:t>
            </a:r>
            <a:endParaRPr lang="en-IN" sz="2400" dirty="0">
              <a:latin typeface="Times New Roman" panose="02020603050405020304" pitchFamily="18" charset="0"/>
              <a:cs typeface="Times New Roman" panose="02020603050405020304" pitchFamily="18" charset="0"/>
            </a:endParaRPr>
          </a:p>
          <a:p>
            <a:r>
              <a:rPr lang="en-US" altLang="en-IN" sz="2400" b="1" dirty="0">
                <a:latin typeface="Times New Roman" panose="02020603050405020304" pitchFamily="18" charset="0"/>
                <a:cs typeface="Times New Roman" panose="02020603050405020304" pitchFamily="18" charset="0"/>
              </a:rPr>
              <a:t>WHY WE NEED ELECTRONIC VOTING SYSTEM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need electronic voting systems to enhance accessibility, convenience, efficiency, and security in the electoral process, ultimately fostering higher voter turnout, reducing costs, and improving overall confidence in democratic elections.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Reduce the number of legitimate votes not counted by reducing the number of over-</a:t>
            </a:r>
            <a:r>
              <a:rPr lang="en-US" sz="2400" dirty="0" err="1">
                <a:latin typeface="Times New Roman" panose="02020603050405020304" pitchFamily="18" charset="0"/>
                <a:cs typeface="Times New Roman" panose="02020603050405020304" pitchFamily="18" charset="0"/>
              </a:rPr>
              <a:t>votes,and</a:t>
            </a:r>
            <a:r>
              <a:rPr lang="en-US" sz="2400" dirty="0">
                <a:latin typeface="Times New Roman" panose="02020603050405020304" pitchFamily="18" charset="0"/>
                <a:cs typeface="Times New Roman" panose="02020603050405020304" pitchFamily="18" charset="0"/>
              </a:rPr>
              <a:t> eliminating vote tampering.</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 the registration process by allowing voters to check their registration status prior to voting and centralizing databases.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Increases voter confidence and improve the voting experience.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altLang="en-IN" sz="2400" b="1" dirty="0">
              <a:latin typeface="Times New Roman" panose="02020603050405020304" pitchFamily="18" charset="0"/>
              <a:cs typeface="Times New Roman" panose="02020603050405020304" pitchFamily="18" charset="0"/>
            </a:endParaRPr>
          </a:p>
          <a:p>
            <a:endParaRPr lang="en-US" altLang="en-IN" sz="24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IN" dirty="0"/>
              <a:t>Batch No: 06</a:t>
            </a:r>
          </a:p>
        </p:txBody>
      </p:sp>
      <p:sp>
        <p:nvSpPr>
          <p:cNvPr id="6" name="Slide Number Placeholder 5"/>
          <p:cNvSpPr>
            <a:spLocks noGrp="1"/>
          </p:cNvSpPr>
          <p:nvPr>
            <p:ph type="sldNum" sz="quarter" idx="12"/>
          </p:nvPr>
        </p:nvSpPr>
        <p:spPr/>
        <p:txBody>
          <a:bodyPr/>
          <a:lstStyle/>
          <a:p>
            <a:fld id="{605078FE-0DF6-4F2D-896A-641D353EC615}" type="slidenum">
              <a:rPr lang="en-IN" smtClean="0"/>
              <a:t>6</a:t>
            </a:fld>
            <a:endParaRPr lang="en-IN"/>
          </a:p>
        </p:txBody>
      </p:sp>
      <p:sp>
        <p:nvSpPr>
          <p:cNvPr id="7" name="Footer Placeholder 6"/>
          <p:cNvSpPr>
            <a:spLocks noGrp="1"/>
          </p:cNvSpPr>
          <p:nvPr>
            <p:ph type="ftr" sz="quarter" idx="11"/>
          </p:nvPr>
        </p:nvSpPr>
        <p:spPr/>
        <p:txBody>
          <a:bodyPr/>
          <a:lstStyle/>
          <a:p>
            <a:r>
              <a:rPr lang="en-IN"/>
              <a:t>Arunai Engineering College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0" y="0"/>
            <a:ext cx="12192000" cy="78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09" name="Title 1"/>
          <p:cNvSpPr txBox="1"/>
          <p:nvPr/>
        </p:nvSpPr>
        <p:spPr>
          <a:xfrm>
            <a:off x="-635" y="635"/>
            <a:ext cx="12192635" cy="7816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700" b="1" dirty="0">
                <a:solidFill>
                  <a:schemeClr val="bg1"/>
                </a:solidFill>
                <a:latin typeface="Times New Roman" panose="02020603050405020304" pitchFamily="18" charset="0"/>
                <a:cs typeface="Times New Roman" panose="02020603050405020304" pitchFamily="18" charset="0"/>
              </a:rPr>
              <a:t>EXISTING SYSTEM</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85376" y="1568621"/>
            <a:ext cx="11232264" cy="3785652"/>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existing system, e-voting platforms often face challenges related to security vulnerabilities and fraud risks. Traditional e-voting systems may lack robust mechanisms for ensuring the integrity and confidentiality of votes, making them susceptible to various forms of manipulation, tampering, and fraud.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Moreover, the centralized nature of some e-voting systems raises concerns about single points of failure and potential attacks on the voting infrastructure.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Additionally, issues such as voter authentication, ballot secrecy, and verifiability pose significant challenges in maintaining the trust and credibility of e-voting processes.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Overall, the existing e-voting systems require enhancements to address these shortcomings and establish a secure and transparent electoral framework</a:t>
            </a:r>
            <a:endParaRPr lang="en-IN" dirty="0"/>
          </a:p>
        </p:txBody>
      </p:sp>
      <p:sp>
        <p:nvSpPr>
          <p:cNvPr id="4" name="Date Placeholder 3"/>
          <p:cNvSpPr>
            <a:spLocks noGrp="1"/>
          </p:cNvSpPr>
          <p:nvPr>
            <p:ph type="dt" sz="half" idx="10"/>
          </p:nvPr>
        </p:nvSpPr>
        <p:spPr/>
        <p:txBody>
          <a:bodyPr/>
          <a:lstStyle/>
          <a:p>
            <a:r>
              <a:rPr lang="en-IN" dirty="0"/>
              <a:t>Batch No: 06</a:t>
            </a:r>
          </a:p>
        </p:txBody>
      </p:sp>
      <p:sp>
        <p:nvSpPr>
          <p:cNvPr id="5" name="Slide Number Placeholder 4"/>
          <p:cNvSpPr>
            <a:spLocks noGrp="1"/>
          </p:cNvSpPr>
          <p:nvPr>
            <p:ph type="sldNum" sz="quarter" idx="12"/>
          </p:nvPr>
        </p:nvSpPr>
        <p:spPr/>
        <p:txBody>
          <a:bodyPr/>
          <a:lstStyle/>
          <a:p>
            <a:fld id="{605078FE-0DF6-4F2D-896A-641D353EC615}" type="slidenum">
              <a:rPr lang="en-IN" smtClean="0"/>
              <a:t>7</a:t>
            </a:fld>
            <a:endParaRPr lang="en-IN"/>
          </a:p>
        </p:txBody>
      </p:sp>
      <p:sp>
        <p:nvSpPr>
          <p:cNvPr id="6" name="Footer Placeholder 5"/>
          <p:cNvSpPr>
            <a:spLocks noGrp="1"/>
          </p:cNvSpPr>
          <p:nvPr>
            <p:ph type="ftr" sz="quarter" idx="11"/>
          </p:nvPr>
        </p:nvSpPr>
        <p:spPr/>
        <p:txBody>
          <a:bodyPr/>
          <a:lstStyle/>
          <a:p>
            <a:r>
              <a:rPr lang="en-IN"/>
              <a:t>Arunai Engineering College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D068B-80B7-D5ED-0EAB-6A05C86D899B}"/>
              </a:ext>
            </a:extLst>
          </p:cNvPr>
          <p:cNvSpPr>
            <a:spLocks noGrp="1"/>
          </p:cNvSpPr>
          <p:nvPr>
            <p:ph type="title"/>
          </p:nvPr>
        </p:nvSpPr>
        <p:spPr>
          <a:xfrm>
            <a:off x="0" y="2"/>
            <a:ext cx="12192000" cy="833376"/>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IN" sz="2800" dirty="0">
                <a:latin typeface="Times New Roman" panose="02020603050405020304" pitchFamily="18" charset="0"/>
                <a:cs typeface="Times New Roman" panose="02020603050405020304" pitchFamily="18" charset="0"/>
              </a:rPr>
              <a:t>DISADVANTAGES</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74CC3B-F0A2-C0AC-99A3-35C2C31F04F9}"/>
              </a:ext>
            </a:extLst>
          </p:cNvPr>
          <p:cNvSpPr>
            <a:spLocks noGrp="1"/>
          </p:cNvSpPr>
          <p:nvPr>
            <p:ph idx="1"/>
          </p:nvPr>
        </p:nvSpPr>
        <p:spPr>
          <a:xfrm>
            <a:off x="838200" y="1107994"/>
            <a:ext cx="10515600" cy="4705783"/>
          </a:xfrm>
        </p:spPr>
        <p:txBody>
          <a:bodyPr>
            <a:normAutofit fontScale="55000" lnSpcReduction="20000"/>
          </a:bodyPr>
          <a:lstStyle/>
          <a:p>
            <a:pPr marL="342900" indent="-342900">
              <a:buFont typeface="Wingdings" pitchFamily="2" charset="2"/>
              <a:buChar char="q"/>
            </a:pPr>
            <a:r>
              <a:rPr lang="en-US" sz="4400" dirty="0">
                <a:latin typeface="Times New Roman" panose="02020603050405020304" pitchFamily="18" charset="0"/>
                <a:cs typeface="Times New Roman" panose="02020603050405020304" pitchFamily="18" charset="0"/>
              </a:rPr>
              <a:t>Vulnerabilities to manipulation: Traditional e-voting systems are susceptible to various forms of manipulation and tampering, compromising the integrity of election results.</a:t>
            </a:r>
          </a:p>
          <a:p>
            <a:pPr marL="342900" indent="-342900">
              <a:buFont typeface="Wingdings" pitchFamily="2" charset="2"/>
              <a:buChar char="q"/>
            </a:pPr>
            <a:r>
              <a:rPr lang="en-US" sz="4400" dirty="0">
                <a:latin typeface="Times New Roman" panose="02020603050405020304" pitchFamily="18" charset="0"/>
                <a:cs typeface="Times New Roman" panose="02020603050405020304" pitchFamily="18" charset="0"/>
              </a:rPr>
              <a:t> Lack of robust security measures: Many e-voting platforms lack sufficient security mechanisms to protect against unauthorized access, data breaches, and cyberattacks.</a:t>
            </a:r>
          </a:p>
          <a:p>
            <a:pPr marL="342900" indent="-342900">
              <a:buFont typeface="Wingdings" pitchFamily="2" charset="2"/>
              <a:buChar char="q"/>
            </a:pPr>
            <a:r>
              <a:rPr lang="en-US" sz="4400" dirty="0">
                <a:latin typeface="Times New Roman" panose="02020603050405020304" pitchFamily="18" charset="0"/>
                <a:cs typeface="Times New Roman" panose="02020603050405020304" pitchFamily="18" charset="0"/>
              </a:rPr>
              <a:t>Concerns about transparency and verifiability: The opaque nature of some e-voting systems raises doubts about the transparency and verifiability of election processes, undermining public trust.</a:t>
            </a:r>
          </a:p>
          <a:p>
            <a:pPr marL="342900" indent="-342900">
              <a:buFont typeface="Wingdings" pitchFamily="2" charset="2"/>
              <a:buChar char="q"/>
            </a:pPr>
            <a:r>
              <a:rPr lang="en-US" sz="4400" dirty="0">
                <a:latin typeface="Times New Roman" panose="02020603050405020304" pitchFamily="18" charset="0"/>
                <a:cs typeface="Times New Roman" panose="02020603050405020304" pitchFamily="18" charset="0"/>
              </a:rPr>
              <a:t>Potential for technical failures: Centralized e-voting systems are prone to technical failures, such as system crashes or network outages, which can disrupt voting operations and compromise the accuracy of results.</a:t>
            </a:r>
          </a:p>
          <a:p>
            <a:pPr marL="342900" indent="-342900">
              <a:buFont typeface="Wingdings" pitchFamily="2" charset="2"/>
              <a:buChar char="q"/>
            </a:pPr>
            <a:r>
              <a:rPr lang="en-US" sz="4400" dirty="0">
                <a:latin typeface="Times New Roman" panose="02020603050405020304" pitchFamily="18" charset="0"/>
                <a:cs typeface="Times New Roman" panose="02020603050405020304" pitchFamily="18" charset="0"/>
              </a:rPr>
              <a:t> Legal and regulatory challenges: E-voting systems may face legal and regulatory obstacles, including concerns about privacy, data protection, and compliance with electoral laws and regulations.</a:t>
            </a:r>
          </a:p>
          <a:p>
            <a:endParaRPr lang="en-US" dirty="0"/>
          </a:p>
        </p:txBody>
      </p:sp>
      <p:sp>
        <p:nvSpPr>
          <p:cNvPr id="4" name="Date Placeholder 3">
            <a:extLst>
              <a:ext uri="{FF2B5EF4-FFF2-40B4-BE49-F238E27FC236}">
                <a16:creationId xmlns:a16="http://schemas.microsoft.com/office/drawing/2014/main" id="{68CFEABC-0CAB-9AC5-11D6-79094B08E92A}"/>
              </a:ext>
            </a:extLst>
          </p:cNvPr>
          <p:cNvSpPr>
            <a:spLocks noGrp="1"/>
          </p:cNvSpPr>
          <p:nvPr>
            <p:ph type="dt" sz="half" idx="10"/>
          </p:nvPr>
        </p:nvSpPr>
        <p:spPr/>
        <p:txBody>
          <a:bodyPr/>
          <a:lstStyle/>
          <a:p>
            <a:r>
              <a:rPr lang="en-IN" dirty="0"/>
              <a:t>Batch No: 06</a:t>
            </a:r>
          </a:p>
        </p:txBody>
      </p:sp>
      <p:sp>
        <p:nvSpPr>
          <p:cNvPr id="5" name="Footer Placeholder 4">
            <a:extLst>
              <a:ext uri="{FF2B5EF4-FFF2-40B4-BE49-F238E27FC236}">
                <a16:creationId xmlns:a16="http://schemas.microsoft.com/office/drawing/2014/main" id="{BCD0A951-1779-C192-20E4-E0143453BC4A}"/>
              </a:ext>
            </a:extLst>
          </p:cNvPr>
          <p:cNvSpPr>
            <a:spLocks noGrp="1"/>
          </p:cNvSpPr>
          <p:nvPr>
            <p:ph type="ftr" sz="quarter" idx="11"/>
          </p:nvPr>
        </p:nvSpPr>
        <p:spPr/>
        <p:txBody>
          <a:bodyPr/>
          <a:lstStyle/>
          <a:p>
            <a:r>
              <a:rPr lang="en-IN"/>
              <a:t>Arunai Engineering College</a:t>
            </a:r>
          </a:p>
        </p:txBody>
      </p:sp>
      <p:sp>
        <p:nvSpPr>
          <p:cNvPr id="6" name="Slide Number Placeholder 5">
            <a:extLst>
              <a:ext uri="{FF2B5EF4-FFF2-40B4-BE49-F238E27FC236}">
                <a16:creationId xmlns:a16="http://schemas.microsoft.com/office/drawing/2014/main" id="{BA54CB35-F4F3-D97C-7A50-72F6CFA20B92}"/>
              </a:ext>
            </a:extLst>
          </p:cNvPr>
          <p:cNvSpPr>
            <a:spLocks noGrp="1"/>
          </p:cNvSpPr>
          <p:nvPr>
            <p:ph type="sldNum" sz="quarter" idx="12"/>
          </p:nvPr>
        </p:nvSpPr>
        <p:spPr/>
        <p:txBody>
          <a:bodyPr/>
          <a:lstStyle/>
          <a:p>
            <a:fld id="{605078FE-0DF6-4F2D-896A-641D353EC615}" type="slidenum">
              <a:rPr lang="en-IN" smtClean="0"/>
              <a:t>8</a:t>
            </a:fld>
            <a:endParaRPr lang="en-IN"/>
          </a:p>
        </p:txBody>
      </p:sp>
    </p:spTree>
    <p:extLst>
      <p:ext uri="{BB962C8B-B14F-4D97-AF65-F5344CB8AC3E}">
        <p14:creationId xmlns:p14="http://schemas.microsoft.com/office/powerpoint/2010/main" val="126842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0"/>
          <p:cNvSpPr/>
          <p:nvPr/>
        </p:nvSpPr>
        <p:spPr>
          <a:xfrm>
            <a:off x="-13252" y="0"/>
            <a:ext cx="12205252"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sp>
        <p:nvSpPr>
          <p:cNvPr id="1048609" name="Title 1"/>
          <p:cNvSpPr txBox="1"/>
          <p:nvPr/>
        </p:nvSpPr>
        <p:spPr>
          <a:xfrm>
            <a:off x="66040" y="78740"/>
            <a:ext cx="12126595" cy="511175"/>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800" b="1" dirty="0">
              <a:solidFill>
                <a:schemeClr val="bg1"/>
              </a:solidFill>
              <a:latin typeface="Times New Roman" panose="02020603050405020304" pitchFamily="18" charset="0"/>
              <a:cs typeface="Times New Roman" panose="02020603050405020304" pitchFamily="18" charset="0"/>
            </a:endParaRPr>
          </a:p>
          <a:p>
            <a:pPr algn="ctr"/>
            <a:endParaRPr lang="en-IN" sz="9335" b="1" dirty="0">
              <a:solidFill>
                <a:schemeClr val="bg1"/>
              </a:solidFill>
              <a:latin typeface="Times New Roman" panose="02020603050405020304" pitchFamily="18" charset="0"/>
              <a:cs typeface="Times New Roman" panose="02020603050405020304" pitchFamily="18" charset="0"/>
            </a:endParaRPr>
          </a:p>
          <a:p>
            <a:pPr algn="ctr"/>
            <a:r>
              <a:rPr lang="en-IN" sz="11200" b="1" dirty="0">
                <a:solidFill>
                  <a:schemeClr val="bg1"/>
                </a:solidFill>
                <a:latin typeface="Times New Roman" panose="02020603050405020304" pitchFamily="18" charset="0"/>
                <a:cs typeface="Times New Roman" panose="02020603050405020304" pitchFamily="18" charset="0"/>
              </a:rPr>
              <a:t>PROPOSED SYSTEM</a:t>
            </a:r>
          </a:p>
          <a:p>
            <a:pPr algn="ctr"/>
            <a:endParaRPr lang="en-IN" sz="9335" b="1" dirty="0">
              <a:solidFill>
                <a:schemeClr val="bg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dirty="0"/>
              <a:t>Batch No: 06</a:t>
            </a:r>
          </a:p>
        </p:txBody>
      </p:sp>
      <p:sp>
        <p:nvSpPr>
          <p:cNvPr id="6" name="Slide Number Placeholder 5"/>
          <p:cNvSpPr>
            <a:spLocks noGrp="1"/>
          </p:cNvSpPr>
          <p:nvPr>
            <p:ph type="sldNum" sz="quarter" idx="12"/>
          </p:nvPr>
        </p:nvSpPr>
        <p:spPr/>
        <p:txBody>
          <a:bodyPr/>
          <a:lstStyle/>
          <a:p>
            <a:fld id="{605078FE-0DF6-4F2D-896A-641D353EC615}" type="slidenum">
              <a:rPr lang="en-IN" smtClean="0"/>
              <a:t>9</a:t>
            </a:fld>
            <a:endParaRPr lang="en-IN"/>
          </a:p>
        </p:txBody>
      </p:sp>
      <p:sp>
        <p:nvSpPr>
          <p:cNvPr id="7" name="Footer Placeholder 6"/>
          <p:cNvSpPr>
            <a:spLocks noGrp="1"/>
          </p:cNvSpPr>
          <p:nvPr>
            <p:ph type="ftr" sz="quarter" idx="11"/>
          </p:nvPr>
        </p:nvSpPr>
        <p:spPr/>
        <p:txBody>
          <a:bodyPr/>
          <a:lstStyle/>
          <a:p>
            <a:r>
              <a:rPr lang="en-IN"/>
              <a:t>Arunai Engineering College</a:t>
            </a:r>
          </a:p>
        </p:txBody>
      </p:sp>
      <p:sp>
        <p:nvSpPr>
          <p:cNvPr id="8" name="TextBox 7">
            <a:extLst>
              <a:ext uri="{FF2B5EF4-FFF2-40B4-BE49-F238E27FC236}">
                <a16:creationId xmlns:a16="http://schemas.microsoft.com/office/drawing/2014/main" id="{5943BE4D-C45D-6BA6-C8A9-7101E0A5167A}"/>
              </a:ext>
            </a:extLst>
          </p:cNvPr>
          <p:cNvSpPr txBox="1"/>
          <p:nvPr/>
        </p:nvSpPr>
        <p:spPr>
          <a:xfrm>
            <a:off x="797041" y="1430215"/>
            <a:ext cx="10936357" cy="4154984"/>
          </a:xfrm>
          <a:prstGeom prst="rect">
            <a:avLst/>
          </a:prstGeom>
          <a:noFill/>
        </p:spPr>
        <p:txBody>
          <a:bodyPr wrap="square" rtlCol="0">
            <a:spAutoFit/>
          </a:bodyPr>
          <a:lstStyle/>
          <a:p>
            <a:pPr marL="342900" indent="-342900">
              <a:buFont typeface="Wingdings" pitchFamily="2" charset="2"/>
              <a:buChar char="q"/>
            </a:pPr>
            <a:r>
              <a:rPr lang="en-US" sz="2400" dirty="0">
                <a:latin typeface="Times New Roman" panose="02020603050405020304" pitchFamily="18" charset="0"/>
                <a:cs typeface="Times New Roman" panose="02020603050405020304" pitchFamily="18" charset="0"/>
              </a:rPr>
              <a:t>The proposed system for e-voting addresses several shortcomings of existing platforms by introducing enhancements aimed at improving security, transparency, and accessibility. </a:t>
            </a:r>
          </a:p>
          <a:p>
            <a:pPr marL="342900" indent="-342900">
              <a:buFont typeface="Wingdings" pitchFamily="2" charset="2"/>
              <a:buChar char="q"/>
            </a:pPr>
            <a:r>
              <a:rPr lang="en-US" sz="2400" dirty="0">
                <a:latin typeface="Times New Roman" panose="02020603050405020304" pitchFamily="18" charset="0"/>
                <a:cs typeface="Times New Roman" panose="02020603050405020304" pitchFamily="18" charset="0"/>
              </a:rPr>
              <a:t>Key features include the implementation of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technology for enhanced security and transparency of voting records, end-to-end encryption to protect voter data, multi-factor authentication to verify voter identities, and a decentralized architecture to mitigate the risk of </a:t>
            </a:r>
            <a:r>
              <a:rPr lang="en-US" sz="2400" dirty="0" err="1">
                <a:latin typeface="Times New Roman" panose="02020603050405020304" pitchFamily="18" charset="0"/>
                <a:cs typeface="Times New Roman" panose="02020603050405020304" pitchFamily="18" charset="0"/>
              </a:rPr>
              <a:t>cyberattacks</a:t>
            </a:r>
            <a:r>
              <a:rPr lang="en-US" sz="2400" dirty="0">
                <a:latin typeface="Times New Roman" panose="02020603050405020304" pitchFamily="18" charset="0"/>
                <a:cs typeface="Times New Roman" panose="02020603050405020304" pitchFamily="18" charset="0"/>
              </a:rPr>
              <a:t> and system failures. </a:t>
            </a:r>
          </a:p>
          <a:p>
            <a:pPr marL="342900" indent="-342900">
              <a:buFont typeface="Wingdings" pitchFamily="2" charset="2"/>
              <a:buChar char="q"/>
            </a:pPr>
            <a:r>
              <a:rPr lang="en-US" sz="2400" dirty="0">
                <a:latin typeface="Times New Roman" panose="02020603050405020304" pitchFamily="18" charset="0"/>
                <a:cs typeface="Times New Roman" panose="02020603050405020304" pitchFamily="18" charset="0"/>
              </a:rPr>
              <a:t>Additionally, the proposed system incorporates mechanisms for auditability and verifiability, safeguards voter privacy, and ensures accessibility for all voters. </a:t>
            </a:r>
          </a:p>
          <a:p>
            <a:pPr marL="342900" indent="-342900">
              <a:buFont typeface="Wingdings" pitchFamily="2" charset="2"/>
              <a:buChar char="q"/>
            </a:pPr>
            <a:r>
              <a:rPr lang="en-US" sz="2400" dirty="0">
                <a:latin typeface="Times New Roman" panose="02020603050405020304" pitchFamily="18" charset="0"/>
                <a:cs typeface="Times New Roman" panose="02020603050405020304" pitchFamily="18" charset="0"/>
              </a:rPr>
              <a:t>Overall, the proposed system aims to establish a secure, transparent, and accessible e-voting framework that inspires confidence and trust among stakeholders.</a:t>
            </a:r>
          </a:p>
        </p:txBody>
      </p:sp>
    </p:spTree>
    <p:extLst>
      <p:ext uri="{BB962C8B-B14F-4D97-AF65-F5344CB8AC3E}">
        <p14:creationId xmlns:p14="http://schemas.microsoft.com/office/powerpoint/2010/main" val="2106888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2496</Words>
  <Application>Microsoft Office PowerPoint</Application>
  <PresentationFormat>Widescreen</PresentationFormat>
  <Paragraphs>313</Paragraphs>
  <Slides>30</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Calibri</vt:lpstr>
      <vt:lpstr>Calibri Light</vt:lpstr>
      <vt:lpstr>Calibri Light (Headings)</vt:lpstr>
      <vt:lpstr>Times New Roman</vt:lpstr>
      <vt:lpstr>Wingdings</vt:lpstr>
      <vt:lpstr>Office Theme</vt:lpstr>
      <vt:lpstr>1_Office Theme</vt:lpstr>
      <vt:lpstr>DEEP LEARNING-BASED E-VOTING SYSTEM FOR FRAUD DETECTION      </vt:lpstr>
      <vt:lpstr>OVERVIEW</vt:lpstr>
      <vt:lpstr>PowerPoint Presentation</vt:lpstr>
      <vt:lpstr>PowerPoint Presentation</vt:lpstr>
      <vt:lpstr>PowerPoint Presentation</vt:lpstr>
      <vt:lpstr>                              E-VOTING SYSTEM</vt:lpstr>
      <vt:lpstr>PowerPoint Presentation</vt:lpstr>
      <vt:lpstr>DISADVANTAGES</vt:lpstr>
      <vt:lpstr>PowerPoint Presentation</vt:lpstr>
      <vt:lpstr>PowerPoint Presentation</vt:lpstr>
      <vt:lpstr>ALGORITHM</vt:lpstr>
      <vt:lpstr>PowerPoint Presentation</vt:lpstr>
      <vt:lpstr>ARCHITECTURE DESIGN</vt:lpstr>
      <vt:lpstr>PowerPoint Presentation</vt:lpstr>
      <vt:lpstr>PowerPoint Presentation</vt:lpstr>
      <vt:lpstr>PowerPoint Presentation</vt:lpstr>
      <vt:lpstr> DIAGRAMMATIC REPRESENTATION OF PROJECT  </vt:lpstr>
      <vt:lpstr>EXPECTED OUTCOME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Framework for Feedback System Using KIOSK</dc:title>
  <dc:creator>LENOVO</dc:creator>
  <cp:lastModifiedBy>BASHA Y</cp:lastModifiedBy>
  <cp:revision>131</cp:revision>
  <dcterms:created xsi:type="dcterms:W3CDTF">2020-02-05T06:53:00Z</dcterms:created>
  <dcterms:modified xsi:type="dcterms:W3CDTF">2025-07-18T15:43:06Z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D8C0D2E0055247848AB5D898C29CD147</vt:lpwstr>
  </property>
  <property fmtid="{D5CDD505-2E9C-101B-9397-08002B2CF9AE}" pid="3" name="KSOProductBuildVer">
    <vt:lpwstr>1033-11.2.0.11213</vt:lpwstr>
  </property>
</Properties>
</file>