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98" r:id="rId5"/>
    <p:sldId id="301" r:id="rId6"/>
    <p:sldId id="304" r:id="rId7"/>
    <p:sldId id="303" r:id="rId8"/>
    <p:sldId id="306" r:id="rId9"/>
    <p:sldId id="305" r:id="rId10"/>
    <p:sldId id="307" r:id="rId11"/>
    <p:sldId id="308" r:id="rId12"/>
    <p:sldId id="302" r:id="rId13"/>
    <p:sldId id="309" r:id="rId14"/>
    <p:sldId id="310" r:id="rId15"/>
    <p:sldId id="312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01391-7F55-421B-8CE1-AF83FEA83E46}" v="13" dt="2025-04-05T13:13:22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itha P" userId="927cee745f8e2ad4" providerId="LiveId" clId="{5AC01391-7F55-421B-8CE1-AF83FEA83E46}"/>
    <pc:docChg chg="undo custSel addSld delSld modSld sldOrd">
      <pc:chgData name="Pavitha P" userId="927cee745f8e2ad4" providerId="LiveId" clId="{5AC01391-7F55-421B-8CE1-AF83FEA83E46}" dt="2025-04-05T13:14:12.761" v="2596" actId="20577"/>
      <pc:docMkLst>
        <pc:docMk/>
      </pc:docMkLst>
      <pc:sldChg chg="ord">
        <pc:chgData name="Pavitha P" userId="927cee745f8e2ad4" providerId="LiveId" clId="{5AC01391-7F55-421B-8CE1-AF83FEA83E46}" dt="2025-04-05T12:16:04.132" v="71"/>
        <pc:sldMkLst>
          <pc:docMk/>
          <pc:sldMk cId="4086388004" sldId="302"/>
        </pc:sldMkLst>
      </pc:sldChg>
      <pc:sldChg chg="addSp modSp ord">
        <pc:chgData name="Pavitha P" userId="927cee745f8e2ad4" providerId="LiveId" clId="{5AC01391-7F55-421B-8CE1-AF83FEA83E46}" dt="2025-04-05T12:14:09.469" v="14"/>
        <pc:sldMkLst>
          <pc:docMk/>
          <pc:sldMk cId="3354401625" sldId="303"/>
        </pc:sldMkLst>
        <pc:picChg chg="add mod">
          <ac:chgData name="Pavitha P" userId="927cee745f8e2ad4" providerId="LiveId" clId="{5AC01391-7F55-421B-8CE1-AF83FEA83E46}" dt="2025-04-05T12:11:46.661" v="0" actId="931"/>
          <ac:picMkLst>
            <pc:docMk/>
            <pc:sldMk cId="3354401625" sldId="303"/>
            <ac:picMk id="5" creationId="{D28709A8-9969-4C9A-DC83-66CFB94B8FD7}"/>
          </ac:picMkLst>
        </pc:picChg>
      </pc:sldChg>
      <pc:sldChg chg="addSp modSp new ord">
        <pc:chgData name="Pavitha P" userId="927cee745f8e2ad4" providerId="LiveId" clId="{5AC01391-7F55-421B-8CE1-AF83FEA83E46}" dt="2025-04-05T12:15:51.741" v="69"/>
        <pc:sldMkLst>
          <pc:docMk/>
          <pc:sldMk cId="1186662699" sldId="305"/>
        </pc:sldMkLst>
        <pc:picChg chg="add mod">
          <ac:chgData name="Pavitha P" userId="927cee745f8e2ad4" providerId="LiveId" clId="{5AC01391-7F55-421B-8CE1-AF83FEA83E46}" dt="2025-04-05T12:12:26.561" v="2" actId="931"/>
          <ac:picMkLst>
            <pc:docMk/>
            <pc:sldMk cId="1186662699" sldId="305"/>
            <ac:picMk id="3" creationId="{B6950138-2F16-33E6-97F0-8CD89BEE8F6B}"/>
          </ac:picMkLst>
        </pc:picChg>
      </pc:sldChg>
      <pc:sldChg chg="addSp modSp new mod">
        <pc:chgData name="Pavitha P" userId="927cee745f8e2ad4" providerId="LiveId" clId="{5AC01391-7F55-421B-8CE1-AF83FEA83E46}" dt="2025-04-05T12:15:36.563" v="67" actId="403"/>
        <pc:sldMkLst>
          <pc:docMk/>
          <pc:sldMk cId="1986940286" sldId="306"/>
        </pc:sldMkLst>
        <pc:spChg chg="add mod">
          <ac:chgData name="Pavitha P" userId="927cee745f8e2ad4" providerId="LiveId" clId="{5AC01391-7F55-421B-8CE1-AF83FEA83E46}" dt="2025-04-05T12:15:36.563" v="67" actId="403"/>
          <ac:spMkLst>
            <pc:docMk/>
            <pc:sldMk cId="1986940286" sldId="306"/>
            <ac:spMk id="4" creationId="{9E2AF8D2-226B-B3D4-2641-F6ADBF36433B}"/>
          </ac:spMkLst>
        </pc:spChg>
        <pc:picChg chg="add mod">
          <ac:chgData name="Pavitha P" userId="927cee745f8e2ad4" providerId="LiveId" clId="{5AC01391-7F55-421B-8CE1-AF83FEA83E46}" dt="2025-04-05T12:15:23.947" v="63" actId="14100"/>
          <ac:picMkLst>
            <pc:docMk/>
            <pc:sldMk cId="1986940286" sldId="306"/>
            <ac:picMk id="3" creationId="{723E744F-62D2-E12C-BA67-B990EB4468D7}"/>
          </ac:picMkLst>
        </pc:picChg>
      </pc:sldChg>
      <pc:sldChg chg="addSp modSp new mod">
        <pc:chgData name="Pavitha P" userId="927cee745f8e2ad4" providerId="LiveId" clId="{5AC01391-7F55-421B-8CE1-AF83FEA83E46}" dt="2025-04-05T12:19:35.277" v="92" actId="113"/>
        <pc:sldMkLst>
          <pc:docMk/>
          <pc:sldMk cId="1841389765" sldId="307"/>
        </pc:sldMkLst>
        <pc:spChg chg="add mod">
          <ac:chgData name="Pavitha P" userId="927cee745f8e2ad4" providerId="LiveId" clId="{5AC01391-7F55-421B-8CE1-AF83FEA83E46}" dt="2025-04-05T12:19:35.277" v="92" actId="113"/>
          <ac:spMkLst>
            <pc:docMk/>
            <pc:sldMk cId="1841389765" sldId="307"/>
            <ac:spMk id="4" creationId="{DFEEAA4C-9889-C2CA-401B-97E110FF6CBF}"/>
          </ac:spMkLst>
        </pc:spChg>
        <pc:picChg chg="add mod">
          <ac:chgData name="Pavitha P" userId="927cee745f8e2ad4" providerId="LiveId" clId="{5AC01391-7F55-421B-8CE1-AF83FEA83E46}" dt="2025-04-05T12:16:10.674" v="72" actId="14100"/>
          <ac:picMkLst>
            <pc:docMk/>
            <pc:sldMk cId="1841389765" sldId="307"/>
            <ac:picMk id="3" creationId="{D1893A6F-81E9-D461-8062-103B41725867}"/>
          </ac:picMkLst>
        </pc:picChg>
      </pc:sldChg>
      <pc:sldChg chg="addSp modSp new">
        <pc:chgData name="Pavitha P" userId="927cee745f8e2ad4" providerId="LiveId" clId="{5AC01391-7F55-421B-8CE1-AF83FEA83E46}" dt="2025-04-05T12:13:24.911" v="8" actId="931"/>
        <pc:sldMkLst>
          <pc:docMk/>
          <pc:sldMk cId="3539129713" sldId="308"/>
        </pc:sldMkLst>
        <pc:picChg chg="add mod">
          <ac:chgData name="Pavitha P" userId="927cee745f8e2ad4" providerId="LiveId" clId="{5AC01391-7F55-421B-8CE1-AF83FEA83E46}" dt="2025-04-05T12:13:24.911" v="8" actId="931"/>
          <ac:picMkLst>
            <pc:docMk/>
            <pc:sldMk cId="3539129713" sldId="308"/>
            <ac:picMk id="3" creationId="{9B22A918-D199-4A70-03CE-914ED9F184F2}"/>
          </ac:picMkLst>
        </pc:picChg>
      </pc:sldChg>
      <pc:sldChg chg="addSp modSp new mod">
        <pc:chgData name="Pavitha P" userId="927cee745f8e2ad4" providerId="LiveId" clId="{5AC01391-7F55-421B-8CE1-AF83FEA83E46}" dt="2025-04-05T12:20:31.135" v="117" actId="113"/>
        <pc:sldMkLst>
          <pc:docMk/>
          <pc:sldMk cId="1205161529" sldId="309"/>
        </pc:sldMkLst>
        <pc:spChg chg="add mod">
          <ac:chgData name="Pavitha P" userId="927cee745f8e2ad4" providerId="LiveId" clId="{5AC01391-7F55-421B-8CE1-AF83FEA83E46}" dt="2025-04-05T12:20:31.135" v="117" actId="113"/>
          <ac:spMkLst>
            <pc:docMk/>
            <pc:sldMk cId="1205161529" sldId="309"/>
            <ac:spMk id="4" creationId="{FC444755-7AC6-08CC-96B5-899F1221EBA2}"/>
          </ac:spMkLst>
        </pc:spChg>
        <pc:picChg chg="add mod">
          <ac:chgData name="Pavitha P" userId="927cee745f8e2ad4" providerId="LiveId" clId="{5AC01391-7F55-421B-8CE1-AF83FEA83E46}" dt="2025-04-05T12:19:56.691" v="93" actId="14100"/>
          <ac:picMkLst>
            <pc:docMk/>
            <pc:sldMk cId="1205161529" sldId="309"/>
            <ac:picMk id="3" creationId="{312F7888-DEC5-2374-36A5-CB69CE3E1965}"/>
          </ac:picMkLst>
        </pc:picChg>
      </pc:sldChg>
      <pc:sldChg chg="addSp modSp new mod chgLayout">
        <pc:chgData name="Pavitha P" userId="927cee745f8e2ad4" providerId="LiveId" clId="{5AC01391-7F55-421B-8CE1-AF83FEA83E46}" dt="2025-04-05T12:49:39.261" v="118" actId="700"/>
        <pc:sldMkLst>
          <pc:docMk/>
          <pc:sldMk cId="1732689747" sldId="310"/>
        </pc:sldMkLst>
        <pc:picChg chg="add mod">
          <ac:chgData name="Pavitha P" userId="927cee745f8e2ad4" providerId="LiveId" clId="{5AC01391-7F55-421B-8CE1-AF83FEA83E46}" dt="2025-04-05T12:13:49.429" v="12" actId="931"/>
          <ac:picMkLst>
            <pc:docMk/>
            <pc:sldMk cId="1732689747" sldId="310"/>
            <ac:picMk id="3" creationId="{93683FD1-EC43-9036-FBEC-E2BE4FA5B22D}"/>
          </ac:picMkLst>
        </pc:picChg>
      </pc:sldChg>
      <pc:sldChg chg="addSp modSp new add del mod ord">
        <pc:chgData name="Pavitha P" userId="927cee745f8e2ad4" providerId="LiveId" clId="{5AC01391-7F55-421B-8CE1-AF83FEA83E46}" dt="2025-04-05T13:14:12.761" v="2596" actId="20577"/>
        <pc:sldMkLst>
          <pc:docMk/>
          <pc:sldMk cId="199233243" sldId="311"/>
        </pc:sldMkLst>
        <pc:spChg chg="add mod">
          <ac:chgData name="Pavitha P" userId="927cee745f8e2ad4" providerId="LiveId" clId="{5AC01391-7F55-421B-8CE1-AF83FEA83E46}" dt="2025-04-05T13:14:12.761" v="2596" actId="20577"/>
          <ac:spMkLst>
            <pc:docMk/>
            <pc:sldMk cId="199233243" sldId="311"/>
            <ac:spMk id="2" creationId="{9C084A36-94F7-6701-F985-D5F74D3B8DE2}"/>
          </ac:spMkLst>
        </pc:spChg>
      </pc:sldChg>
      <pc:sldChg chg="new del">
        <pc:chgData name="Pavitha P" userId="927cee745f8e2ad4" providerId="LiveId" clId="{5AC01391-7F55-421B-8CE1-AF83FEA83E46}" dt="2025-04-05T12:50:43.941" v="139" actId="680"/>
        <pc:sldMkLst>
          <pc:docMk/>
          <pc:sldMk cId="3572351553" sldId="311"/>
        </pc:sldMkLst>
      </pc:sldChg>
      <pc:sldChg chg="addSp modSp new">
        <pc:chgData name="Pavitha P" userId="927cee745f8e2ad4" providerId="LiveId" clId="{5AC01391-7F55-421B-8CE1-AF83FEA83E46}" dt="2025-04-05T13:13:22.924" v="2587" actId="931"/>
        <pc:sldMkLst>
          <pc:docMk/>
          <pc:sldMk cId="1930120096" sldId="312"/>
        </pc:sldMkLst>
        <pc:picChg chg="add mod">
          <ac:chgData name="Pavitha P" userId="927cee745f8e2ad4" providerId="LiveId" clId="{5AC01391-7F55-421B-8CE1-AF83FEA83E46}" dt="2025-04-05T13:13:22.924" v="2587" actId="931"/>
          <ac:picMkLst>
            <pc:docMk/>
            <pc:sldMk cId="1930120096" sldId="312"/>
            <ac:picMk id="3" creationId="{74FD67E6-D3B4-F2EF-610D-464E5AA0346A}"/>
          </ac:picMkLst>
        </pc:picChg>
      </pc:sldChg>
      <pc:sldChg chg="addSp modSp new del">
        <pc:chgData name="Pavitha P" userId="927cee745f8e2ad4" providerId="LiveId" clId="{5AC01391-7F55-421B-8CE1-AF83FEA83E46}" dt="2025-04-05T13:12:26.627" v="2583" actId="47"/>
        <pc:sldMkLst>
          <pc:docMk/>
          <pc:sldMk cId="3269191310" sldId="312"/>
        </pc:sldMkLst>
        <pc:picChg chg="add mod">
          <ac:chgData name="Pavitha P" userId="927cee745f8e2ad4" providerId="LiveId" clId="{5AC01391-7F55-421B-8CE1-AF83FEA83E46}" dt="2025-04-05T13:12:12.808" v="2582" actId="931"/>
          <ac:picMkLst>
            <pc:docMk/>
            <pc:sldMk cId="3269191310" sldId="312"/>
            <ac:picMk id="3" creationId="{DB2EE88C-9E04-E252-7C6F-31F07ACE36F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80D77-EB94-4167-B308-48144BB1DF78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91114-8FE2-4D3F-B0D4-3585E52EB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9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91114-8FE2-4D3F-B0D4-3585E52EB94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6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UNLOCKING SALES POTENTIAL THROUGH DATA:VISUAL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BY,</a:t>
            </a:r>
            <a:br>
              <a:rPr lang="en-US" sz="1600" dirty="0"/>
            </a:br>
            <a:r>
              <a:rPr lang="en-US" sz="1600" dirty="0"/>
              <a:t>    Pavitha p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ragasudha</a:t>
            </a:r>
            <a:r>
              <a:rPr lang="en-US" sz="1600" dirty="0"/>
              <a:t> b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F7888-DEC5-2374-36A5-CB69CE3E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320"/>
            <a:ext cx="12192000" cy="6051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44755-7AC6-08CC-96B5-899F1221EBA2}"/>
              </a:ext>
            </a:extLst>
          </p:cNvPr>
          <p:cNvSpPr txBox="1"/>
          <p:nvPr/>
        </p:nvSpPr>
        <p:spPr>
          <a:xfrm>
            <a:off x="71120" y="0"/>
            <a:ext cx="708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SEASONAL ANALYSIS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20516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83FD1-EC43-9036-FBEC-E2BE4FA5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345"/>
            <a:ext cx="12192000" cy="635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8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D67E6-D3B4-F2EF-610D-464E5AA0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9644"/>
            <a:ext cx="12192000" cy="471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2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84A36-94F7-6701-F985-D5F74D3B8DE2}"/>
              </a:ext>
            </a:extLst>
          </p:cNvPr>
          <p:cNvSpPr txBox="1"/>
          <p:nvPr/>
        </p:nvSpPr>
        <p:spPr>
          <a:xfrm>
            <a:off x="0" y="1"/>
            <a:ext cx="118293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Topics we missed to speak in our presentation:</a:t>
            </a:r>
          </a:p>
          <a:p>
            <a:r>
              <a:rPr lang="en-US" dirty="0"/>
              <a:t>1.From the given data set we identified that the dataset is about toy based </a:t>
            </a:r>
            <a:r>
              <a:rPr lang="en-US" dirty="0" err="1"/>
              <a:t>mnc</a:t>
            </a:r>
            <a:r>
              <a:rPr lang="en-US" dirty="0"/>
              <a:t> like Hasbro</a:t>
            </a:r>
          </a:p>
          <a:p>
            <a:r>
              <a:rPr lang="en-US" dirty="0"/>
              <a:t>For preprocessing we have eliminated the missing value field with mean, median mode concepts and also included </a:t>
            </a:r>
            <a:r>
              <a:rPr lang="en-US" dirty="0" err="1"/>
              <a:t>revunue</a:t>
            </a:r>
            <a:r>
              <a:rPr lang="en-US" dirty="0"/>
              <a:t> column by using . QUANTITY ORDERED AND PRICE EACH.</a:t>
            </a:r>
          </a:p>
          <a:p>
            <a:r>
              <a:rPr lang="en-US" dirty="0"/>
              <a:t>2.We have made three analysis </a:t>
            </a:r>
          </a:p>
          <a:p>
            <a:r>
              <a:rPr lang="en-US" dirty="0"/>
              <a:t>1.Geographical analysis 2.Revenue analysis 3. Monthly analysis 4.Customer analysis</a:t>
            </a:r>
          </a:p>
          <a:p>
            <a:r>
              <a:rPr lang="en-US" dirty="0"/>
              <a:t>Our insights</a:t>
            </a:r>
          </a:p>
          <a:p>
            <a:pPr marL="342900" indent="-342900">
              <a:buAutoNum type="arabicPeriod"/>
            </a:pPr>
            <a:r>
              <a:rPr lang="en-US" dirty="0"/>
              <a:t>Usa ranked both revenue and number of products consumed so we have focus on the production more on that region</a:t>
            </a:r>
          </a:p>
          <a:p>
            <a:pPr marL="342900" indent="-342900">
              <a:buAutoNum type="arabicPeriod"/>
            </a:pPr>
            <a:r>
              <a:rPr lang="en-US" dirty="0"/>
              <a:t>Classic cars is the product which is liked best and also we want to increase the marketing in the poor sold countries</a:t>
            </a:r>
          </a:p>
          <a:p>
            <a:pPr marL="342900" indent="-342900">
              <a:buAutoNum type="arabicPeriod"/>
            </a:pPr>
            <a:r>
              <a:rPr lang="en-US" dirty="0"/>
              <a:t>According to the seasonal analysis November was the peak month as it is Christmas previous month</a:t>
            </a:r>
          </a:p>
          <a:p>
            <a:pPr marL="342900" indent="-342900">
              <a:buAutoNum type="arabicPeriod"/>
            </a:pPr>
            <a:r>
              <a:rPr lang="en-US" dirty="0"/>
              <a:t>From the discount analysis it is found that discount helps to increase the revenue especially in the range of 20 to 30 percentage.</a:t>
            </a:r>
          </a:p>
          <a:p>
            <a:pPr marL="342900" indent="-342900">
              <a:buAutoNum type="arabicPeriod"/>
            </a:pPr>
            <a:r>
              <a:rPr lang="en-US" dirty="0"/>
              <a:t>Deal size medium was the most </a:t>
            </a:r>
            <a:r>
              <a:rPr lang="en-US" dirty="0" err="1"/>
              <a:t>revenued</a:t>
            </a:r>
            <a:r>
              <a:rPr lang="en-US" dirty="0"/>
              <a:t> and most of the companies customers were bought more than once</a:t>
            </a:r>
          </a:p>
          <a:p>
            <a:endParaRPr lang="en-US" dirty="0"/>
          </a:p>
          <a:p>
            <a:r>
              <a:rPr lang="en-US" dirty="0"/>
              <a:t>Tools used:</a:t>
            </a:r>
          </a:p>
          <a:p>
            <a:r>
              <a:rPr lang="en-US" dirty="0"/>
              <a:t>Copilot Ai for code correction and learning some basic concepts</a:t>
            </a:r>
          </a:p>
          <a:p>
            <a:r>
              <a:rPr lang="en-US" dirty="0"/>
              <a:t>Python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panda,matplot</a:t>
            </a:r>
            <a:r>
              <a:rPr lang="en-US" dirty="0"/>
              <a:t> modules for the extracting and visualizing the code</a:t>
            </a:r>
          </a:p>
          <a:p>
            <a:r>
              <a:rPr lang="en-US" dirty="0"/>
              <a:t>Our request:</a:t>
            </a:r>
          </a:p>
          <a:p>
            <a:r>
              <a:rPr lang="en-US" dirty="0"/>
              <a:t>We are first year students and we made this attempt to get a basic start in this field we expect a single congrats from you it would be a great boost for us. Thanks again for this wonderful event.. We would like to hear honest feedback and guidance from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873AFA-19B8-8DF5-46C3-B6048C6D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5"/>
            <a:ext cx="7614101" cy="56880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Geographic analyses-where our market lives</a:t>
            </a:r>
            <a:endParaRPr lang="en-I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1311AF-233F-C76A-E2D6-C4535EA7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407"/>
            <a:ext cx="12192000" cy="57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C21C-0504-5861-9120-1EBA01D7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58277"/>
          </a:xfrm>
        </p:spPr>
        <p:txBody>
          <a:bodyPr>
            <a:normAutofit fontScale="90000"/>
          </a:bodyPr>
          <a:lstStyle/>
          <a:p>
            <a:r>
              <a:rPr lang="en-US" dirty="0"/>
              <a:t>Revenue drivers- What really sells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505B2-AF50-A90D-4E26-43AC9639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1463040"/>
            <a:ext cx="994664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0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709A8-9969-4C9A-DC83-66CFB94B8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"/>
            <a:ext cx="12192000" cy="63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0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E744F-62D2-E12C-BA67-B990EB446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623"/>
            <a:ext cx="12192000" cy="5946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AF8D2-226B-B3D4-2641-F6ADBF36433B}"/>
              </a:ext>
            </a:extLst>
          </p:cNvPr>
          <p:cNvSpPr txBox="1"/>
          <p:nvPr/>
        </p:nvSpPr>
        <p:spPr>
          <a:xfrm>
            <a:off x="182880" y="86625"/>
            <a:ext cx="628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DISCOUNT ANALYSIS ( BOON OR CURSE)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8694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50138-2F16-33E6-97F0-8CD89BEE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451"/>
            <a:ext cx="12192000" cy="62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93A6F-81E9-D461-8062-103B41725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5989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EEAA4C-9889-C2CA-401B-97E110FF6CBF}"/>
              </a:ext>
            </a:extLst>
          </p:cNvPr>
          <p:cNvSpPr txBox="1"/>
          <p:nvPr/>
        </p:nvSpPr>
        <p:spPr>
          <a:xfrm>
            <a:off x="0" y="0"/>
            <a:ext cx="673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CUSTOMER ANALYSIS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84138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2A918-D199-4A70-03CE-914ED9F1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942"/>
            <a:ext cx="12192000" cy="63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2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DC0E99-98E6-9337-8D9C-355BCD74A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"/>
            <a:ext cx="12192000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880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{C3FEE84A-6219-4689-94BE-D8AD08B2FCEC}tf22712842_win32</Template>
  <TotalTime>75</TotalTime>
  <Words>305</Words>
  <Application>Microsoft Office PowerPoint</Application>
  <PresentationFormat>Widescreen</PresentationFormat>
  <Paragraphs>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Bookman Old Style</vt:lpstr>
      <vt:lpstr>Calibri</vt:lpstr>
      <vt:lpstr>Franklin Gothic Book</vt:lpstr>
      <vt:lpstr>Wingdings</vt:lpstr>
      <vt:lpstr>Custom</vt:lpstr>
      <vt:lpstr>UNLOCKING SALES POTENTIAL THROUGH DATA:VISUAL JOURNEY</vt:lpstr>
      <vt:lpstr>Geographic analyses-where our market lives</vt:lpstr>
      <vt:lpstr>Revenue drivers- What really sells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Pavitha P</dc:creator>
  <cp:lastModifiedBy>Pavitha P</cp:lastModifiedBy>
  <cp:revision>1</cp:revision>
  <dcterms:created xsi:type="dcterms:W3CDTF">2025-04-05T11:59:03Z</dcterms:created>
  <dcterms:modified xsi:type="dcterms:W3CDTF">2025-04-05T13:14:23Z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