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E0EF-78A2-914E-AD34-2C0592DBA3C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B11D8-5099-4E47-A22B-3878FC223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AFFD5-77E9-F14E-9E3E-7550F2859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C279-2634-0B8F-B1FA-438154F2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F4992-CF3D-A7F2-C37D-10BC7D91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2A5C-24FE-78D3-9B9A-76D92AA2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5690-B24A-B5EE-0D66-5E8E5753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752C-2FAA-70CC-7711-66F06C7A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A05E-0367-1DB0-AAC7-03531475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93E27-2299-0A6D-4FAF-ED7475C2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8AA7-9598-75FB-3C5E-9924B8F3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6647-DD27-4EEF-1AE9-92D931D1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0EB8-37E1-DDEE-0551-7DA89D1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5B6F3-4A94-9ADD-8012-2518FE018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8AB38-141A-4823-975E-CFA7F89D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F42E-71DD-FFFF-105E-1331EB96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8227-3CAF-76FF-E1E4-45B4340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76C8-9AFF-39A7-5F2D-A659C849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AA01-6DF9-234B-4E5D-68693AB3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EDF3-099B-1D45-3AAE-925FFE55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AEF7-89CC-92CF-FD7F-14DBF9D1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C7EB-6EC2-BFA7-D228-E8833845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D897-BB31-6151-C316-F313550A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3D68-40C1-1414-25CB-9486C7ED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1A46-2134-5DF3-C705-6C1D1C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0E02-1A45-291D-ABB7-0648C00B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FD30-8595-FB03-85C3-B525CF4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9013-63CF-01B7-C1FA-EB17D2C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871A-D9F8-2066-B250-8F3F968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72C2-6ED2-AE6C-0205-F75286A63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29B5-BAC2-1B67-1FFE-0215EC60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9E06-612B-28AD-B512-6E100083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F9DB-D5DF-828B-183B-F31C84E1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1DA1-7129-6204-F3BF-B1E80FD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599F-3C45-AF6A-49D6-B609549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9CF2-78A9-AC8B-02B3-B9F91CE8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DBBE1-1A93-2802-DC80-A9038584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A1180-7B96-6596-BCC6-EE0FC148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A877E-B97F-A23D-1F9A-771EE6749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30620-D3F9-6CFF-4199-167B3015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3DAD0-F9FA-D069-BA0F-15E70F23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99647-D421-60D9-DFE4-51AB7A07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00C8-7BEB-2BDA-E6D3-9497EDA7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C397C-C061-50BE-C204-E32A65DB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37323-11F4-B87C-65BC-19C9BF5C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483F4-5CC2-D12B-753C-7591BE3E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0C9AA-674B-577A-C367-9B93107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BA2D3-C61D-B7A7-CA97-2179EBD4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B3CE-70A9-B098-3540-0CF7C852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62E6-A76B-538E-7AE7-57E4FC7F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1D7C-5676-2A15-7BC2-55AD8BC2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25A1A-3952-B22D-97C7-FDEE1AB3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A811-AA74-D54A-9A04-FBB4CD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55D81-241F-366B-BC4F-473320BD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D31C-40AF-2867-4B7D-14FFB73C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987B-A973-4FFE-2A32-97531660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D3BD-3AD6-486A-E711-197EFC7AF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C26A-9B55-C2DE-A193-8ED86EA5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939C1-2FB7-8600-7BB2-87BE4910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5C85-899C-06A5-B0BE-E3AAE6A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DAEF-69FB-8361-B643-33F7A8A4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B0F09-D67B-7536-78B4-E20C2D98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92F0-D15C-2754-7324-EAF6102A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7300-D285-367A-FCD4-B2909BAD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04D7-395C-AC47-B226-67D1D032FDA7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C3DE-F584-5F44-AC23-BB0137483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BBE3-DD68-7587-A316-458CB9463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355F-D955-8D43-A001-A7501D15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07929-3338-6643-BB25-1A4A6E6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53" y="4487328"/>
            <a:ext cx="16637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7D687-4EC8-F84A-A316-E1169132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519" y="562617"/>
            <a:ext cx="3722496" cy="333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039A9-2F80-1246-9D98-77D6DA4D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417" y="4619512"/>
            <a:ext cx="2514513" cy="1942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A3A84-BD3A-2849-9D61-8545866C59E8}"/>
              </a:ext>
            </a:extLst>
          </p:cNvPr>
          <p:cNvSpPr txBox="1"/>
          <p:nvPr/>
        </p:nvSpPr>
        <p:spPr>
          <a:xfrm>
            <a:off x="278797" y="256060"/>
            <a:ext cx="5052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starting library preparation we have to NORMALISE the amplicons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1D60F-6A68-BF44-85FF-1B1AEF603E3F}"/>
              </a:ext>
            </a:extLst>
          </p:cNvPr>
          <p:cNvGrpSpPr/>
          <p:nvPr/>
        </p:nvGrpSpPr>
        <p:grpSpPr>
          <a:xfrm>
            <a:off x="322401" y="1299919"/>
            <a:ext cx="451104" cy="188976"/>
            <a:chOff x="2279904" y="2913888"/>
            <a:chExt cx="451104" cy="1889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8B90B-91C2-1648-B6F8-A75C1D4DBD7B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B02C64-44BF-FC42-8575-750C101B2646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8AB5EF-3935-DB44-86BE-6F7E19E5D3AF}"/>
              </a:ext>
            </a:extLst>
          </p:cNvPr>
          <p:cNvGrpSpPr/>
          <p:nvPr/>
        </p:nvGrpSpPr>
        <p:grpSpPr>
          <a:xfrm>
            <a:off x="474801" y="1452319"/>
            <a:ext cx="451104" cy="188976"/>
            <a:chOff x="2279904" y="2913888"/>
            <a:chExt cx="451104" cy="1889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DD86DE-FA9D-0643-9565-0405A14ED9FC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82D813-2953-FF4F-8E07-C83E6752AC00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C21C77-BC32-A34F-8CE0-D78677E1A949}"/>
              </a:ext>
            </a:extLst>
          </p:cNvPr>
          <p:cNvGrpSpPr/>
          <p:nvPr/>
        </p:nvGrpSpPr>
        <p:grpSpPr>
          <a:xfrm>
            <a:off x="627201" y="1604719"/>
            <a:ext cx="451104" cy="188976"/>
            <a:chOff x="2279904" y="2913888"/>
            <a:chExt cx="451104" cy="1889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884FBC-0364-AC43-A8CE-028706323548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752F22-7A30-224C-9FDC-1FD4E96C63CD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BF01E-E4A8-2649-9271-1C043EC8C6E2}"/>
              </a:ext>
            </a:extLst>
          </p:cNvPr>
          <p:cNvGrpSpPr/>
          <p:nvPr/>
        </p:nvGrpSpPr>
        <p:grpSpPr>
          <a:xfrm>
            <a:off x="779601" y="1757119"/>
            <a:ext cx="451104" cy="188976"/>
            <a:chOff x="2279904" y="2913888"/>
            <a:chExt cx="451104" cy="1889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679DC-A132-3A4D-97B2-EEEEB569C85A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E5432-0A6F-F241-9B2C-546CF39A1B0C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29D038-FA00-3244-B215-AC74577B448F}"/>
              </a:ext>
            </a:extLst>
          </p:cNvPr>
          <p:cNvGrpSpPr/>
          <p:nvPr/>
        </p:nvGrpSpPr>
        <p:grpSpPr>
          <a:xfrm>
            <a:off x="932001" y="1909519"/>
            <a:ext cx="451104" cy="188976"/>
            <a:chOff x="2279904" y="2913888"/>
            <a:chExt cx="451104" cy="1889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8C3D67-8BA9-D548-A984-4FD5C29D8E98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217475-87BA-4947-BC89-1A6E4E72B454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C2CD6B-0341-3347-AB0A-DDF054CBE39F}"/>
              </a:ext>
            </a:extLst>
          </p:cNvPr>
          <p:cNvGrpSpPr/>
          <p:nvPr/>
        </p:nvGrpSpPr>
        <p:grpSpPr>
          <a:xfrm>
            <a:off x="1925808" y="13944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9E188C-4950-3149-BE5B-B04144A3B16B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08264C-D857-A944-8694-782D0F321AE4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5A538A-BBF6-014E-8716-58E64940A854}"/>
              </a:ext>
            </a:extLst>
          </p:cNvPr>
          <p:cNvGrpSpPr/>
          <p:nvPr/>
        </p:nvGrpSpPr>
        <p:grpSpPr>
          <a:xfrm>
            <a:off x="2078208" y="15468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E2483E-5830-4646-A3E8-124ED946EB73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F4D748-933B-9744-8787-1407A60B98EB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BCA8C9-AAA1-5C40-BF6F-457DB30A8004}"/>
              </a:ext>
            </a:extLst>
          </p:cNvPr>
          <p:cNvGrpSpPr/>
          <p:nvPr/>
        </p:nvGrpSpPr>
        <p:grpSpPr>
          <a:xfrm>
            <a:off x="2230608" y="16992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9AD7CA-57C3-B640-9298-CCB32D9E8912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B6A2AF-6731-4E4B-B1DA-4404DA999C55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1F6C6A-7457-604F-A291-20F0AD8AD21A}"/>
              </a:ext>
            </a:extLst>
          </p:cNvPr>
          <p:cNvGrpSpPr/>
          <p:nvPr/>
        </p:nvGrpSpPr>
        <p:grpSpPr>
          <a:xfrm>
            <a:off x="2383008" y="18516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35BB92-F661-BC42-83EF-B34E9249EFD5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E89FF3-A3E7-D740-A4FC-C851DC898106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6E7508-871E-4149-9219-16937340B60F}"/>
              </a:ext>
            </a:extLst>
          </p:cNvPr>
          <p:cNvGrpSpPr/>
          <p:nvPr/>
        </p:nvGrpSpPr>
        <p:grpSpPr>
          <a:xfrm>
            <a:off x="2535408" y="20040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266BD1-40C1-A947-A096-66D5F03819A4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B322E1-05DF-0A4E-ACAE-BBE58809C71E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1B744E-B8C5-F44F-B97B-17C9BE11938B}"/>
              </a:ext>
            </a:extLst>
          </p:cNvPr>
          <p:cNvGrpSpPr/>
          <p:nvPr/>
        </p:nvGrpSpPr>
        <p:grpSpPr>
          <a:xfrm>
            <a:off x="2687808" y="21564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423B05-EE47-4E47-9AA3-5C15385DA36C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702F61-8905-BD42-A380-F6ECF73A2F53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4CE606-4B52-D847-9A5C-1A4E429F2640}"/>
              </a:ext>
            </a:extLst>
          </p:cNvPr>
          <p:cNvGrpSpPr/>
          <p:nvPr/>
        </p:nvGrpSpPr>
        <p:grpSpPr>
          <a:xfrm>
            <a:off x="2840208" y="23088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0FE7F-6A11-D54D-8F7A-C297BFBDBBA4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7A2506-2536-1E45-84A3-0DC66296A988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77701F-81ED-744A-808A-06D3A5D8B64B}"/>
              </a:ext>
            </a:extLst>
          </p:cNvPr>
          <p:cNvGrpSpPr/>
          <p:nvPr/>
        </p:nvGrpSpPr>
        <p:grpSpPr>
          <a:xfrm>
            <a:off x="2992608" y="24612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2134B3-D9E1-E145-8245-1F87BAC4F984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6479D8-FD69-F44C-9C8E-BC04A5222918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556752-8BB1-2448-A4C0-EE4BBFA4A42C}"/>
              </a:ext>
            </a:extLst>
          </p:cNvPr>
          <p:cNvGrpSpPr/>
          <p:nvPr/>
        </p:nvGrpSpPr>
        <p:grpSpPr>
          <a:xfrm>
            <a:off x="3145008" y="26136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7217D4-3EFE-F34F-92B1-CDCBFD3C3EE3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AEC930-B0A3-5F4C-8580-1AE51DB48A80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6B21AF-B8E5-2842-A14D-88054E7D170E}"/>
              </a:ext>
            </a:extLst>
          </p:cNvPr>
          <p:cNvGrpSpPr/>
          <p:nvPr/>
        </p:nvGrpSpPr>
        <p:grpSpPr>
          <a:xfrm>
            <a:off x="3297408" y="27660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FA481D-E080-7B46-9139-B8CCF7EE1F5F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14C91E-AA83-F244-B1B5-4E90ACE91BE7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0390FE-1343-A244-AABB-D15E2241EB83}"/>
              </a:ext>
            </a:extLst>
          </p:cNvPr>
          <p:cNvGrpSpPr/>
          <p:nvPr/>
        </p:nvGrpSpPr>
        <p:grpSpPr>
          <a:xfrm>
            <a:off x="3449808" y="29184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FF4250-055B-9F40-B630-66EB9F092BA9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310FE3-2331-1444-923D-97C47A7D1AB2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58EE02-2158-8742-8BE1-97B15B006685}"/>
              </a:ext>
            </a:extLst>
          </p:cNvPr>
          <p:cNvGrpSpPr/>
          <p:nvPr/>
        </p:nvGrpSpPr>
        <p:grpSpPr>
          <a:xfrm>
            <a:off x="3602208" y="30708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F6F5DC-374C-B14B-A015-49A7134F5BBC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7E7460-7C0E-2A41-BFC2-6EC191FF16CD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ABD8CC-3E18-B448-ACD3-529FB2ADD98E}"/>
              </a:ext>
            </a:extLst>
          </p:cNvPr>
          <p:cNvGrpSpPr/>
          <p:nvPr/>
        </p:nvGrpSpPr>
        <p:grpSpPr>
          <a:xfrm>
            <a:off x="3754608" y="322320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87CFF2-A6EC-6648-A2FF-FC1020B34D97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48DF22-44A4-1F41-A5E5-91E430E4B62E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2FE62D-549C-404A-A496-F81D12A6EBA6}"/>
              </a:ext>
            </a:extLst>
          </p:cNvPr>
          <p:cNvGrpSpPr/>
          <p:nvPr/>
        </p:nvGrpSpPr>
        <p:grpSpPr>
          <a:xfrm>
            <a:off x="3860052" y="3360367"/>
            <a:ext cx="451104" cy="188976"/>
            <a:chOff x="2279904" y="2913888"/>
            <a:chExt cx="451104" cy="188976"/>
          </a:xfrm>
          <a:solidFill>
            <a:schemeClr val="accent2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216E908-97C4-3B4B-B4A5-4A10AADE897C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A001A3-6943-EC48-B2D4-B0D9F5A59C79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8A312F-7024-1049-B303-1A8FCB6FDDA4}"/>
              </a:ext>
            </a:extLst>
          </p:cNvPr>
          <p:cNvGrpSpPr/>
          <p:nvPr/>
        </p:nvGrpSpPr>
        <p:grpSpPr>
          <a:xfrm>
            <a:off x="3587544" y="1086453"/>
            <a:ext cx="451104" cy="188976"/>
            <a:chOff x="2279904" y="2913888"/>
            <a:chExt cx="451104" cy="188976"/>
          </a:xfrm>
          <a:solidFill>
            <a:schemeClr val="accent4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CC8A93-AD15-B445-AC22-6EF40B1B56CD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AD2C97-39B2-D140-AF66-9AC6F85EBC2E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7BEC96-83AB-0A46-B011-18B1CE77CC3E}"/>
              </a:ext>
            </a:extLst>
          </p:cNvPr>
          <p:cNvGrpSpPr/>
          <p:nvPr/>
        </p:nvGrpSpPr>
        <p:grpSpPr>
          <a:xfrm>
            <a:off x="3739944" y="1238853"/>
            <a:ext cx="451104" cy="188976"/>
            <a:chOff x="2279904" y="2913888"/>
            <a:chExt cx="451104" cy="188976"/>
          </a:xfrm>
          <a:solidFill>
            <a:schemeClr val="accent4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1F2F52A-29D8-1A49-BA01-B7F36269F108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0333960-CA1D-BF46-9271-3BD3923F76FA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69D95D-F7AF-5148-869A-CE7332148AFF}"/>
              </a:ext>
            </a:extLst>
          </p:cNvPr>
          <p:cNvGrpSpPr/>
          <p:nvPr/>
        </p:nvGrpSpPr>
        <p:grpSpPr>
          <a:xfrm>
            <a:off x="3892344" y="1391253"/>
            <a:ext cx="451104" cy="188976"/>
            <a:chOff x="2279904" y="2913888"/>
            <a:chExt cx="451104" cy="188976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6D30CC-617F-6F4B-A46D-0A6629FD59B0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BB7A12A-E02F-B74D-B549-E2A840690EF8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D6F893-4273-2D4E-9635-00803E7B00A6}"/>
              </a:ext>
            </a:extLst>
          </p:cNvPr>
          <p:cNvGrpSpPr/>
          <p:nvPr/>
        </p:nvGrpSpPr>
        <p:grpSpPr>
          <a:xfrm>
            <a:off x="1084401" y="2061919"/>
            <a:ext cx="451104" cy="188976"/>
            <a:chOff x="2279904" y="2913888"/>
            <a:chExt cx="451104" cy="18897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32692-B898-2240-9254-85A9CCABFD0B}"/>
                </a:ext>
              </a:extLst>
            </p:cNvPr>
            <p:cNvSpPr/>
            <p:nvPr/>
          </p:nvSpPr>
          <p:spPr>
            <a:xfrm>
              <a:off x="2279904" y="2913888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80B8DA-7029-DF42-8595-CBD4588BC8DF}"/>
                </a:ext>
              </a:extLst>
            </p:cNvPr>
            <p:cNvSpPr/>
            <p:nvPr/>
          </p:nvSpPr>
          <p:spPr>
            <a:xfrm>
              <a:off x="2279904" y="3029712"/>
              <a:ext cx="45110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ight Arrow 79">
            <a:extLst>
              <a:ext uri="{FF2B5EF4-FFF2-40B4-BE49-F238E27FC236}">
                <a16:creationId xmlns:a16="http://schemas.microsoft.com/office/drawing/2014/main" id="{61AFE099-CC50-5142-9B3D-1B734422F669}"/>
              </a:ext>
            </a:extLst>
          </p:cNvPr>
          <p:cNvSpPr/>
          <p:nvPr/>
        </p:nvSpPr>
        <p:spPr>
          <a:xfrm rot="5400000">
            <a:off x="2408981" y="3617976"/>
            <a:ext cx="608647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E7D5488-A452-8E42-AA67-EADB7E630FC1}"/>
              </a:ext>
            </a:extLst>
          </p:cNvPr>
          <p:cNvGrpSpPr/>
          <p:nvPr/>
        </p:nvGrpSpPr>
        <p:grpSpPr>
          <a:xfrm>
            <a:off x="3305368" y="1580229"/>
            <a:ext cx="1356775" cy="1103376"/>
            <a:chOff x="3914968" y="1557422"/>
            <a:chExt cx="1356775" cy="110337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E3ADC09-8596-094F-ACC7-5D1A3518C4C1}"/>
                </a:ext>
              </a:extLst>
            </p:cNvPr>
            <p:cNvGrpSpPr/>
            <p:nvPr/>
          </p:nvGrpSpPr>
          <p:grpSpPr>
            <a:xfrm>
              <a:off x="4426967" y="2156407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D94F5B0-3906-DB46-BD16-812256E6AABF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9401FA3-A1F2-9049-BBAF-E712E3F5EB0A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E20BDF6-E4B7-DF4C-B23B-BF5CDCE3A01B}"/>
                </a:ext>
              </a:extLst>
            </p:cNvPr>
            <p:cNvGrpSpPr/>
            <p:nvPr/>
          </p:nvGrpSpPr>
          <p:grpSpPr>
            <a:xfrm>
              <a:off x="3914968" y="1557422"/>
              <a:ext cx="1356775" cy="1103376"/>
              <a:chOff x="3059525" y="1557422"/>
              <a:chExt cx="1365504" cy="110337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76C7E89-8F93-7F4E-9042-A7103C9036B8}"/>
                  </a:ext>
                </a:extLst>
              </p:cNvPr>
              <p:cNvGrpSpPr/>
              <p:nvPr/>
            </p:nvGrpSpPr>
            <p:grpSpPr>
              <a:xfrm>
                <a:off x="3267223" y="1912194"/>
                <a:ext cx="451104" cy="188976"/>
                <a:chOff x="2279904" y="2913888"/>
                <a:chExt cx="451104" cy="188976"/>
              </a:xfrm>
              <a:solidFill>
                <a:schemeClr val="accent2"/>
              </a:solidFill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B8D89AD-630F-F343-B8FD-E8C525DDD7CB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15FBBC1-CC3B-234C-BDC3-8ADFBF2D294E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ED60267-A57E-074D-AFEB-DB5E35636922}"/>
                  </a:ext>
                </a:extLst>
              </p:cNvPr>
              <p:cNvGrpSpPr/>
              <p:nvPr/>
            </p:nvGrpSpPr>
            <p:grpSpPr>
              <a:xfrm>
                <a:off x="3059525" y="1557422"/>
                <a:ext cx="1365504" cy="1103376"/>
                <a:chOff x="2999756" y="1607661"/>
                <a:chExt cx="1365504" cy="110337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99A8F39-03BD-2249-8B7D-A26D01D50EBE}"/>
                    </a:ext>
                  </a:extLst>
                </p:cNvPr>
                <p:cNvGrpSpPr/>
                <p:nvPr/>
              </p:nvGrpSpPr>
              <p:grpSpPr>
                <a:xfrm>
                  <a:off x="2999756" y="1607661"/>
                  <a:ext cx="451104" cy="188976"/>
                  <a:chOff x="2279904" y="2913888"/>
                  <a:chExt cx="451104" cy="188976"/>
                </a:xfrm>
                <a:solidFill>
                  <a:schemeClr val="accent2"/>
                </a:solidFill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05D133D1-ABE2-4349-9E01-AAE62BC0AA59}"/>
                      </a:ext>
                    </a:extLst>
                  </p:cNvPr>
                  <p:cNvSpPr/>
                  <p:nvPr/>
                </p:nvSpPr>
                <p:spPr>
                  <a:xfrm>
                    <a:off x="2279904" y="2913888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10D38C8-A71B-964B-8363-CB6AE1D6E2AC}"/>
                      </a:ext>
                    </a:extLst>
                  </p:cNvPr>
                  <p:cNvSpPr/>
                  <p:nvPr/>
                </p:nvSpPr>
                <p:spPr>
                  <a:xfrm>
                    <a:off x="2279904" y="3029712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2E02EA2-07D6-2446-94C1-729BBA84283E}"/>
                    </a:ext>
                  </a:extLst>
                </p:cNvPr>
                <p:cNvGrpSpPr/>
                <p:nvPr/>
              </p:nvGrpSpPr>
              <p:grpSpPr>
                <a:xfrm>
                  <a:off x="3152156" y="1760061"/>
                  <a:ext cx="451104" cy="188976"/>
                  <a:chOff x="2279904" y="2913888"/>
                  <a:chExt cx="451104" cy="188976"/>
                </a:xfrm>
                <a:solidFill>
                  <a:schemeClr val="accent2"/>
                </a:solidFill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25A55658-6867-F249-ACE2-FA26B46D45D2}"/>
                      </a:ext>
                    </a:extLst>
                  </p:cNvPr>
                  <p:cNvSpPr/>
                  <p:nvPr/>
                </p:nvSpPr>
                <p:spPr>
                  <a:xfrm>
                    <a:off x="2279904" y="2913888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652DD33-470A-A64A-80F1-B066698CF59F}"/>
                      </a:ext>
                    </a:extLst>
                  </p:cNvPr>
                  <p:cNvSpPr/>
                  <p:nvPr/>
                </p:nvSpPr>
                <p:spPr>
                  <a:xfrm>
                    <a:off x="2279904" y="3029712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83B62EE-9EC0-E748-832C-4C962DB626BF}"/>
                    </a:ext>
                  </a:extLst>
                </p:cNvPr>
                <p:cNvGrpSpPr/>
                <p:nvPr/>
              </p:nvGrpSpPr>
              <p:grpSpPr>
                <a:xfrm>
                  <a:off x="3456956" y="2064861"/>
                  <a:ext cx="451104" cy="188976"/>
                  <a:chOff x="2279904" y="2913888"/>
                  <a:chExt cx="451104" cy="188976"/>
                </a:xfrm>
                <a:solidFill>
                  <a:schemeClr val="accent2"/>
                </a:solidFill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5E3ADB80-73E0-2946-A4A2-87809D667735}"/>
                      </a:ext>
                    </a:extLst>
                  </p:cNvPr>
                  <p:cNvSpPr/>
                  <p:nvPr/>
                </p:nvSpPr>
                <p:spPr>
                  <a:xfrm>
                    <a:off x="2279904" y="2913888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8C1DA469-BA81-9D43-8FEF-B7495B2761D0}"/>
                      </a:ext>
                    </a:extLst>
                  </p:cNvPr>
                  <p:cNvSpPr/>
                  <p:nvPr/>
                </p:nvSpPr>
                <p:spPr>
                  <a:xfrm>
                    <a:off x="2279904" y="3029712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29C1786A-F1EB-2E45-B447-4D0285E8B3E8}"/>
                    </a:ext>
                  </a:extLst>
                </p:cNvPr>
                <p:cNvGrpSpPr/>
                <p:nvPr/>
              </p:nvGrpSpPr>
              <p:grpSpPr>
                <a:xfrm>
                  <a:off x="3761756" y="2369661"/>
                  <a:ext cx="451104" cy="188976"/>
                  <a:chOff x="2279904" y="2913888"/>
                  <a:chExt cx="451104" cy="188976"/>
                </a:xfrm>
                <a:solidFill>
                  <a:schemeClr val="accent2"/>
                </a:solidFill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0305625A-390D-2B4A-A4E5-C572170C440C}"/>
                      </a:ext>
                    </a:extLst>
                  </p:cNvPr>
                  <p:cNvSpPr/>
                  <p:nvPr/>
                </p:nvSpPr>
                <p:spPr>
                  <a:xfrm>
                    <a:off x="2279904" y="2913888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0EF42AA-7DCC-6B43-8F6D-6560A2343568}"/>
                      </a:ext>
                    </a:extLst>
                  </p:cNvPr>
                  <p:cNvSpPr/>
                  <p:nvPr/>
                </p:nvSpPr>
                <p:spPr>
                  <a:xfrm>
                    <a:off x="2279904" y="3029712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14AEC49A-BCFB-B945-913D-DF2E50080DFC}"/>
                    </a:ext>
                  </a:extLst>
                </p:cNvPr>
                <p:cNvGrpSpPr/>
                <p:nvPr/>
              </p:nvGrpSpPr>
              <p:grpSpPr>
                <a:xfrm>
                  <a:off x="3914156" y="2522061"/>
                  <a:ext cx="451104" cy="188976"/>
                  <a:chOff x="2279904" y="2913888"/>
                  <a:chExt cx="451104" cy="188976"/>
                </a:xfrm>
                <a:solidFill>
                  <a:schemeClr val="accent2"/>
                </a:solidFill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DC5CD76C-35E6-D048-A6B5-75D394A0E053}"/>
                      </a:ext>
                    </a:extLst>
                  </p:cNvPr>
                  <p:cNvSpPr/>
                  <p:nvPr/>
                </p:nvSpPr>
                <p:spPr>
                  <a:xfrm>
                    <a:off x="2279904" y="2913888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EEC3E59F-B7B1-644E-8DE9-A707CA92C59C}"/>
                      </a:ext>
                    </a:extLst>
                  </p:cNvPr>
                  <p:cNvSpPr/>
                  <p:nvPr/>
                </p:nvSpPr>
                <p:spPr>
                  <a:xfrm>
                    <a:off x="2279904" y="3029712"/>
                    <a:ext cx="451104" cy="7315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0C15354-5B82-7045-AC28-AE32B4331E8F}"/>
              </a:ext>
            </a:extLst>
          </p:cNvPr>
          <p:cNvGrpSpPr/>
          <p:nvPr/>
        </p:nvGrpSpPr>
        <p:grpSpPr>
          <a:xfrm>
            <a:off x="4430379" y="993368"/>
            <a:ext cx="1122188" cy="991053"/>
            <a:chOff x="4412152" y="1017473"/>
            <a:chExt cx="1129408" cy="99105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D56C8E6-FE5B-C84C-BD73-6901C89445B6}"/>
                </a:ext>
              </a:extLst>
            </p:cNvPr>
            <p:cNvGrpSpPr/>
            <p:nvPr/>
          </p:nvGrpSpPr>
          <p:grpSpPr>
            <a:xfrm>
              <a:off x="4412152" y="1017473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62ECB94-9009-8C49-ADB8-055F2873DA1A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82B5E21-0013-5B4E-A4F2-607BD7B0532F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7F74E3-8610-0F4F-945D-EA3C24446A4D}"/>
                </a:ext>
              </a:extLst>
            </p:cNvPr>
            <p:cNvGrpSpPr/>
            <p:nvPr/>
          </p:nvGrpSpPr>
          <p:grpSpPr>
            <a:xfrm>
              <a:off x="4564552" y="1169873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2BAB8B1-502C-3640-A3CC-C7AA3BA1B4BF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BD39F2B-A35C-234B-AD02-9F163A9ADBEB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3D3991F-6BD5-D74A-8807-8B13B1E0D171}"/>
                </a:ext>
              </a:extLst>
            </p:cNvPr>
            <p:cNvGrpSpPr/>
            <p:nvPr/>
          </p:nvGrpSpPr>
          <p:grpSpPr>
            <a:xfrm>
              <a:off x="4716952" y="1322273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5E6424B-0CE2-F444-9AF5-867890186ED6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8CB8C1E-8476-484B-AEF6-1719BB752359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07D57A-7C3A-7643-856F-6B785FA461FB}"/>
                </a:ext>
              </a:extLst>
            </p:cNvPr>
            <p:cNvGrpSpPr/>
            <p:nvPr/>
          </p:nvGrpSpPr>
          <p:grpSpPr>
            <a:xfrm>
              <a:off x="4785656" y="1514750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CDA65CB-8694-FC4E-9718-3114A9113524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070BD8C-D069-6841-A14D-BF2063BF2AD3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1935F8D-16B7-2A41-83CF-5BF0627BCBB8}"/>
                </a:ext>
              </a:extLst>
            </p:cNvPr>
            <p:cNvGrpSpPr/>
            <p:nvPr/>
          </p:nvGrpSpPr>
          <p:grpSpPr>
            <a:xfrm>
              <a:off x="4938056" y="1667150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06AFCC0-1D0E-6546-8ED8-F24286A0728F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C11042E-5092-EF44-A1D7-E84A30D812B0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1A1A608-51AB-094F-AFFB-0878DF61D25E}"/>
                </a:ext>
              </a:extLst>
            </p:cNvPr>
            <p:cNvGrpSpPr/>
            <p:nvPr/>
          </p:nvGrpSpPr>
          <p:grpSpPr>
            <a:xfrm>
              <a:off x="5090456" y="1819550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FE8165F-77D2-8A49-93F7-EDF8B5320220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5608DA7-8828-0A43-BB48-E166A07CDB8B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DE96F321-B040-EB46-B531-F86F6E17C599}"/>
              </a:ext>
            </a:extLst>
          </p:cNvPr>
          <p:cNvSpPr txBox="1"/>
          <p:nvPr/>
        </p:nvSpPr>
        <p:spPr>
          <a:xfrm>
            <a:off x="207075" y="938387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10AA67A-6DD1-E242-9F7E-87CCEF78BAEE}"/>
              </a:ext>
            </a:extLst>
          </p:cNvPr>
          <p:cNvSpPr txBox="1"/>
          <p:nvPr/>
        </p:nvSpPr>
        <p:spPr>
          <a:xfrm>
            <a:off x="1297535" y="2577031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ECE8D8-04C8-4D43-9D73-1125925BA027}"/>
              </a:ext>
            </a:extLst>
          </p:cNvPr>
          <p:cNvGrpSpPr/>
          <p:nvPr/>
        </p:nvGrpSpPr>
        <p:grpSpPr>
          <a:xfrm>
            <a:off x="259157" y="2287293"/>
            <a:ext cx="1469891" cy="1279573"/>
            <a:chOff x="332225" y="2177743"/>
            <a:chExt cx="1479348" cy="12795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11F58CE-3B74-7549-B424-94945CE6F2E4}"/>
                </a:ext>
              </a:extLst>
            </p:cNvPr>
            <p:cNvGrpSpPr/>
            <p:nvPr/>
          </p:nvGrpSpPr>
          <p:grpSpPr>
            <a:xfrm>
              <a:off x="667421" y="2627963"/>
              <a:ext cx="451104" cy="188976"/>
              <a:chOff x="2279904" y="2913888"/>
              <a:chExt cx="451104" cy="18897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A7AC1EB-4803-7C42-AD4C-BDBBF709529B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F204925-F079-9C41-93F4-C305616DF122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D9C3275-A922-F74B-BFBC-C56C504FB256}"/>
                </a:ext>
              </a:extLst>
            </p:cNvPr>
            <p:cNvGrpSpPr/>
            <p:nvPr/>
          </p:nvGrpSpPr>
          <p:grpSpPr>
            <a:xfrm>
              <a:off x="332225" y="2177743"/>
              <a:ext cx="1438656" cy="1127067"/>
              <a:chOff x="210221" y="2170763"/>
              <a:chExt cx="1438656" cy="1127067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847BCDC-6CB7-7946-BD81-A66A89FC0E66}"/>
                  </a:ext>
                </a:extLst>
              </p:cNvPr>
              <p:cNvGrpSpPr/>
              <p:nvPr/>
            </p:nvGrpSpPr>
            <p:grpSpPr>
              <a:xfrm>
                <a:off x="210221" y="2170763"/>
                <a:ext cx="451104" cy="188976"/>
                <a:chOff x="2279904" y="2913888"/>
                <a:chExt cx="451104" cy="188976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DE95052-4565-9E41-880F-0B3EDEBBC37A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7FA1C5A-ECED-304C-8AB9-BCBC3A53086D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ADCE32E-68F4-C441-B7A2-8A7A611D9884}"/>
                  </a:ext>
                </a:extLst>
              </p:cNvPr>
              <p:cNvGrpSpPr/>
              <p:nvPr/>
            </p:nvGrpSpPr>
            <p:grpSpPr>
              <a:xfrm>
                <a:off x="362621" y="2323163"/>
                <a:ext cx="451104" cy="188976"/>
                <a:chOff x="2279904" y="2913888"/>
                <a:chExt cx="451104" cy="188976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5D1219D-C769-3D49-9B4B-339613257DEC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9335406-C357-3E40-8FED-BAEE9D98D073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7DCC4D2-7B2B-4946-A325-59FFBFE37073}"/>
                  </a:ext>
                </a:extLst>
              </p:cNvPr>
              <p:cNvGrpSpPr/>
              <p:nvPr/>
            </p:nvGrpSpPr>
            <p:grpSpPr>
              <a:xfrm>
                <a:off x="515021" y="2475563"/>
                <a:ext cx="451104" cy="188976"/>
                <a:chOff x="2279904" y="2913888"/>
                <a:chExt cx="451104" cy="18897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6CF9A59-247D-B740-834F-3ECC72BF0165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10A077C-DF06-8944-907C-4E111DC2884C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CF5BB30-09B1-4A41-81F5-28E7026DAA4B}"/>
                  </a:ext>
                </a:extLst>
              </p:cNvPr>
              <p:cNvGrpSpPr/>
              <p:nvPr/>
            </p:nvGrpSpPr>
            <p:grpSpPr>
              <a:xfrm>
                <a:off x="819821" y="2780363"/>
                <a:ext cx="451104" cy="188976"/>
                <a:chOff x="2279904" y="2913888"/>
                <a:chExt cx="451104" cy="188976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B830E71-F760-2641-B7AD-79279DF5A799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1535962-1C60-6C4A-82AE-7E969210CD3A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11DF7E3-0015-FD44-A9D1-C2109F41C62A}"/>
                  </a:ext>
                </a:extLst>
              </p:cNvPr>
              <p:cNvGrpSpPr/>
              <p:nvPr/>
            </p:nvGrpSpPr>
            <p:grpSpPr>
              <a:xfrm>
                <a:off x="972221" y="2932763"/>
                <a:ext cx="451104" cy="188976"/>
                <a:chOff x="2279904" y="2913888"/>
                <a:chExt cx="451104" cy="188976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FC3578B-159A-974F-8A33-7A2A6C3C5FDD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0524582-6492-9949-A8F7-DA6B5F3EFDEE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7A1C605C-7193-9C41-BDD9-0A73126F0EDD}"/>
                  </a:ext>
                </a:extLst>
              </p:cNvPr>
              <p:cNvGrpSpPr/>
              <p:nvPr/>
            </p:nvGrpSpPr>
            <p:grpSpPr>
              <a:xfrm>
                <a:off x="1197773" y="3108854"/>
                <a:ext cx="451104" cy="188976"/>
                <a:chOff x="2279904" y="2913888"/>
                <a:chExt cx="451104" cy="188976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84E6FC2-EBF6-E741-BDA7-1C41661EA0F8}"/>
                    </a:ext>
                  </a:extLst>
                </p:cNvPr>
                <p:cNvSpPr/>
                <p:nvPr/>
              </p:nvSpPr>
              <p:spPr>
                <a:xfrm>
                  <a:off x="2279904" y="2913888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8E0DA25-CF20-D746-8801-55DAF2C4786E}"/>
                    </a:ext>
                  </a:extLst>
                </p:cNvPr>
                <p:cNvSpPr/>
                <p:nvPr/>
              </p:nvSpPr>
              <p:spPr>
                <a:xfrm>
                  <a:off x="2279904" y="3029712"/>
                  <a:ext cx="451104" cy="731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462FA41-C319-BC4A-AE98-66CF033DEA44}"/>
                </a:ext>
              </a:extLst>
            </p:cNvPr>
            <p:cNvGrpSpPr/>
            <p:nvPr/>
          </p:nvGrpSpPr>
          <p:grpSpPr>
            <a:xfrm>
              <a:off x="1360469" y="3268340"/>
              <a:ext cx="451104" cy="188976"/>
              <a:chOff x="2279904" y="2913888"/>
              <a:chExt cx="451104" cy="188976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6D50E0E-7562-CB4B-B0D0-9FC38584C9EE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29C498D-137C-F342-85B9-207822746F26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9160B33-3DEC-D842-BFA5-75C2F971E4B9}"/>
              </a:ext>
            </a:extLst>
          </p:cNvPr>
          <p:cNvGrpSpPr/>
          <p:nvPr/>
        </p:nvGrpSpPr>
        <p:grpSpPr>
          <a:xfrm>
            <a:off x="1379142" y="4195572"/>
            <a:ext cx="2786077" cy="1749374"/>
            <a:chOff x="1379142" y="4195572"/>
            <a:chExt cx="2786077" cy="17493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3EC901A-B257-6341-A594-6525C87D5305}"/>
                </a:ext>
              </a:extLst>
            </p:cNvPr>
            <p:cNvGrpSpPr/>
            <p:nvPr/>
          </p:nvGrpSpPr>
          <p:grpSpPr>
            <a:xfrm>
              <a:off x="1729048" y="4195572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4CB2849-1324-9744-AD25-C4C36BE601CC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36A696-95BC-114E-9B83-879A6480BA33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9CC74FA-5268-BC49-BDC7-8E4A1909C661}"/>
                </a:ext>
              </a:extLst>
            </p:cNvPr>
            <p:cNvGrpSpPr/>
            <p:nvPr/>
          </p:nvGrpSpPr>
          <p:grpSpPr>
            <a:xfrm>
              <a:off x="1881448" y="4347972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CAD495F-516F-1C46-969D-0C8018859AAE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A86108A-6FB4-0947-97CD-E387CBE49FDC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89EFCA-C1B2-FC41-A4D3-30C4A03513D5}"/>
                </a:ext>
              </a:extLst>
            </p:cNvPr>
            <p:cNvGrpSpPr/>
            <p:nvPr/>
          </p:nvGrpSpPr>
          <p:grpSpPr>
            <a:xfrm>
              <a:off x="2033848" y="4500372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D0AE9BF-BA9A-BA48-A2B7-E4F8C8184D01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F0EA20F-94BA-EC4C-9D8A-CF9B6B47756A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10A1963-E829-5640-83DE-1C2948E39094}"/>
                </a:ext>
              </a:extLst>
            </p:cNvPr>
            <p:cNvGrpSpPr/>
            <p:nvPr/>
          </p:nvGrpSpPr>
          <p:grpSpPr>
            <a:xfrm>
              <a:off x="1923644" y="5311193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865D6B-1ABB-E64B-AEE0-1C26AA158CD0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8B027A2-F3E5-004F-B668-0AD564351340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C384FB-484E-3046-921C-364C33297A73}"/>
                </a:ext>
              </a:extLst>
            </p:cNvPr>
            <p:cNvGrpSpPr/>
            <p:nvPr/>
          </p:nvGrpSpPr>
          <p:grpSpPr>
            <a:xfrm>
              <a:off x="2076044" y="5463593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B84BE60-75BE-0F44-BA52-DCDF3DF5D8A5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1E76D8C-0CA8-9048-BCB8-04D37CFA856E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7A1C40D-1138-4640-A5E5-51746AC3148A}"/>
                </a:ext>
              </a:extLst>
            </p:cNvPr>
            <p:cNvGrpSpPr/>
            <p:nvPr/>
          </p:nvGrpSpPr>
          <p:grpSpPr>
            <a:xfrm>
              <a:off x="2228444" y="5615993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0F6D2FE-16A8-C641-9A1F-720C77E7E36E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6CABED-783D-8A4A-9C49-D3CB671301E3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AADA9D-D258-CC43-AC3C-E14A62252CF1}"/>
                </a:ext>
              </a:extLst>
            </p:cNvPr>
            <p:cNvGrpSpPr/>
            <p:nvPr/>
          </p:nvGrpSpPr>
          <p:grpSpPr>
            <a:xfrm>
              <a:off x="2681712" y="5042969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C8C09E3-BF39-394C-B2D9-C00C57692290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6B460DF-4750-E643-8A87-4C5D05E302C5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A5D4CD8-4BBE-F44F-94A5-2EB09DBAF799}"/>
                </a:ext>
              </a:extLst>
            </p:cNvPr>
            <p:cNvGrpSpPr/>
            <p:nvPr/>
          </p:nvGrpSpPr>
          <p:grpSpPr>
            <a:xfrm>
              <a:off x="2834112" y="5195369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12899FA-3A32-1649-8AE9-8BF147735C01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B33AD46-0E31-2B4A-8287-82CD213F8A11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5D4A14C-FE64-4B45-B258-FD2B75D75FE0}"/>
                </a:ext>
              </a:extLst>
            </p:cNvPr>
            <p:cNvGrpSpPr/>
            <p:nvPr/>
          </p:nvGrpSpPr>
          <p:grpSpPr>
            <a:xfrm>
              <a:off x="2986512" y="5347769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AD26FA-DFA0-0040-B42F-6635C2F9C76B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0C54DA3-9F29-7444-916B-9DAC37B6258D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48E2DCA-33E2-3042-A82F-4C6C1A3B6F52}"/>
                </a:ext>
              </a:extLst>
            </p:cNvPr>
            <p:cNvGrpSpPr/>
            <p:nvPr/>
          </p:nvGrpSpPr>
          <p:grpSpPr>
            <a:xfrm>
              <a:off x="2490520" y="4215438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08803E2-1DF6-D748-99C2-1933F884A483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025230A-183C-5946-B625-007B65A20061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3E1D7AB-FDAA-F44D-B15F-DAA0CD93AF2D}"/>
                </a:ext>
              </a:extLst>
            </p:cNvPr>
            <p:cNvGrpSpPr/>
            <p:nvPr/>
          </p:nvGrpSpPr>
          <p:grpSpPr>
            <a:xfrm>
              <a:off x="2642920" y="4367838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D580FA8-477F-7F48-9461-94255425B0EB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430E95D-6306-184F-AB57-E8898BDF3564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E2A2D26-15BD-244C-B61F-17731923FED8}"/>
                </a:ext>
              </a:extLst>
            </p:cNvPr>
            <p:cNvGrpSpPr/>
            <p:nvPr/>
          </p:nvGrpSpPr>
          <p:grpSpPr>
            <a:xfrm>
              <a:off x="2795320" y="4520238"/>
              <a:ext cx="451104" cy="188976"/>
              <a:chOff x="2279904" y="2913888"/>
              <a:chExt cx="451104" cy="188976"/>
            </a:xfrm>
            <a:solidFill>
              <a:schemeClr val="accent4"/>
            </a:solidFill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8364B75-1702-684E-ABE6-0C1CF8DC476F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C9BDCF-712F-1141-97B0-F96E72C69E27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DA820AF-54BB-ED4E-84CA-BD96A6ECD800}"/>
                </a:ext>
              </a:extLst>
            </p:cNvPr>
            <p:cNvGrpSpPr/>
            <p:nvPr/>
          </p:nvGrpSpPr>
          <p:grpSpPr>
            <a:xfrm>
              <a:off x="3409315" y="5021633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468F614-D21F-8945-ACFA-3A6808D1BEC8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EBB0585-977B-DA4C-BC68-8656AFAB5C5C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7FD13E8-BF03-924D-8F9B-167DA93E8B73}"/>
                </a:ext>
              </a:extLst>
            </p:cNvPr>
            <p:cNvGrpSpPr/>
            <p:nvPr/>
          </p:nvGrpSpPr>
          <p:grpSpPr>
            <a:xfrm>
              <a:off x="3561715" y="5174033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BD62200-8701-4245-A8EA-97B9D4935C67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CC7912B-3F02-4A40-8C40-379C5EABDCE8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E0044D8-04F0-6441-9CB2-AACE43394B4B}"/>
                </a:ext>
              </a:extLst>
            </p:cNvPr>
            <p:cNvGrpSpPr/>
            <p:nvPr/>
          </p:nvGrpSpPr>
          <p:grpSpPr>
            <a:xfrm>
              <a:off x="3714115" y="5326433"/>
              <a:ext cx="451104" cy="188976"/>
              <a:chOff x="2279904" y="2913888"/>
              <a:chExt cx="451104" cy="188976"/>
            </a:xfrm>
            <a:solidFill>
              <a:schemeClr val="accent1"/>
            </a:solidFill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047E565-D5C9-2C49-8CBF-328F21E61899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115D121-14E6-6344-914B-267B3ABB2CFC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F750843-E00A-6844-9AF5-E189D824C905}"/>
                </a:ext>
              </a:extLst>
            </p:cNvPr>
            <p:cNvGrpSpPr/>
            <p:nvPr/>
          </p:nvGrpSpPr>
          <p:grpSpPr>
            <a:xfrm>
              <a:off x="1379142" y="5451170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034202C-BE4A-504F-AFE6-513282789BA4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F9ABE39-D682-A043-B2DA-5C4BB22DFBCE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77BA741-E5AB-304E-AD53-826F1398B8C4}"/>
                </a:ext>
              </a:extLst>
            </p:cNvPr>
            <p:cNvGrpSpPr/>
            <p:nvPr/>
          </p:nvGrpSpPr>
          <p:grpSpPr>
            <a:xfrm>
              <a:off x="1531542" y="5603570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570B7DC-C789-E14A-912B-868E25786DD5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79AFA20-FC51-B645-8418-27C66DF38F80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70F12D2-982B-1740-A4CA-D77B8CAF3B93}"/>
                </a:ext>
              </a:extLst>
            </p:cNvPr>
            <p:cNvGrpSpPr/>
            <p:nvPr/>
          </p:nvGrpSpPr>
          <p:grpSpPr>
            <a:xfrm>
              <a:off x="1683942" y="5755970"/>
              <a:ext cx="451104" cy="188976"/>
              <a:chOff x="2279904" y="2913888"/>
              <a:chExt cx="451104" cy="188976"/>
            </a:xfrm>
            <a:solidFill>
              <a:schemeClr val="accent2"/>
            </a:solidFill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514C37F-28ED-1647-9BA0-E842565E532E}"/>
                  </a:ext>
                </a:extLst>
              </p:cNvPr>
              <p:cNvSpPr/>
              <p:nvPr/>
            </p:nvSpPr>
            <p:spPr>
              <a:xfrm>
                <a:off x="2279904" y="2913888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BE91F5E-7FFB-6648-8BB9-E5EF58D7B5E0}"/>
                  </a:ext>
                </a:extLst>
              </p:cNvPr>
              <p:cNvSpPr/>
              <p:nvPr/>
            </p:nvSpPr>
            <p:spPr>
              <a:xfrm>
                <a:off x="2279904" y="3029712"/>
                <a:ext cx="451104" cy="731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1" name="Up Arrow 210">
            <a:extLst>
              <a:ext uri="{FF2B5EF4-FFF2-40B4-BE49-F238E27FC236}">
                <a16:creationId xmlns:a16="http://schemas.microsoft.com/office/drawing/2014/main" id="{28BF6E69-FC67-504B-ACEF-C547F7C406C8}"/>
              </a:ext>
            </a:extLst>
          </p:cNvPr>
          <p:cNvSpPr/>
          <p:nvPr/>
        </p:nvSpPr>
        <p:spPr>
          <a:xfrm rot="2139336">
            <a:off x="5758087" y="691473"/>
            <a:ext cx="766111" cy="43264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65" grpId="0"/>
      <p:bldP spid="166" grpId="0"/>
      <p:bldP spid="2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Kirstyn Brunker</dc:creator>
  <cp:lastModifiedBy>Kirstyn Brunker</cp:lastModifiedBy>
  <cp:revision>1</cp:revision>
  <dcterms:created xsi:type="dcterms:W3CDTF">2023-06-26T21:26:31Z</dcterms:created>
  <dcterms:modified xsi:type="dcterms:W3CDTF">2023-06-26T21:27:01Z</dcterms:modified>
</cp:coreProperties>
</file>