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5A38-047D-4E75-8502-FB2354991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1045" y="1122363"/>
            <a:ext cx="8856954" cy="1904922"/>
          </a:xfrm>
        </p:spPr>
        <p:txBody>
          <a:bodyPr/>
          <a:lstStyle/>
          <a:p>
            <a:pPr algn="ctr"/>
            <a:r>
              <a:rPr lang="en-US" dirty="0"/>
              <a:t>CHARGER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E09A5-D84C-4DB1-A0B9-74D381753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5099" y="3429000"/>
            <a:ext cx="9788835" cy="26788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4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BC9CB-89AE-4FC0-9B6D-E7094CFC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859" y="195309"/>
            <a:ext cx="10799054" cy="2105965"/>
          </a:xfrm>
        </p:spPr>
        <p:txBody>
          <a:bodyPr/>
          <a:lstStyle/>
          <a:p>
            <a:pPr algn="ctr"/>
            <a:r>
              <a:rPr lang="en-US" dirty="0"/>
              <a:t>Things learnt as apart of the project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Simple Charger that can charge battery till 65%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86FF86-D720-4954-B3F1-17C202F780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983" y="1979720"/>
            <a:ext cx="6454065" cy="425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65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1CA3-A444-4032-B364-AD9CF98B1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211" y="1423863"/>
            <a:ext cx="10097717" cy="3867227"/>
          </a:xfrm>
        </p:spPr>
        <p:txBody>
          <a:bodyPr/>
          <a:lstStyle/>
          <a:p>
            <a:r>
              <a:rPr lang="en-US" dirty="0"/>
              <a:t>This is an automatic charger which takes cares of discharge due to internal resistance /circuit of battery. </a:t>
            </a:r>
          </a:p>
          <a:p>
            <a:r>
              <a:rPr lang="en-US" dirty="0"/>
              <a:t>This charger can charge battery with constant current upto 65% </a:t>
            </a:r>
            <a:r>
              <a:rPr lang="en-US" dirty="0" err="1"/>
              <a:t>i.e</a:t>
            </a:r>
            <a:r>
              <a:rPr lang="en-US" dirty="0"/>
              <a:t> it gets cutoff when it reaches 54.6V.</a:t>
            </a:r>
          </a:p>
          <a:p>
            <a:r>
              <a:rPr lang="en-US" dirty="0"/>
              <a:t>This can’t charge battery to it’s full capacity.</a:t>
            </a:r>
          </a:p>
          <a:p>
            <a:r>
              <a:rPr lang="en-US" dirty="0"/>
              <a:t>Battery needs to be charged at constant voltage for some more time, to reach it’s full capacity 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8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91FB-53B6-44C3-9052-34A11B0F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5656"/>
            <a:ext cx="9905998" cy="1050484"/>
          </a:xfrm>
        </p:spPr>
        <p:txBody>
          <a:bodyPr/>
          <a:lstStyle/>
          <a:p>
            <a:pPr algn="ctr"/>
            <a:r>
              <a:rPr lang="en-US" dirty="0"/>
              <a:t> li-ion battery characteristic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56B30A-BF32-43D6-84CD-0720CFC5D5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97" y="1038687"/>
            <a:ext cx="8664605" cy="545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0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3BAFE-D747-43DD-95FC-6871F023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Stages of charging battery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0427-2833-4D02-BBC2-DB455B67A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battery needs to be charged at constant current(CC) for </a:t>
            </a:r>
            <a:r>
              <a:rPr lang="en-US" dirty="0" err="1"/>
              <a:t>approx</a:t>
            </a:r>
            <a:r>
              <a:rPr lang="en-US" dirty="0"/>
              <a:t> 1 </a:t>
            </a:r>
            <a:r>
              <a:rPr lang="en-US" dirty="0" err="1"/>
              <a:t>hr</a:t>
            </a:r>
            <a:r>
              <a:rPr lang="en-US" dirty="0"/>
              <a:t> and at constant voltage(CV) for more than 1 and half hour.</a:t>
            </a:r>
          </a:p>
          <a:p>
            <a:r>
              <a:rPr lang="en-US" dirty="0"/>
              <a:t>During CC the battery gets charged upto 65% and remaining during CV.</a:t>
            </a:r>
          </a:p>
          <a:p>
            <a:r>
              <a:rPr lang="en-US" dirty="0"/>
              <a:t>The charging should be stopped during CV when current reaches 3% of CC</a:t>
            </a:r>
          </a:p>
          <a:p>
            <a:r>
              <a:rPr lang="en-US" dirty="0"/>
              <a:t>The battery can’t be charged on constant current for full time as it can’t sustain the stress and releases high amount of heat.</a:t>
            </a:r>
          </a:p>
        </p:txBody>
      </p:sp>
    </p:spTree>
    <p:extLst>
      <p:ext uri="{BB962C8B-B14F-4D97-AF65-F5344CB8AC3E}">
        <p14:creationId xmlns:p14="http://schemas.microsoft.com/office/powerpoint/2010/main" val="241557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87CAE-A1D8-47EF-A0E2-13688F42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03" y="195308"/>
            <a:ext cx="10541601" cy="1200443"/>
          </a:xfrm>
        </p:spPr>
        <p:txBody>
          <a:bodyPr/>
          <a:lstStyle/>
          <a:p>
            <a:pPr algn="ctr"/>
            <a:r>
              <a:rPr lang="en-US" dirty="0"/>
              <a:t>charging cycles of battery v/S CHARGING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5BFA1-D798-49D8-BD8B-136EE6D18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58" y="1610295"/>
            <a:ext cx="9905999" cy="45064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is the main part when we look at battery, as we need long life of battery and charging time.</a:t>
            </a:r>
          </a:p>
          <a:p>
            <a:r>
              <a:rPr lang="en-US" dirty="0"/>
              <a:t>The no. of charging cycles of battery and charging time mainly depends on CC. </a:t>
            </a:r>
          </a:p>
          <a:p>
            <a:r>
              <a:rPr lang="en-US" dirty="0"/>
              <a:t>Increasing CC decreases the charging time but also decreases the no. of charging cycles.  Generally there is a trade of between this two. So it’s preferable to charge at 0.8C in CC mode.</a:t>
            </a:r>
          </a:p>
          <a:p>
            <a:r>
              <a:rPr lang="en-US" dirty="0"/>
              <a:t>1C = current required to charge battery in 1 hour</a:t>
            </a:r>
          </a:p>
          <a:p>
            <a:r>
              <a:rPr lang="en-US" dirty="0"/>
              <a:t>For fast/dash charging we have to increase the value of CC but this doesn't have much effect in time to charge in CV mode.</a:t>
            </a:r>
          </a:p>
          <a:p>
            <a:r>
              <a:rPr lang="en-US" dirty="0"/>
              <a:t>Thus fast charging just indicates that how fast we reach 65% of battery.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6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3B11-6113-4829-B222-E7CBC780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 and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CAE4F-A046-4182-957C-447BE4FF6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16 sept to 29 sept we would be learning about different charging IC’s and circuits of commonly used li-ion chargers and simulate them.</a:t>
            </a:r>
          </a:p>
          <a:p>
            <a:r>
              <a:rPr lang="en-US" dirty="0"/>
              <a:t>By 8 oct we will make the feasibility report and cost estimation after discussing with team members and the finalize the circuit.</a:t>
            </a:r>
          </a:p>
          <a:p>
            <a:r>
              <a:rPr lang="en-US" dirty="0"/>
              <a:t>Post quiz 2 we will start the hardware implementation of the circuit and try and complete it before the </a:t>
            </a:r>
            <a:r>
              <a:rPr lang="en-US" dirty="0" err="1"/>
              <a:t>endsem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6005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376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CHARGER</vt:lpstr>
      <vt:lpstr>Things learnt as apart of the project  Simple Charger that can charge battery till 65%</vt:lpstr>
      <vt:lpstr>PowerPoint Presentation</vt:lpstr>
      <vt:lpstr> li-ion battery characteristic</vt:lpstr>
      <vt:lpstr>Stages of charging battery</vt:lpstr>
      <vt:lpstr>charging cycles of battery v/S CHARGING TIME</vt:lpstr>
      <vt:lpstr>Objectives and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CHARGER</dc:title>
  <dc:creator>Raghu Dinesh</dc:creator>
  <cp:lastModifiedBy>Raghu Dinesh</cp:lastModifiedBy>
  <cp:revision>9</cp:revision>
  <dcterms:created xsi:type="dcterms:W3CDTF">2019-09-14T04:59:46Z</dcterms:created>
  <dcterms:modified xsi:type="dcterms:W3CDTF">2019-09-16T09:00:16Z</dcterms:modified>
</cp:coreProperties>
</file>