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2e01d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2e01d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2e01da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2e01da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CC4125"/>
                </a:solidFill>
              </a:rPr>
              <a:t>BALL BALANCING SYSTEM</a:t>
            </a:r>
            <a:endParaRPr>
              <a:solidFill>
                <a:srgbClr val="CC4125"/>
              </a:solidFill>
              <a:highlight>
                <a:srgbClr val="CC0000"/>
              </a:highlight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641025"/>
            <a:ext cx="7688100" cy="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ABOUT THE PROJECT: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OBJECTIVE:  To balance a ball on a wooden planck at the centre of the wooden plank and bring the ball to the back when moved from      the centre.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INSTRUMENTS USED: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Ultrasonic sensor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 motor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Arduino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Wooden planks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the ultrasonic sensor we measured the position of the </a:t>
            </a:r>
            <a:r>
              <a:rPr lang="en" sz="1200">
                <a:solidFill>
                  <a:schemeClr val="dk1"/>
                </a:solidFill>
              </a:rPr>
              <a:t>ball on the plank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en" sz="1200">
                <a:solidFill>
                  <a:schemeClr val="dk1"/>
                </a:solidFill>
              </a:rPr>
              <a:t> and  using arduino connected loaded with PID algorithm and connecter with the servo motor we would be able to bring the ball back to the centre by adjusting the plank.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PROBLEM FACED: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Faulty servo motor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TAKEOVERS: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59975"/>
            <a:ext cx="76887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Learnt about PID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Learnt some new stuff about arduino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Learnt using servo motor within the circuit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Got loads of inspiration to research more about robotics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