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272B2-32FD-40B7-A536-AA4C2280FCF6}" v="724" dt="2025-08-17T11:29:34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ndan Atmakuru" userId="04a513048d769b13" providerId="LiveId" clId="{BC1272B2-32FD-40B7-A536-AA4C2280FCF6}"/>
    <pc:docChg chg="undo custSel addSld delSld modSld">
      <pc:chgData name="Raghunandan Atmakuru" userId="04a513048d769b13" providerId="LiveId" clId="{BC1272B2-32FD-40B7-A536-AA4C2280FCF6}" dt="2025-08-17T11:29:56.571" v="1245" actId="20577"/>
      <pc:docMkLst>
        <pc:docMk/>
      </pc:docMkLst>
      <pc:sldChg chg="modSp mod">
        <pc:chgData name="Raghunandan Atmakuru" userId="04a513048d769b13" providerId="LiveId" clId="{BC1272B2-32FD-40B7-A536-AA4C2280FCF6}" dt="2025-08-17T11:29:56.571" v="1245" actId="20577"/>
        <pc:sldMkLst>
          <pc:docMk/>
          <pc:sldMk cId="799151535" sldId="256"/>
        </pc:sldMkLst>
        <pc:spChg chg="mod">
          <ac:chgData name="Raghunandan Atmakuru" userId="04a513048d769b13" providerId="LiveId" clId="{BC1272B2-32FD-40B7-A536-AA4C2280FCF6}" dt="2025-08-17T11:29:56.571" v="1245" actId="20577"/>
          <ac:spMkLst>
            <pc:docMk/>
            <pc:sldMk cId="799151535" sldId="256"/>
            <ac:spMk id="3" creationId="{E1632C7E-A91D-7193-1323-9A3F9D797EEE}"/>
          </ac:spMkLst>
        </pc:spChg>
      </pc:sldChg>
      <pc:sldChg chg="modSp mod">
        <pc:chgData name="Raghunandan Atmakuru" userId="04a513048d769b13" providerId="LiveId" clId="{BC1272B2-32FD-40B7-A536-AA4C2280FCF6}" dt="2025-08-17T09:30:24.819" v="524" actId="113"/>
        <pc:sldMkLst>
          <pc:docMk/>
          <pc:sldMk cId="3610413486" sldId="257"/>
        </pc:sldMkLst>
        <pc:spChg chg="mod">
          <ac:chgData name="Raghunandan Atmakuru" userId="04a513048d769b13" providerId="LiveId" clId="{BC1272B2-32FD-40B7-A536-AA4C2280FCF6}" dt="2025-08-17T09:30:24.819" v="524" actId="113"/>
          <ac:spMkLst>
            <pc:docMk/>
            <pc:sldMk cId="3610413486" sldId="257"/>
            <ac:spMk id="3" creationId="{EAF742BE-3666-2A9D-5172-B8AD333D9B69}"/>
          </ac:spMkLst>
        </pc:spChg>
      </pc:sldChg>
      <pc:sldChg chg="modSp mod">
        <pc:chgData name="Raghunandan Atmakuru" userId="04a513048d769b13" providerId="LiveId" clId="{BC1272B2-32FD-40B7-A536-AA4C2280FCF6}" dt="2025-08-13T22:18:42.749" v="0"/>
        <pc:sldMkLst>
          <pc:docMk/>
          <pc:sldMk cId="1749468930" sldId="258"/>
        </pc:sldMkLst>
        <pc:spChg chg="mod">
          <ac:chgData name="Raghunandan Atmakuru" userId="04a513048d769b13" providerId="LiveId" clId="{BC1272B2-32FD-40B7-A536-AA4C2280FCF6}" dt="2025-08-13T22:18:42.749" v="0"/>
          <ac:spMkLst>
            <pc:docMk/>
            <pc:sldMk cId="1749468930" sldId="258"/>
            <ac:spMk id="3" creationId="{3A2A23C9-001F-5A91-DC64-6A022250A5C6}"/>
          </ac:spMkLst>
        </pc:spChg>
      </pc:sldChg>
      <pc:sldChg chg="del">
        <pc:chgData name="Raghunandan Atmakuru" userId="04a513048d769b13" providerId="LiveId" clId="{BC1272B2-32FD-40B7-A536-AA4C2280FCF6}" dt="2025-08-17T07:52:03.288" v="9" actId="47"/>
        <pc:sldMkLst>
          <pc:docMk/>
          <pc:sldMk cId="1878811005" sldId="259"/>
        </pc:sldMkLst>
      </pc:sldChg>
      <pc:sldChg chg="modSp mod">
        <pc:chgData name="Raghunandan Atmakuru" userId="04a513048d769b13" providerId="LiveId" clId="{BC1272B2-32FD-40B7-A536-AA4C2280FCF6}" dt="2025-08-17T09:33:31.657" v="528" actId="113"/>
        <pc:sldMkLst>
          <pc:docMk/>
          <pc:sldMk cId="2211003671" sldId="260"/>
        </pc:sldMkLst>
        <pc:spChg chg="mod">
          <ac:chgData name="Raghunandan Atmakuru" userId="04a513048d769b13" providerId="LiveId" clId="{BC1272B2-32FD-40B7-A536-AA4C2280FCF6}" dt="2025-08-17T09:33:31.657" v="528" actId="113"/>
          <ac:spMkLst>
            <pc:docMk/>
            <pc:sldMk cId="2211003671" sldId="260"/>
            <ac:spMk id="3" creationId="{306AF9B4-BCCC-10E1-232C-37E438D9A387}"/>
          </ac:spMkLst>
        </pc:spChg>
      </pc:sldChg>
      <pc:sldChg chg="addSp delSp modSp new mod">
        <pc:chgData name="Raghunandan Atmakuru" userId="04a513048d769b13" providerId="LiveId" clId="{BC1272B2-32FD-40B7-A536-AA4C2280FCF6}" dt="2025-08-17T11:29:31" v="1242" actId="20577"/>
        <pc:sldMkLst>
          <pc:docMk/>
          <pc:sldMk cId="1232334099" sldId="262"/>
        </pc:sldMkLst>
        <pc:spChg chg="mod">
          <ac:chgData name="Raghunandan Atmakuru" userId="04a513048d769b13" providerId="LiveId" clId="{BC1272B2-32FD-40B7-A536-AA4C2280FCF6}" dt="2025-08-17T07:54:11.158" v="61" actId="20577"/>
          <ac:spMkLst>
            <pc:docMk/>
            <pc:sldMk cId="1232334099" sldId="262"/>
            <ac:spMk id="2" creationId="{F791B62E-978E-10C6-EE8E-D6D40717770B}"/>
          </ac:spMkLst>
        </pc:spChg>
        <pc:spChg chg="mod">
          <ac:chgData name="Raghunandan Atmakuru" userId="04a513048d769b13" providerId="LiveId" clId="{BC1272B2-32FD-40B7-A536-AA4C2280FCF6}" dt="2025-08-17T11:29:31" v="1242" actId="20577"/>
          <ac:spMkLst>
            <pc:docMk/>
            <pc:sldMk cId="1232334099" sldId="262"/>
            <ac:spMk id="3" creationId="{18E0B599-94E5-E77B-736B-5A742166737D}"/>
          </ac:spMkLst>
        </pc:spChg>
        <pc:spChg chg="add del mod">
          <ac:chgData name="Raghunandan Atmakuru" userId="04a513048d769b13" providerId="LiveId" clId="{BC1272B2-32FD-40B7-A536-AA4C2280FCF6}" dt="2025-08-17T08:06:04.680" v="267" actId="21"/>
          <ac:spMkLst>
            <pc:docMk/>
            <pc:sldMk cId="1232334099" sldId="262"/>
            <ac:spMk id="5" creationId="{19EA5885-D067-0A2B-AA84-DB624C46B0CE}"/>
          </ac:spMkLst>
        </pc:spChg>
      </pc:sldChg>
      <pc:sldChg chg="new del">
        <pc:chgData name="Raghunandan Atmakuru" userId="04a513048d769b13" providerId="LiveId" clId="{BC1272B2-32FD-40B7-A536-AA4C2280FCF6}" dt="2025-08-17T10:56:29.094" v="664" actId="680"/>
        <pc:sldMkLst>
          <pc:docMk/>
          <pc:sldMk cId="279625720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AC93-C410-D047-395F-A2E8CD070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07654-FB84-F915-1DFA-10B37E7C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B386-5A5E-B694-98DD-5E0D6A97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01AE-0CDB-6D98-1C9E-A8200128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443B-8E98-F59F-4885-C41AC383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4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6608-A978-72BA-71A3-BA28BE67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4E42A-A9DA-3D29-B1E5-4B02A2B28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5526-BE79-9924-FB2E-9A8DA9F6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CD7A-2573-9982-E2A2-121E27B0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7FB9-9DB8-6178-D4CC-EE01E376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4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E8FC5-27C1-31FF-D8E4-CD16C46EA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00A8A-6C78-6AE9-F26C-2D24078F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652E-5962-70A4-4A04-044246D3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8C5C-E829-4106-804B-7D8029C9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9D220-3896-F9C8-4DD0-087B2880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1DB2-FDF6-6A5F-93C6-067C2EA8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1B00-5FC6-6F28-5000-3726E182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6429-C0FA-9B92-0E60-70B9F767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2559-B03F-1BA5-52E5-3435B564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FA1C-761D-86EE-DFF3-E4844215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B15B-3B86-830C-BFC3-D9850570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586CD-C335-78C2-D2F2-C7444E87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5143-3235-4415-3F6B-22F84527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E4DA-7528-FC2C-53D9-66A31F78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16D2-B44C-F12E-84A8-FA0C4D30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2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BF94-8F46-DBC7-8F9B-A21AD1E5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1881-2AB6-AA1C-79B7-FE15A872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7FB5-1C4D-AFF3-373E-5796D132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6D47-7E1D-9B8F-8F00-FFC8401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6FE8-C9FC-744A-3DEF-1279E8DE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AB535-8A1E-C7C5-D895-6D36D2C0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C473-6982-D2BB-FB3C-A1F296A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96854-1E15-F73E-2FAA-39CDD8FD3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86D96-9E6F-433A-68A2-0635FBBA7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358A1-F9A8-8C41-E353-44234C4CC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7D07E-B520-6FAA-DBCA-1820A6D85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08AD6-D8C2-C55B-0C4B-1420627E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2B5D5-4EE4-DE26-CDD8-DCB40ABC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A0272-97E7-B629-2788-8A96700F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7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6C04-A13E-F4D2-43FB-45CDCA92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C970F-F4F1-3E4C-CE05-C6F5FB7A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AF259-38D9-6B48-C69D-6D520C3C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C81EF-DD0C-E5F0-55DE-FAF3AE3F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9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51E27-2B71-6596-BD6A-23A910E4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8DF77-DBA5-4652-FA28-20AAE563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C740A-9396-FEB9-F441-95A01D40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2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941D-1CF9-7A2F-8E6A-CD6B9C72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F54A-73BB-DECF-3C54-E94C37FB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BEAC-8AFA-B4A8-53CB-3A7FD759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6991E-F86A-749C-BA6D-0F2776E0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D1F81-50B9-A353-1EF1-87F5BCA2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CA67-6BCB-B1A9-5885-25DF4684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163-7908-AF7E-91E1-E4402BD4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51776-0499-2681-A8DC-C8BCA39BC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48A64-9693-900D-0AC9-2CF41C7E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7729D-A090-4749-C95E-5911E1D5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6BC5-09AD-9E25-FC10-466B1FEE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C66C-7E22-7586-581E-54E5C24F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9A4F1-0FC1-1EF8-4E06-E8AB6BEE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01F8-8C72-AC97-FEC2-D118ACF1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BAC4-3A86-75E2-8EFE-C9B0F2C9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D5FDD-1B26-4138-81DD-9FDAD534576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486E-81F6-77B7-E416-25442B9DA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D15E-3F51-EE37-7F52-FB11B4B48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F9C29-D018-430E-AD4A-7AF6EC670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0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5EDB-801E-4FB4-1FB1-EB63EC53D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 SENSOR CALIBRATION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32C7E-A91D-7193-1323-9A3F9D797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75225"/>
          </a:xfrm>
        </p:spPr>
        <p:txBody>
          <a:bodyPr>
            <a:normAutofit/>
          </a:bodyPr>
          <a:lstStyle/>
          <a:p>
            <a:r>
              <a:rPr lang="en-IN" sz="3200" dirty="0"/>
              <a:t>Raghunandan</a:t>
            </a:r>
          </a:p>
          <a:p>
            <a:r>
              <a:rPr lang="en-IN" sz="3200" dirty="0"/>
              <a:t>DEAIS</a:t>
            </a:r>
          </a:p>
          <a:p>
            <a:endParaRPr lang="en-IN" sz="3200" dirty="0"/>
          </a:p>
          <a:p>
            <a:r>
              <a:rPr lang="en-IN" sz="3200" dirty="0" err="1"/>
              <a:t>M.Swapna</a:t>
            </a:r>
            <a:r>
              <a:rPr lang="en-IN" sz="3200" dirty="0"/>
              <a:t>, </a:t>
            </a:r>
            <a:r>
              <a:rPr lang="en-IN" sz="3200" dirty="0" err="1"/>
              <a:t>Sc.E</a:t>
            </a:r>
            <a:endParaRPr lang="en-IN" sz="3200" dirty="0"/>
          </a:p>
          <a:p>
            <a:r>
              <a:rPr lang="en-IN" sz="3200" dirty="0"/>
              <a:t>Dr. Yogeshwar Singh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91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D7DA-C99F-AC1F-448A-F88F9571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42BE-3666-2A9D-5172-B8AD333D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a machine learning model to estimate the complete set of INS sensor calibration parameters, including </a:t>
            </a:r>
            <a:r>
              <a:rPr lang="en-US" b="1" dirty="0"/>
              <a:t>biases, scale factors, and misalignment terms</a:t>
            </a:r>
            <a:r>
              <a:rPr lang="en-US" dirty="0"/>
              <a:t>, while accounting for temperature-dependent variations, for accurate modelling and correction of sensor errors, with the </a:t>
            </a:r>
            <a:r>
              <a:rPr lang="en-US" b="1" dirty="0"/>
              <a:t>objective of reducing calibration time.</a:t>
            </a:r>
          </a:p>
        </p:txBody>
      </p:sp>
    </p:spTree>
    <p:extLst>
      <p:ext uri="{BB962C8B-B14F-4D97-AF65-F5344CB8AC3E}">
        <p14:creationId xmlns:p14="http://schemas.microsoft.com/office/powerpoint/2010/main" val="361041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865A-A3AE-43E1-91A8-887737FD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23C9-001F-5A91-DC64-6A022250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R. Pesti, P. </a:t>
            </a:r>
            <a:r>
              <a:rPr lang="en-US" dirty="0" err="1"/>
              <a:t>Sarcevic</a:t>
            </a:r>
            <a:r>
              <a:rPr lang="en-US" dirty="0"/>
              <a:t>, and A. Odry, “Artificial neural network-based MEMS accelerometer array calibration,” </a:t>
            </a:r>
            <a:r>
              <a:rPr lang="en-US" i="1" dirty="0"/>
              <a:t>International Journal of Intelligent Robotics and Applications</a:t>
            </a:r>
            <a:r>
              <a:rPr lang="en-US" dirty="0"/>
              <a:t>, 2025, </a:t>
            </a:r>
            <a:r>
              <a:rPr lang="en-US" dirty="0" err="1"/>
              <a:t>doi</a:t>
            </a:r>
            <a:r>
              <a:rPr lang="en-US" dirty="0"/>
              <a:t>: 10.1007/s41315-025-00438-2.</a:t>
            </a:r>
          </a:p>
          <a:p>
            <a:r>
              <a:rPr lang="en-US" dirty="0"/>
              <a:t>N. B. </a:t>
            </a:r>
            <a:r>
              <a:rPr lang="en-US" dirty="0" err="1"/>
              <a:t>Vavilova</a:t>
            </a:r>
            <a:r>
              <a:rPr lang="en-US" dirty="0"/>
              <a:t>, I. A. </a:t>
            </a:r>
            <a:r>
              <a:rPr lang="en-US" dirty="0" err="1"/>
              <a:t>Vasineva</a:t>
            </a:r>
            <a:r>
              <a:rPr lang="en-US" dirty="0"/>
              <a:t>, A. A. Golovan, A. V. Kozlov, I. A. </a:t>
            </a:r>
            <a:r>
              <a:rPr lang="en-US" dirty="0" err="1"/>
              <a:t>Papusha</a:t>
            </a:r>
            <a:r>
              <a:rPr lang="en-US" dirty="0"/>
              <a:t>, and N. A. </a:t>
            </a:r>
            <a:r>
              <a:rPr lang="en-US" dirty="0" err="1"/>
              <a:t>Parusnikov</a:t>
            </a:r>
            <a:r>
              <a:rPr lang="en-US" dirty="0"/>
              <a:t>, "The Calibration Problem in Inertial Navigation," Journal of Mathematical Sciences, vol. 253, no. 6, pp. 839–860, Mar. 2021. </a:t>
            </a:r>
            <a:r>
              <a:rPr lang="en-US" dirty="0" err="1"/>
              <a:t>doi</a:t>
            </a:r>
            <a:r>
              <a:rPr lang="en-US" dirty="0"/>
              <a:t>: 10.1007/s10958-021-05267-9.</a:t>
            </a:r>
          </a:p>
        </p:txBody>
      </p:sp>
    </p:spTree>
    <p:extLst>
      <p:ext uri="{BB962C8B-B14F-4D97-AF65-F5344CB8AC3E}">
        <p14:creationId xmlns:p14="http://schemas.microsoft.com/office/powerpoint/2010/main" val="174946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4A1B-02EA-597F-2974-BD12E68F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AF9B4-BCCC-10E1-232C-37E438D9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 synchronized raw accelerometer readings (X, Y, Z) and temperature data.</a:t>
            </a:r>
          </a:p>
          <a:p>
            <a:r>
              <a:rPr lang="en-US" dirty="0"/>
              <a:t>Preprocess and align datasets to remove noise and outliers.</a:t>
            </a:r>
          </a:p>
          <a:p>
            <a:r>
              <a:rPr lang="en-US" dirty="0"/>
              <a:t>Define target calibration parameters (biases, scale factors, misalignment errors) for all axes.</a:t>
            </a:r>
          </a:p>
          <a:p>
            <a:r>
              <a:rPr lang="en-IN" dirty="0"/>
              <a:t>Train a supervised neural network mapping </a:t>
            </a:r>
            <a:r>
              <a:rPr lang="en-IN" b="1" dirty="0"/>
              <a:t>4 inputs → 12 error parameters</a:t>
            </a:r>
            <a:r>
              <a:rPr lang="en-IN" dirty="0"/>
              <a:t>. For example, the </a:t>
            </a:r>
            <a:r>
              <a:rPr lang="en-IN" b="1" dirty="0"/>
              <a:t>four inputs can be </a:t>
            </a:r>
            <a:r>
              <a:rPr lang="en-IN" b="1" dirty="0" err="1"/>
              <a:t>accel_x</a:t>
            </a:r>
            <a:r>
              <a:rPr lang="en-IN" b="1" dirty="0"/>
              <a:t>, </a:t>
            </a:r>
            <a:r>
              <a:rPr lang="en-IN" b="1" dirty="0" err="1"/>
              <a:t>accel_y</a:t>
            </a:r>
            <a:r>
              <a:rPr lang="en-IN" b="1" dirty="0"/>
              <a:t>, </a:t>
            </a:r>
            <a:r>
              <a:rPr lang="en-IN" b="1" dirty="0" err="1"/>
              <a:t>accel_z</a:t>
            </a:r>
            <a:r>
              <a:rPr lang="en-IN" b="1" dirty="0"/>
              <a:t>, temp</a:t>
            </a:r>
            <a:r>
              <a:rPr lang="en-IN" dirty="0"/>
              <a:t> and the </a:t>
            </a:r>
            <a:r>
              <a:rPr lang="en-IN" b="1" dirty="0"/>
              <a:t>12 outputs can be all error parameters for all three axes</a:t>
            </a:r>
          </a:p>
          <a:p>
            <a:r>
              <a:rPr lang="en-US" dirty="0"/>
              <a:t>Apply predicted errors to generate calibrated accelerometer outputs.</a:t>
            </a:r>
          </a:p>
          <a:p>
            <a:r>
              <a:rPr lang="en-US" dirty="0"/>
              <a:t>Validate performance against reference measurements.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0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B62E-978E-10C6-EE8E-D6D40717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0B599-94E5-E77B-736B-5A7421667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To get base bias and scale factor from raw accelerator readings and reference values: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𝑟𝑎𝑤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𝑚𝑒𝑎𝑠𝑢𝑟𝑒𝑑</m:t>
                            </m:r>
                          </m:sub>
                        </m:s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sub>
                        </m:sSub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Similarly,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0" smtClean="0"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IN" dirty="0"/>
                  <a:t> for scale factor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i="0" smtClean="0">
                        <a:ea typeface="Cambria Math" panose="02040503050406030204" pitchFamily="18" charset="0"/>
                      </a:rPr>
                      <m:t>γ</m:t>
                    </m:r>
                    <m:r>
                      <m:rPr>
                        <m:nor/>
                      </m:rPr>
                      <a:rPr lang="en-IN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0" i="0" smtClean="0">
                        <a:ea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IN" b="0" i="0" smtClean="0"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0" i="0" smtClean="0">
                        <a:ea typeface="Cambria Math" panose="02040503050406030204" pitchFamily="18" charset="0"/>
                      </a:rPr>
                      <m:t>misalignment</m:t>
                    </m:r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dirty="0">
                  <a:latin typeface="Cambria Math" panose="02040503050406030204" pitchFamily="18" charset="0"/>
                </a:endParaRPr>
              </a:p>
              <a:p>
                <a:r>
                  <a:rPr lang="en-IN" dirty="0"/>
                  <a:t>The calibration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/>
                          </m:ctrlPr>
                        </m:sSubPr>
                        <m:e>
                          <m:r>
                            <a:rPr lang="en-IN" b="0" i="1" smtClean="0"/>
                            <m:t>𝑎</m:t>
                          </m:r>
                        </m:e>
                        <m:sub>
                          <m:r>
                            <a:rPr lang="en-IN" b="0" i="1" smtClean="0"/>
                            <m:t>𝑐𝑎𝑙𝑖</m:t>
                          </m:r>
                        </m:sub>
                      </m:sSub>
                      <m:r>
                        <a:rPr lang="en-IN" b="0" i="1" smtClean="0"/>
                        <m:t>=</m:t>
                      </m:r>
                      <m:r>
                        <a:rPr lang="en-IN" b="0" i="1" smtClean="0"/>
                        <m:t>𝑏</m:t>
                      </m:r>
                      <m:r>
                        <a:rPr lang="en-IN" b="0" i="1" smtClean="0"/>
                        <m:t>(</m:t>
                      </m:r>
                      <m:r>
                        <a:rPr lang="en-IN" b="0" i="1" smtClean="0"/>
                        <m:t>𝑡</m:t>
                      </m:r>
                      <m:r>
                        <a:rPr lang="en-IN" b="0" i="1" smtClean="0"/>
                        <m:t>)+</m:t>
                      </m:r>
                      <m:r>
                        <a:rPr lang="en-IN" b="0" i="1" smtClean="0"/>
                        <m:t>𝑠𝑓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b="0" i="1" smtClean="0"/>
                        <m:t>∗</m:t>
                      </m:r>
                      <m:sSub>
                        <m:sSubPr>
                          <m:ctrlPr>
                            <a:rPr lang="en-IN" b="0" i="1" smtClean="0"/>
                          </m:ctrlPr>
                        </m:sSubPr>
                        <m:e>
                          <m:r>
                            <a:rPr lang="en-IN" b="0" i="1" smtClean="0"/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𝑟𝑎𝑤</m:t>
                          </m:r>
                        </m:sub>
                      </m:sSub>
                      <m:r>
                        <a:rPr lang="en-IN" b="0" i="1" smtClean="0"/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𝑚𝑖𝑠𝑎𝑙𝑖𝑔𝑛𝑚𝑒𝑛𝑡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0B599-94E5-E77B-736B-5A7421667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33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0167-4FFA-3AC7-9883-6AA2C0A1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7E1B-30ED-F16D-2C7A-B891C8FC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Checked all datasets</a:t>
            </a:r>
          </a:p>
          <a:p>
            <a:r>
              <a:rPr lang="en-US" dirty="0"/>
              <a:t>Full Understanding of Feature Set</a:t>
            </a:r>
            <a:endParaRPr lang="en-IN" dirty="0"/>
          </a:p>
          <a:p>
            <a:r>
              <a:rPr lang="en-IN" dirty="0"/>
              <a:t>Studied the process which was used to get the calibrated acceleration values for each x, y, z axis and the equations and steps involved in it to produce the necessary error parameters like bias, scale factor and misalignment for finding the calibrated value</a:t>
            </a:r>
          </a:p>
          <a:p>
            <a:r>
              <a:rPr lang="en-US" dirty="0"/>
              <a:t>Identifying and Studying Applicable Neural Network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7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412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INS SENSOR CALIBRATION USING ML</vt:lpstr>
      <vt:lpstr>PROBLEM STATEMENT</vt:lpstr>
      <vt:lpstr>LITERATURE SURVEY</vt:lpstr>
      <vt:lpstr>GENERAL APPROACH</vt:lpstr>
      <vt:lpstr>EQUATIONS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Raghunandan Atmakuru</dc:creator>
  <cp:lastModifiedBy>Raghunandan Atmakuru</cp:lastModifiedBy>
  <cp:revision>1</cp:revision>
  <dcterms:created xsi:type="dcterms:W3CDTF">2025-08-13T12:32:51Z</dcterms:created>
  <dcterms:modified xsi:type="dcterms:W3CDTF">2025-08-17T11:30:15Z</dcterms:modified>
</cp:coreProperties>
</file>