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ndan Atmakuru" userId="04a513048d769b13" providerId="LiveId" clId="{BC1272B2-32FD-40B7-A536-AA4C2280FCF6}"/>
    <pc:docChg chg="modSld">
      <pc:chgData name="Raghunandan Atmakuru" userId="04a513048d769b13" providerId="LiveId" clId="{BC1272B2-32FD-40B7-A536-AA4C2280FCF6}" dt="2025-08-13T22:18:42.749" v="0"/>
      <pc:docMkLst>
        <pc:docMk/>
      </pc:docMkLst>
      <pc:sldChg chg="modSp mod">
        <pc:chgData name="Raghunandan Atmakuru" userId="04a513048d769b13" providerId="LiveId" clId="{BC1272B2-32FD-40B7-A536-AA4C2280FCF6}" dt="2025-08-13T22:18:42.749" v="0"/>
        <pc:sldMkLst>
          <pc:docMk/>
          <pc:sldMk cId="1749468930" sldId="258"/>
        </pc:sldMkLst>
        <pc:spChg chg="mod">
          <ac:chgData name="Raghunandan Atmakuru" userId="04a513048d769b13" providerId="LiveId" clId="{BC1272B2-32FD-40B7-A536-AA4C2280FCF6}" dt="2025-08-13T22:18:42.749" v="0"/>
          <ac:spMkLst>
            <pc:docMk/>
            <pc:sldMk cId="1749468930" sldId="258"/>
            <ac:spMk id="3" creationId="{3A2A23C9-001F-5A91-DC64-6A022250A5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AC93-C410-D047-395F-A2E8CD07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7654-FB84-F915-1DFA-10B37E7C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B386-5A5E-B694-98DD-5E0D6A97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01AE-0CDB-6D98-1C9E-A8200128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443B-8E98-F59F-4885-C41AC383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6608-A978-72BA-71A3-BA28BE6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4E42A-A9DA-3D29-B1E5-4B02A2B2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526-BE79-9924-FB2E-9A8DA9F6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CD7A-2573-9982-E2A2-121E27B0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FB9-9DB8-6178-D4CC-EE01E376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E8FC5-27C1-31FF-D8E4-CD16C46EA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0A8A-6C78-6AE9-F26C-2D24078F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652E-5962-70A4-4A04-044246D3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8C5C-E829-4106-804B-7D8029C9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D220-3896-F9C8-4DD0-087B2880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1DB2-FDF6-6A5F-93C6-067C2EA8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1B00-5FC6-6F28-5000-3726E18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6429-C0FA-9B92-0E60-70B9F767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2559-B03F-1BA5-52E5-3435B564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FA1C-761D-86EE-DFF3-E4844215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B15B-3B86-830C-BFC3-D9850570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86CD-C335-78C2-D2F2-C7444E87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5143-3235-4415-3F6B-22F8452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E4DA-7528-FC2C-53D9-66A31F78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16D2-B44C-F12E-84A8-FA0C4D30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2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F94-8F46-DBC7-8F9B-A21AD1E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881-2AB6-AA1C-79B7-FE15A872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7FB5-1C4D-AFF3-373E-5796D132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6D47-7E1D-9B8F-8F00-FFC8401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6FE8-C9FC-744A-3DEF-1279E8DE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B535-8A1E-C7C5-D895-6D36D2C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C473-6982-D2BB-FB3C-A1F296A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6854-1E15-F73E-2FAA-39CDD8FD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6D96-9E6F-433A-68A2-0635FBBA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358A1-F9A8-8C41-E353-44234C4CC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7D07E-B520-6FAA-DBCA-1820A6D8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08AD6-D8C2-C55B-0C4B-1420627E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2B5D5-4EE4-DE26-CDD8-DCB40ABC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A0272-97E7-B629-2788-8A96700F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7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6C04-A13E-F4D2-43FB-45CDCA9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C970F-F4F1-3E4C-CE05-C6F5FB7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AF259-38D9-6B48-C69D-6D520C3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C81EF-DD0C-E5F0-55DE-FAF3AE3F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1E27-2B71-6596-BD6A-23A910E4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F77-DBA5-4652-FA28-20AAE563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40A-9396-FEB9-F441-95A01D4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941D-1CF9-7A2F-8E6A-CD6B9C72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F54A-73BB-DECF-3C54-E94C37FB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BEAC-8AFA-B4A8-53CB-3A7FD759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991E-F86A-749C-BA6D-0F2776E0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1F81-50B9-A353-1EF1-87F5BCA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CA67-6BCB-B1A9-5885-25DF4684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163-7908-AF7E-91E1-E4402BD4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51776-0499-2681-A8DC-C8BCA39BC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8A64-9693-900D-0AC9-2CF41C7E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7729D-A090-4749-C95E-5911E1D5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6BC5-09AD-9E25-FC10-466B1FEE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C66C-7E22-7586-581E-54E5C24F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A4F1-0FC1-1EF8-4E06-E8AB6BEE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01F8-8C72-AC97-FEC2-D118ACF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BAC4-3A86-75E2-8EFE-C9B0F2C9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D5FDD-1B26-4138-81DD-9FDAD534576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486E-81F6-77B7-E416-25442B9DA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D15E-3F51-EE37-7F52-FB11B4B48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0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EDB-801E-4FB4-1FB1-EB63EC53D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 SENSOR CALIBRATION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32C7E-A91D-7193-1323-9A3F9D79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5225"/>
          </a:xfrm>
        </p:spPr>
        <p:txBody>
          <a:bodyPr>
            <a:normAutofit/>
          </a:bodyPr>
          <a:lstStyle/>
          <a:p>
            <a:r>
              <a:rPr lang="en-IN" sz="3200" dirty="0"/>
              <a:t>Raghunandan</a:t>
            </a:r>
          </a:p>
          <a:p>
            <a:r>
              <a:rPr lang="en-IN" sz="3200" dirty="0"/>
              <a:t>DEAIS</a:t>
            </a:r>
          </a:p>
          <a:p>
            <a:endParaRPr lang="en-IN" sz="3200" dirty="0"/>
          </a:p>
          <a:p>
            <a:r>
              <a:rPr lang="en-IN" sz="3200" dirty="0"/>
              <a:t>Swapna </a:t>
            </a:r>
            <a:r>
              <a:rPr lang="en-IN" sz="3200" dirty="0" err="1"/>
              <a:t>Sc.E</a:t>
            </a:r>
            <a:endParaRPr lang="en-IN" sz="3200" dirty="0"/>
          </a:p>
          <a:p>
            <a:r>
              <a:rPr lang="en-IN" sz="3200" dirty="0"/>
              <a:t>Dr. Yogeshwar Singh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1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D7DA-C99F-AC1F-448A-F88F9571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42BE-3666-2A9D-5172-B8AD333D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a machine learning model to estimate the complete set of INS sensor calibration parameters, including </a:t>
            </a:r>
            <a:r>
              <a:rPr lang="en-US" b="1" dirty="0"/>
              <a:t>biases, scale factors, and misalignment terms</a:t>
            </a:r>
            <a:r>
              <a:rPr lang="en-US" dirty="0"/>
              <a:t>, while accounting for temperature-dependent variations, for accurate modelling and correction of sensor errors, with the objective of reducing calibration time.</a:t>
            </a:r>
          </a:p>
        </p:txBody>
      </p:sp>
    </p:spTree>
    <p:extLst>
      <p:ext uri="{BB962C8B-B14F-4D97-AF65-F5344CB8AC3E}">
        <p14:creationId xmlns:p14="http://schemas.microsoft.com/office/powerpoint/2010/main" val="36104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865A-A3AE-43E1-91A8-887737FD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23C9-001F-5A91-DC64-6A022250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R. Pesti, P. </a:t>
            </a:r>
            <a:r>
              <a:rPr lang="en-US" dirty="0" err="1"/>
              <a:t>Sarcevic</a:t>
            </a:r>
            <a:r>
              <a:rPr lang="en-US" dirty="0"/>
              <a:t>, and A. Odry, “Artificial neural network-based MEMS accelerometer array calibration,” </a:t>
            </a:r>
            <a:r>
              <a:rPr lang="en-US" i="1" dirty="0"/>
              <a:t>International Journal of Intelligent Robotics and Applications</a:t>
            </a:r>
            <a:r>
              <a:rPr lang="en-US" dirty="0"/>
              <a:t>, 2025, </a:t>
            </a:r>
            <a:r>
              <a:rPr lang="en-US" dirty="0" err="1"/>
              <a:t>doi</a:t>
            </a:r>
            <a:r>
              <a:rPr lang="en-US" dirty="0"/>
              <a:t>: 10.1007/s41315-025-00438-2.</a:t>
            </a:r>
          </a:p>
          <a:p>
            <a:r>
              <a:rPr lang="en-US" dirty="0"/>
              <a:t>N. B. </a:t>
            </a:r>
            <a:r>
              <a:rPr lang="en-US" dirty="0" err="1"/>
              <a:t>Vavilova</a:t>
            </a:r>
            <a:r>
              <a:rPr lang="en-US" dirty="0"/>
              <a:t>, I. A. </a:t>
            </a:r>
            <a:r>
              <a:rPr lang="en-US" dirty="0" err="1"/>
              <a:t>Vasineva</a:t>
            </a:r>
            <a:r>
              <a:rPr lang="en-US" dirty="0"/>
              <a:t>, A. A. Golovan, A. V. Kozlov, I. A. </a:t>
            </a:r>
            <a:r>
              <a:rPr lang="en-US" dirty="0" err="1"/>
              <a:t>Papusha</a:t>
            </a:r>
            <a:r>
              <a:rPr lang="en-US" dirty="0"/>
              <a:t>, and N. A. </a:t>
            </a:r>
            <a:r>
              <a:rPr lang="en-US" dirty="0" err="1"/>
              <a:t>Parusnikov</a:t>
            </a:r>
            <a:r>
              <a:rPr lang="en-US" dirty="0"/>
              <a:t>, "The Calibration Problem in Inertial Navigation," Journal of Mathematical Sciences, vol. 253, no. 6, pp. 839–860, Mar. 2021. </a:t>
            </a:r>
            <a:r>
              <a:rPr lang="en-US" dirty="0" err="1"/>
              <a:t>doi</a:t>
            </a:r>
            <a:r>
              <a:rPr lang="en-US" dirty="0"/>
              <a:t>: 10.1007/s10958-021-05267-9.</a:t>
            </a:r>
          </a:p>
        </p:txBody>
      </p:sp>
    </p:spTree>
    <p:extLst>
      <p:ext uri="{BB962C8B-B14F-4D97-AF65-F5344CB8AC3E}">
        <p14:creationId xmlns:p14="http://schemas.microsoft.com/office/powerpoint/2010/main" val="174946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46A0-0936-8209-0CE5-F8A613C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F68D-BC12-C121-3771-7E7F76B8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an artificial neural network (ANN) to calibrate MEMS accelerometer arrays.</a:t>
            </a:r>
          </a:p>
          <a:p>
            <a:r>
              <a:rPr lang="en-US" sz="2000" dirty="0"/>
              <a:t>Collected training data using a UR robotic arm for precise ground-truth motion generation.</a:t>
            </a:r>
          </a:p>
          <a:p>
            <a:r>
              <a:rPr lang="en-US" sz="2000" dirty="0"/>
              <a:t>Calibration performed on data from five IMUs arranged as an accelerometer array.</a:t>
            </a:r>
          </a:p>
          <a:p>
            <a:r>
              <a:rPr lang="en-US" sz="2000" dirty="0"/>
              <a:t>Trained on ten dynamic datasets and tested on four unseen datasets for generalization.</a:t>
            </a:r>
          </a:p>
          <a:p>
            <a:r>
              <a:rPr lang="en-US" sz="2000" dirty="0"/>
              <a:t>Achieved 18.2 % better accuracy than ellipsoid fitting.</a:t>
            </a:r>
          </a:p>
          <a:p>
            <a:r>
              <a:rPr lang="en-US" sz="2000" dirty="0"/>
              <a:t>Achieved 23.3 % better accuracy than simple arithmetic averaging.</a:t>
            </a:r>
          </a:p>
          <a:p>
            <a:r>
              <a:rPr lang="en-US" sz="2000" dirty="0"/>
              <a:t>Demonstrated that combining ANN calibration with multi-sensor data fusion significantly improves measurement accuracy.</a:t>
            </a:r>
            <a:endParaRPr lang="en-I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63095D-BB02-B8F9-35E6-7A523399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training data using a UR robotic arm for precise ground-truth motion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4A1B-02EA-597F-2974-BD12E68F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9B4-BCCC-10E1-232C-37E438D9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 synchronized raw accelerometer readings (X, Y, Z) and temperature data.</a:t>
            </a:r>
          </a:p>
          <a:p>
            <a:r>
              <a:rPr lang="en-US" dirty="0"/>
              <a:t>Preprocess and align datasets to remove noise and outliers.</a:t>
            </a:r>
          </a:p>
          <a:p>
            <a:r>
              <a:rPr lang="en-US" dirty="0"/>
              <a:t>Define target calibration parameters (biases, scale factors, misalignment errors) for all axes.</a:t>
            </a:r>
          </a:p>
          <a:p>
            <a:r>
              <a:rPr lang="en-IN" dirty="0"/>
              <a:t>Train a supervised neural network mapping 4 inputs → 12 error parameters. For example, the four inputs can be </a:t>
            </a:r>
            <a:r>
              <a:rPr lang="en-IN" dirty="0" err="1"/>
              <a:t>accel_x</a:t>
            </a:r>
            <a:r>
              <a:rPr lang="en-IN" dirty="0"/>
              <a:t>, </a:t>
            </a:r>
            <a:r>
              <a:rPr lang="en-IN" dirty="0" err="1"/>
              <a:t>accel_y</a:t>
            </a:r>
            <a:r>
              <a:rPr lang="en-IN" dirty="0"/>
              <a:t>, </a:t>
            </a:r>
            <a:r>
              <a:rPr lang="en-IN" dirty="0" err="1"/>
              <a:t>accel_z</a:t>
            </a:r>
            <a:r>
              <a:rPr lang="en-IN" dirty="0"/>
              <a:t>, temp and the 12 outputs can be all error parameters for all three axes</a:t>
            </a:r>
          </a:p>
          <a:p>
            <a:r>
              <a:rPr lang="en-US" dirty="0"/>
              <a:t>Apply predicted errors to generate calibrated accelerometer outputs.</a:t>
            </a:r>
          </a:p>
          <a:p>
            <a:r>
              <a:rPr lang="en-US" dirty="0"/>
              <a:t>Validate performance against reference measurements.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0167-4FFA-3AC7-9883-6AA2C0A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7E1B-30ED-F16D-2C7A-B891C8FC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Checked all datasets</a:t>
            </a:r>
          </a:p>
          <a:p>
            <a:r>
              <a:rPr lang="en-US" dirty="0"/>
              <a:t>Full Understanding of Feature Set</a:t>
            </a:r>
            <a:endParaRPr lang="en-IN" dirty="0"/>
          </a:p>
          <a:p>
            <a:r>
              <a:rPr lang="en-IN" dirty="0"/>
              <a:t>Studied the process which was used to get the calibrated acceleration values for each x, y, z axis and the equations and steps involved in it to produce the necessary error parameters like bias, scale factor and misalignment for finding the calibrated value</a:t>
            </a:r>
          </a:p>
          <a:p>
            <a:r>
              <a:rPr lang="en-US" dirty="0"/>
              <a:t>Identifying and Studying Applicable Neural Network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INS SENSOR CALIBRATION USING ML</vt:lpstr>
      <vt:lpstr>PROBLEM STATEMENT</vt:lpstr>
      <vt:lpstr>LITERATURE SURVEY</vt:lpstr>
      <vt:lpstr>CORE INSIGHTS</vt:lpstr>
      <vt:lpstr>GENERAL APPROACH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Raghunandan Atmakuru</dc:creator>
  <cp:lastModifiedBy>Raghunandan Atmakuru</cp:lastModifiedBy>
  <cp:revision>1</cp:revision>
  <dcterms:created xsi:type="dcterms:W3CDTF">2025-08-13T12:32:51Z</dcterms:created>
  <dcterms:modified xsi:type="dcterms:W3CDTF">2025-08-13T22:18:52Z</dcterms:modified>
</cp:coreProperties>
</file>