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4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2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9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1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653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5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7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4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266148-34C7-4CD6-9C1D-F47F1126FA23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EA7CC5-A87F-4AD8-9A73-58A59F2ED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97B-DE93-2AEE-08E5-56CBF5A28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28482"/>
          </a:xfrm>
        </p:spPr>
        <p:txBody>
          <a:bodyPr/>
          <a:lstStyle/>
          <a:p>
            <a:r>
              <a:rPr lang="en-IN" dirty="0"/>
              <a:t>ARSA--version-1.0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E8A7-38A9-274A-C076-F4DCE8E32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Created by Raghunatha panda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329C-678F-1642-6D6B-AC283AA0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462">
            <a:off x="9320183" y="4361474"/>
            <a:ext cx="1277255" cy="14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9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BD7DB-0E2B-2F6A-DFC5-EE056789B964}"/>
              </a:ext>
            </a:extLst>
          </p:cNvPr>
          <p:cNvSpPr txBox="1"/>
          <p:nvPr/>
        </p:nvSpPr>
        <p:spPr>
          <a:xfrm>
            <a:off x="1353671" y="815788"/>
            <a:ext cx="9466729" cy="40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14F1A5-C9EE-2215-5FA5-190D722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2" y="451233"/>
            <a:ext cx="11125200" cy="442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ARSA is an AI personal voice assistant service built using python.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It can understand human speech and perform basic task designed by the client.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When the user specify the appropriate trigger words , The ARSA gets activated and executes the user commands.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ARSA AI Voice assistant: "Loading your personal Assistant ARSA.... Hello, Good Morning" (Greets the user according to time)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The implemented Voice assistant can perform the following tasks: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Opens a webpage : YouTube , G-Mail , Google Chrome , Stack Overflow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6DBA0-BC08-D743-B8DD-DFC85D69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05" y="5575851"/>
            <a:ext cx="1277255" cy="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B5312C-1DF5-6196-1870-2198BC6B2DBE}"/>
              </a:ext>
            </a:extLst>
          </p:cNvPr>
          <p:cNvSpPr txBox="1"/>
          <p:nvPr/>
        </p:nvSpPr>
        <p:spPr>
          <a:xfrm>
            <a:off x="412377" y="403411"/>
            <a:ext cx="9941859" cy="420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FF0000"/>
                </a:solidFill>
                <a:latin typeface="ui-monospace"/>
              </a:rPr>
              <a:t>YouTube: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ui-monospace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 : Hey ARSA, Open YouTube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Predicts time 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 : Hey ARSA , What is the time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Fetch Top headlines from Times of India 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Human:Hey ARSA , what's the latest news?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Captures a photo 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Human:Hey ARSA, Take a photo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Searches data from web 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 Hey ARSA, Search Butterfly images from web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D51C9-1D59-7555-85ED-B573BE5F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05" y="5575851"/>
            <a:ext cx="1277255" cy="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D933E-3142-3E4F-B991-B6FB8FFB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8" y="499662"/>
            <a:ext cx="8534400" cy="416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Predict Weather of different Cities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	Human: Hey ARSA , What is the weather likely now in Kerala?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Abstracts necessary information from Wikipedia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 Hey ARSA , Who is Bill Gates according to Wikipedia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highlight>
                  <a:srgbClr val="00FFFF"/>
                </a:highlight>
                <a:latin typeface="ui-monospace"/>
              </a:rPr>
              <a:t>(The voice assistant abstracts first 3 lines of Wikipedia and gives the information to the user. 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Ask ARSA about what task it can perform and who created it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 Hey ARSA, Who created you? / Hey ARSA , What can you do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Turn off your pc when required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Human: Hey ARSA , Please turn off my PC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5A385-B0D4-4E31-3C88-C7C04B0F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05" y="5575851"/>
            <a:ext cx="1277255" cy="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95BFC5-AADB-14DF-84C3-C9F95DE4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63" y="631950"/>
            <a:ext cx="11367247" cy="16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Libraries required to be installed using Pip Command: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1.Json 	2.request      3.Speech recognition      4.Pyttsx3      5.Wikipedia      6.Ecapture      7.time     8.Wolfram Alpha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In-Built libraries required to be imported: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1.Os      2.datetime        3.web browser       4.subprocess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EE6F9-4E92-6218-C458-16A46A95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63" y="2531799"/>
            <a:ext cx="8973671" cy="27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ARSA uses Third party API's to predict weather in different cities and to ask computational and geographical questions.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Free API keys can be generated by creating an account in the following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Open Weather Map - To forecast weather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Wolfram Alpha - To answer questions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EC7AB-691C-F706-5533-7625340B5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05" y="5575851"/>
            <a:ext cx="1277255" cy="8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Saying &quot;Thank You&quot; Matters - Crown Connect">
            <a:extLst>
              <a:ext uri="{FF2B5EF4-FFF2-40B4-BE49-F238E27FC236}">
                <a16:creationId xmlns:a16="http://schemas.microsoft.com/office/drawing/2014/main" id="{E2367D99-3F63-B455-A7BE-2184701A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37504" cy="650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76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23</TotalTime>
  <Words>383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ui-monospace</vt:lpstr>
      <vt:lpstr>Main Event</vt:lpstr>
      <vt:lpstr>ARSA--version-1.0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ARSA--version-1.0</dc:title>
  <dc:creator>Raghunatha</dc:creator>
  <cp:lastModifiedBy>Raghunatha</cp:lastModifiedBy>
  <cp:revision>1</cp:revision>
  <dcterms:created xsi:type="dcterms:W3CDTF">2022-09-27T19:57:31Z</dcterms:created>
  <dcterms:modified xsi:type="dcterms:W3CDTF">2022-09-27T20:21:10Z</dcterms:modified>
</cp:coreProperties>
</file>