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880" r:id="rId2"/>
  </p:sldMasterIdLst>
  <p:sldIdLst>
    <p:sldId id="265" r:id="rId3"/>
    <p:sldId id="266" r:id="rId4"/>
    <p:sldId id="286" r:id="rId5"/>
    <p:sldId id="278" r:id="rId6"/>
    <p:sldId id="288" r:id="rId7"/>
    <p:sldId id="256" r:id="rId8"/>
    <p:sldId id="304" r:id="rId9"/>
    <p:sldId id="306" r:id="rId10"/>
    <p:sldId id="294" r:id="rId11"/>
    <p:sldId id="307" r:id="rId12"/>
    <p:sldId id="308" r:id="rId13"/>
    <p:sldId id="309" r:id="rId14"/>
    <p:sldId id="310" r:id="rId15"/>
    <p:sldId id="311" r:id="rId16"/>
    <p:sldId id="312" r:id="rId17"/>
    <p:sldId id="313" r:id="rId18"/>
    <p:sldId id="317" r:id="rId19"/>
    <p:sldId id="314" r:id="rId20"/>
    <p:sldId id="315" r:id="rId21"/>
    <p:sldId id="316" r:id="rId22"/>
    <p:sldId id="299" r:id="rId23"/>
    <p:sldId id="279" r:id="rId24"/>
    <p:sldId id="293" r:id="rId25"/>
    <p:sldId id="281" r:id="rId26"/>
    <p:sldId id="301" r:id="rId27"/>
    <p:sldId id="303" r:id="rId28"/>
    <p:sldId id="300" r:id="rId29"/>
    <p:sldId id="298" r:id="rId30"/>
    <p:sldId id="268" r:id="rId31"/>
    <p:sldId id="269" r:id="rId32"/>
    <p:sldId id="270" r:id="rId33"/>
    <p:sldId id="290" r:id="rId34"/>
    <p:sldId id="285" r:id="rId35"/>
    <p:sldId id="277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5A06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5196" autoAdjust="0"/>
  </p:normalViewPr>
  <p:slideViewPr>
    <p:cSldViewPr snapToGrid="0">
      <p:cViewPr varScale="1">
        <p:scale>
          <a:sx n="85" d="100"/>
          <a:sy n="85" d="100"/>
        </p:scale>
        <p:origin x="365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ghunatha" userId="08f478259403198f" providerId="LiveId" clId="{95774615-9FB0-4B02-89C9-EFA759612320}"/>
    <pc:docChg chg="undo custSel addSld delSld modSld modMainMaster">
      <pc:chgData name="Raghunatha" userId="08f478259403198f" providerId="LiveId" clId="{95774615-9FB0-4B02-89C9-EFA759612320}" dt="2022-04-24T07:17:36.237" v="2257" actId="14100"/>
      <pc:docMkLst>
        <pc:docMk/>
      </pc:docMkLst>
      <pc:sldChg chg="addSp modSp mod modAnim">
        <pc:chgData name="Raghunatha" userId="08f478259403198f" providerId="LiveId" clId="{95774615-9FB0-4B02-89C9-EFA759612320}" dt="2022-04-24T06:54:47.167" v="2013" actId="14100"/>
        <pc:sldMkLst>
          <pc:docMk/>
          <pc:sldMk cId="109857222" sldId="256"/>
        </pc:sldMkLst>
        <pc:spChg chg="add mod">
          <ac:chgData name="Raghunatha" userId="08f478259403198f" providerId="LiveId" clId="{95774615-9FB0-4B02-89C9-EFA759612320}" dt="2022-04-14T09:22:30.200" v="937" actId="123"/>
          <ac:spMkLst>
            <pc:docMk/>
            <pc:sldMk cId="109857222" sldId="256"/>
            <ac:spMk id="2" creationId="{E4498173-C398-4B34-9EA0-FA98B91207F3}"/>
          </ac:spMkLst>
        </pc:spChg>
        <pc:spChg chg="mod">
          <ac:chgData name="Raghunatha" userId="08f478259403198f" providerId="LiveId" clId="{95774615-9FB0-4B02-89C9-EFA759612320}" dt="2022-04-24T06:54:15.382" v="2007" actId="1076"/>
          <ac:spMkLst>
            <pc:docMk/>
            <pc:sldMk cId="109857222" sldId="256"/>
            <ac:spMk id="4" creationId="{F24D8736-D49B-E150-C237-75ABE9E797CE}"/>
          </ac:spMkLst>
        </pc:spChg>
        <pc:spChg chg="mod">
          <ac:chgData name="Raghunatha" userId="08f478259403198f" providerId="LiveId" clId="{95774615-9FB0-4B02-89C9-EFA759612320}" dt="2022-04-14T09:19:58.604" v="914" actId="1076"/>
          <ac:spMkLst>
            <pc:docMk/>
            <pc:sldMk cId="109857222" sldId="256"/>
            <ac:spMk id="5" creationId="{60AEFC72-F7F7-97EF-0F8A-1BB7636D17C8}"/>
          </ac:spMkLst>
        </pc:spChg>
        <pc:spChg chg="mod">
          <ac:chgData name="Raghunatha" userId="08f478259403198f" providerId="LiveId" clId="{95774615-9FB0-4B02-89C9-EFA759612320}" dt="2022-04-14T09:21:45.757" v="926" actId="20577"/>
          <ac:spMkLst>
            <pc:docMk/>
            <pc:sldMk cId="109857222" sldId="256"/>
            <ac:spMk id="6" creationId="{15485368-192B-74FA-E349-E40D9DCDDA5E}"/>
          </ac:spMkLst>
        </pc:spChg>
        <pc:spChg chg="add mod">
          <ac:chgData name="Raghunatha" userId="08f478259403198f" providerId="LiveId" clId="{95774615-9FB0-4B02-89C9-EFA759612320}" dt="2022-04-24T06:54:47.167" v="2013" actId="14100"/>
          <ac:spMkLst>
            <pc:docMk/>
            <pc:sldMk cId="109857222" sldId="256"/>
            <ac:spMk id="8" creationId="{1C479B9B-5D58-4F3A-BA83-49B69B04E2D8}"/>
          </ac:spMkLst>
        </pc:spChg>
        <pc:picChg chg="add mod">
          <ac:chgData name="Raghunatha" userId="08f478259403198f" providerId="LiveId" clId="{95774615-9FB0-4B02-89C9-EFA759612320}" dt="2022-04-14T09:22:11.587" v="933" actId="14100"/>
          <ac:picMkLst>
            <pc:docMk/>
            <pc:sldMk cId="109857222" sldId="256"/>
            <ac:picMk id="7" creationId="{25C5C54B-8EB6-4D54-AAF4-0BEBC8C65F34}"/>
          </ac:picMkLst>
        </pc:picChg>
      </pc:sldChg>
      <pc:sldChg chg="modSp mod">
        <pc:chgData name="Raghunatha" userId="08f478259403198f" providerId="LiveId" clId="{95774615-9FB0-4B02-89C9-EFA759612320}" dt="2022-04-09T11:50:05.019" v="8" actId="14100"/>
        <pc:sldMkLst>
          <pc:docMk/>
          <pc:sldMk cId="1947053961" sldId="257"/>
        </pc:sldMkLst>
        <pc:spChg chg="mod">
          <ac:chgData name="Raghunatha" userId="08f478259403198f" providerId="LiveId" clId="{95774615-9FB0-4B02-89C9-EFA759612320}" dt="2022-04-09T11:50:05.019" v="8" actId="14100"/>
          <ac:spMkLst>
            <pc:docMk/>
            <pc:sldMk cId="1947053961" sldId="257"/>
            <ac:spMk id="7" creationId="{D9296B64-3758-43A1-B7F9-D09951114040}"/>
          </ac:spMkLst>
        </pc:spChg>
        <pc:picChg chg="mod">
          <ac:chgData name="Raghunatha" userId="08f478259403198f" providerId="LiveId" clId="{95774615-9FB0-4B02-89C9-EFA759612320}" dt="2022-04-09T11:49:15.238" v="5" actId="1076"/>
          <ac:picMkLst>
            <pc:docMk/>
            <pc:sldMk cId="1947053961" sldId="257"/>
            <ac:picMk id="9" creationId="{2B39B04F-4D5B-48AC-97D1-BEEAF9880C67}"/>
          </ac:picMkLst>
        </pc:picChg>
      </pc:sldChg>
      <pc:sldChg chg="modSp mod">
        <pc:chgData name="Raghunatha" userId="08f478259403198f" providerId="LiveId" clId="{95774615-9FB0-4B02-89C9-EFA759612320}" dt="2022-04-10T18:01:21.928" v="844" actId="14100"/>
        <pc:sldMkLst>
          <pc:docMk/>
          <pc:sldMk cId="3383418966" sldId="258"/>
        </pc:sldMkLst>
        <pc:spChg chg="mod">
          <ac:chgData name="Raghunatha" userId="08f478259403198f" providerId="LiveId" clId="{95774615-9FB0-4B02-89C9-EFA759612320}" dt="2022-04-10T18:01:21.928" v="844" actId="14100"/>
          <ac:spMkLst>
            <pc:docMk/>
            <pc:sldMk cId="3383418966" sldId="258"/>
            <ac:spMk id="13" creationId="{9933E45F-27E6-409B-BF6D-C6F29081230F}"/>
          </ac:spMkLst>
        </pc:spChg>
        <pc:spChg chg="mod">
          <ac:chgData name="Raghunatha" userId="08f478259403198f" providerId="LiveId" clId="{95774615-9FB0-4B02-89C9-EFA759612320}" dt="2022-04-10T17:59:51.248" v="837" actId="255"/>
          <ac:spMkLst>
            <pc:docMk/>
            <pc:sldMk cId="3383418966" sldId="258"/>
            <ac:spMk id="14" creationId="{C7E6066B-2D49-4A6A-BB57-EAFF0703C7A5}"/>
          </ac:spMkLst>
        </pc:spChg>
      </pc:sldChg>
      <pc:sldChg chg="modSp mod">
        <pc:chgData name="Raghunatha" userId="08f478259403198f" providerId="LiveId" clId="{95774615-9FB0-4B02-89C9-EFA759612320}" dt="2022-04-10T18:03:52.329" v="849" actId="20577"/>
        <pc:sldMkLst>
          <pc:docMk/>
          <pc:sldMk cId="2674839440" sldId="259"/>
        </pc:sldMkLst>
        <pc:spChg chg="mod">
          <ac:chgData name="Raghunatha" userId="08f478259403198f" providerId="LiveId" clId="{95774615-9FB0-4B02-89C9-EFA759612320}" dt="2022-04-10T18:03:52.329" v="849" actId="20577"/>
          <ac:spMkLst>
            <pc:docMk/>
            <pc:sldMk cId="2674839440" sldId="259"/>
            <ac:spMk id="14" creationId="{ECF9218D-055B-440C-8B24-463472776157}"/>
          </ac:spMkLst>
        </pc:spChg>
      </pc:sldChg>
      <pc:sldChg chg="addSp modSp mod setBg modAnim">
        <pc:chgData name="Raghunatha" userId="08f478259403198f" providerId="LiveId" clId="{95774615-9FB0-4B02-89C9-EFA759612320}" dt="2022-04-24T07:15:32.294" v="2256"/>
        <pc:sldMkLst>
          <pc:docMk/>
          <pc:sldMk cId="4109784722" sldId="265"/>
        </pc:sldMkLst>
        <pc:spChg chg="mod">
          <ac:chgData name="Raghunatha" userId="08f478259403198f" providerId="LiveId" clId="{95774615-9FB0-4B02-89C9-EFA759612320}" dt="2022-04-10T17:51:35.791" v="794" actId="14100"/>
          <ac:spMkLst>
            <pc:docMk/>
            <pc:sldMk cId="4109784722" sldId="265"/>
            <ac:spMk id="7" creationId="{543CCBCD-C2B0-97A9-4B4A-573EDD579F49}"/>
          </ac:spMkLst>
        </pc:spChg>
        <pc:spChg chg="mod">
          <ac:chgData name="Raghunatha" userId="08f478259403198f" providerId="LiveId" clId="{95774615-9FB0-4B02-89C9-EFA759612320}" dt="2022-04-10T17:50:59.741" v="784" actId="113"/>
          <ac:spMkLst>
            <pc:docMk/>
            <pc:sldMk cId="4109784722" sldId="265"/>
            <ac:spMk id="8" creationId="{5212A79C-E39F-C87C-C34B-C52BEB93B560}"/>
          </ac:spMkLst>
        </pc:spChg>
        <pc:spChg chg="mod">
          <ac:chgData name="Raghunatha" userId="08f478259403198f" providerId="LiveId" clId="{95774615-9FB0-4B02-89C9-EFA759612320}" dt="2022-04-10T17:51:42.475" v="795" actId="255"/>
          <ac:spMkLst>
            <pc:docMk/>
            <pc:sldMk cId="4109784722" sldId="265"/>
            <ac:spMk id="9" creationId="{27BD3C28-B6B7-9C0E-AB7D-C47DF3C4D9F1}"/>
          </ac:spMkLst>
        </pc:spChg>
        <pc:spChg chg="mod">
          <ac:chgData name="Raghunatha" userId="08f478259403198f" providerId="LiveId" clId="{95774615-9FB0-4B02-89C9-EFA759612320}" dt="2022-04-10T17:51:22.485" v="789" actId="255"/>
          <ac:spMkLst>
            <pc:docMk/>
            <pc:sldMk cId="4109784722" sldId="265"/>
            <ac:spMk id="10" creationId="{3B6D40F2-DC9F-6A07-2F10-56FC60FFDFC8}"/>
          </ac:spMkLst>
        </pc:spChg>
        <pc:spChg chg="add mod">
          <ac:chgData name="Raghunatha" userId="08f478259403198f" providerId="LiveId" clId="{95774615-9FB0-4B02-89C9-EFA759612320}" dt="2022-04-24T06:49:35.566" v="1957" actId="14100"/>
          <ac:spMkLst>
            <pc:docMk/>
            <pc:sldMk cId="4109784722" sldId="265"/>
            <ac:spMk id="11" creationId="{C0D370EC-AED7-4257-A6F9-DE3ED0493053}"/>
          </ac:spMkLst>
        </pc:spChg>
      </pc:sldChg>
      <pc:sldChg chg="addSp modSp mod setBg modAnim">
        <pc:chgData name="Raghunatha" userId="08f478259403198f" providerId="LiveId" clId="{95774615-9FB0-4B02-89C9-EFA759612320}" dt="2022-04-24T06:51:13.076" v="1974" actId="14100"/>
        <pc:sldMkLst>
          <pc:docMk/>
          <pc:sldMk cId="3727874594" sldId="266"/>
        </pc:sldMkLst>
        <pc:spChg chg="add mod">
          <ac:chgData name="Raghunatha" userId="08f478259403198f" providerId="LiveId" clId="{95774615-9FB0-4B02-89C9-EFA759612320}" dt="2022-04-24T06:51:13.076" v="1974" actId="14100"/>
          <ac:spMkLst>
            <pc:docMk/>
            <pc:sldMk cId="3727874594" sldId="266"/>
            <ac:spMk id="2" creationId="{6BEC342E-CC2F-4F19-879C-A9AC80866886}"/>
          </ac:spMkLst>
        </pc:spChg>
        <pc:spChg chg="mod">
          <ac:chgData name="Raghunatha" userId="08f478259403198f" providerId="LiveId" clId="{95774615-9FB0-4B02-89C9-EFA759612320}" dt="2022-04-24T06:29:25.337" v="1731" actId="20577"/>
          <ac:spMkLst>
            <pc:docMk/>
            <pc:sldMk cId="3727874594" sldId="266"/>
            <ac:spMk id="6" creationId="{A139F04B-210A-CBD0-D315-BBCCBC7E6D9E}"/>
          </ac:spMkLst>
        </pc:spChg>
      </pc:sldChg>
      <pc:sldChg chg="addSp delSp modSp mod">
        <pc:chgData name="Raghunatha" userId="08f478259403198f" providerId="LiveId" clId="{95774615-9FB0-4B02-89C9-EFA759612320}" dt="2022-04-09T18:24:15.638" v="621" actId="14100"/>
        <pc:sldMkLst>
          <pc:docMk/>
          <pc:sldMk cId="4202774603" sldId="267"/>
        </pc:sldMkLst>
        <pc:spChg chg="mod">
          <ac:chgData name="Raghunatha" userId="08f478259403198f" providerId="LiveId" clId="{95774615-9FB0-4B02-89C9-EFA759612320}" dt="2022-04-09T12:13:40.258" v="23" actId="14100"/>
          <ac:spMkLst>
            <pc:docMk/>
            <pc:sldMk cId="4202774603" sldId="267"/>
            <ac:spMk id="6" creationId="{ADC59E7C-0825-74C5-049C-1AB8DE671B63}"/>
          </ac:spMkLst>
        </pc:spChg>
        <pc:picChg chg="add mod">
          <ac:chgData name="Raghunatha" userId="08f478259403198f" providerId="LiveId" clId="{95774615-9FB0-4B02-89C9-EFA759612320}" dt="2022-04-09T18:24:15.638" v="621" actId="14100"/>
          <ac:picMkLst>
            <pc:docMk/>
            <pc:sldMk cId="4202774603" sldId="267"/>
            <ac:picMk id="3" creationId="{2D66F7EB-61DD-4C4F-8AFB-659613069D01}"/>
          </ac:picMkLst>
        </pc:picChg>
        <pc:picChg chg="del">
          <ac:chgData name="Raghunatha" userId="08f478259403198f" providerId="LiveId" clId="{95774615-9FB0-4B02-89C9-EFA759612320}" dt="2022-04-09T18:23:37.096" v="614" actId="21"/>
          <ac:picMkLst>
            <pc:docMk/>
            <pc:sldMk cId="4202774603" sldId="267"/>
            <ac:picMk id="7" creationId="{BE51033B-4601-D415-9C5A-2DE6B760B1BA}"/>
          </ac:picMkLst>
        </pc:picChg>
      </pc:sldChg>
      <pc:sldChg chg="addSp delSp modSp mod setBg modAnim">
        <pc:chgData name="Raghunatha" userId="08f478259403198f" providerId="LiveId" clId="{95774615-9FB0-4B02-89C9-EFA759612320}" dt="2022-04-24T07:11:54.482" v="2221"/>
        <pc:sldMkLst>
          <pc:docMk/>
          <pc:sldMk cId="2622764717" sldId="268"/>
        </pc:sldMkLst>
        <pc:spChg chg="add del mod">
          <ac:chgData name="Raghunatha" userId="08f478259403198f" providerId="LiveId" clId="{95774615-9FB0-4B02-89C9-EFA759612320}" dt="2022-04-24T07:11:29.153" v="2214" actId="21"/>
          <ac:spMkLst>
            <pc:docMk/>
            <pc:sldMk cId="2622764717" sldId="268"/>
            <ac:spMk id="8" creationId="{B370F2F2-2A7D-44DE-A7C8-4F0BEB034808}"/>
          </ac:spMkLst>
        </pc:spChg>
        <pc:spChg chg="mod">
          <ac:chgData name="Raghunatha" userId="08f478259403198f" providerId="LiveId" clId="{95774615-9FB0-4B02-89C9-EFA759612320}" dt="2022-04-09T18:24:39.770" v="636" actId="20577"/>
          <ac:spMkLst>
            <pc:docMk/>
            <pc:sldMk cId="2622764717" sldId="268"/>
            <ac:spMk id="11" creationId="{8ECC7B50-A1E9-416D-A4D2-9F6B4404601A}"/>
          </ac:spMkLst>
        </pc:spChg>
        <pc:spChg chg="add mod">
          <ac:chgData name="Raghunatha" userId="08f478259403198f" providerId="LiveId" clId="{95774615-9FB0-4B02-89C9-EFA759612320}" dt="2022-04-24T07:11:54.482" v="2221"/>
          <ac:spMkLst>
            <pc:docMk/>
            <pc:sldMk cId="2622764717" sldId="268"/>
            <ac:spMk id="12" creationId="{742A1F2E-24BB-46EC-8F3D-1F554CFA7373}"/>
          </ac:spMkLst>
        </pc:spChg>
      </pc:sldChg>
      <pc:sldChg chg="addSp delSp modSp mod setBg modAnim">
        <pc:chgData name="Raghunatha" userId="08f478259403198f" providerId="LiveId" clId="{95774615-9FB0-4B02-89C9-EFA759612320}" dt="2022-04-24T07:12:17.174" v="2227"/>
        <pc:sldMkLst>
          <pc:docMk/>
          <pc:sldMk cId="2763461824" sldId="269"/>
        </pc:sldMkLst>
        <pc:spChg chg="add del mod">
          <ac:chgData name="Raghunatha" userId="08f478259403198f" providerId="LiveId" clId="{95774615-9FB0-4B02-89C9-EFA759612320}" dt="2022-04-24T07:11:59.899" v="2222" actId="21"/>
          <ac:spMkLst>
            <pc:docMk/>
            <pc:sldMk cId="2763461824" sldId="269"/>
            <ac:spMk id="4" creationId="{B4C2BAB7-A618-47F6-89A5-763311952271}"/>
          </ac:spMkLst>
        </pc:spChg>
        <pc:spChg chg="mod">
          <ac:chgData name="Raghunatha" userId="08f478259403198f" providerId="LiveId" clId="{95774615-9FB0-4B02-89C9-EFA759612320}" dt="2022-04-19T18:56:56.623" v="1601" actId="20577"/>
          <ac:spMkLst>
            <pc:docMk/>
            <pc:sldMk cId="2763461824" sldId="269"/>
            <ac:spMk id="6" creationId="{D16817A7-9AA2-A3EA-9DE5-2A6BE6B9A2F9}"/>
          </ac:spMkLst>
        </pc:spChg>
        <pc:spChg chg="add mod">
          <ac:chgData name="Raghunatha" userId="08f478259403198f" providerId="LiveId" clId="{95774615-9FB0-4B02-89C9-EFA759612320}" dt="2022-04-24T07:12:17.174" v="2227"/>
          <ac:spMkLst>
            <pc:docMk/>
            <pc:sldMk cId="2763461824" sldId="269"/>
            <ac:spMk id="7" creationId="{17802CB2-9886-4EE9-8901-D4C571E51565}"/>
          </ac:spMkLst>
        </pc:spChg>
      </pc:sldChg>
      <pc:sldChg chg="addSp delSp modSp mod setBg modAnim">
        <pc:chgData name="Raghunatha" userId="08f478259403198f" providerId="LiveId" clId="{95774615-9FB0-4B02-89C9-EFA759612320}" dt="2022-04-24T07:12:41.059" v="2232"/>
        <pc:sldMkLst>
          <pc:docMk/>
          <pc:sldMk cId="2988423634" sldId="270"/>
        </pc:sldMkLst>
        <pc:spChg chg="add del mod">
          <ac:chgData name="Raghunatha" userId="08f478259403198f" providerId="LiveId" clId="{95774615-9FB0-4B02-89C9-EFA759612320}" dt="2022-04-24T07:12:20.308" v="2228" actId="21"/>
          <ac:spMkLst>
            <pc:docMk/>
            <pc:sldMk cId="2988423634" sldId="270"/>
            <ac:spMk id="4" creationId="{10535FC8-57C5-4888-8BD7-996D0764ABAB}"/>
          </ac:spMkLst>
        </pc:spChg>
        <pc:spChg chg="mod">
          <ac:chgData name="Raghunatha" userId="08f478259403198f" providerId="LiveId" clId="{95774615-9FB0-4B02-89C9-EFA759612320}" dt="2022-04-19T15:35:46.074" v="1513" actId="5793"/>
          <ac:spMkLst>
            <pc:docMk/>
            <pc:sldMk cId="2988423634" sldId="270"/>
            <ac:spMk id="6" creationId="{41DFC95A-950E-EA3B-399B-6B5C52503283}"/>
          </ac:spMkLst>
        </pc:spChg>
        <pc:spChg chg="add mod">
          <ac:chgData name="Raghunatha" userId="08f478259403198f" providerId="LiveId" clId="{95774615-9FB0-4B02-89C9-EFA759612320}" dt="2022-04-24T07:12:41.059" v="2232"/>
          <ac:spMkLst>
            <pc:docMk/>
            <pc:sldMk cId="2988423634" sldId="270"/>
            <ac:spMk id="7" creationId="{93B90D7B-6A75-4FD9-AD23-ED39D65464A3}"/>
          </ac:spMkLst>
        </pc:spChg>
      </pc:sldChg>
      <pc:sldChg chg="del">
        <pc:chgData name="Raghunatha" userId="08f478259403198f" providerId="LiveId" clId="{95774615-9FB0-4B02-89C9-EFA759612320}" dt="2022-04-09T18:37:44.894" v="774" actId="47"/>
        <pc:sldMkLst>
          <pc:docMk/>
          <pc:sldMk cId="2910750091" sldId="273"/>
        </pc:sldMkLst>
      </pc:sldChg>
      <pc:sldChg chg="del">
        <pc:chgData name="Raghunatha" userId="08f478259403198f" providerId="LiveId" clId="{95774615-9FB0-4B02-89C9-EFA759612320}" dt="2022-04-09T18:37:47.955" v="777" actId="47"/>
        <pc:sldMkLst>
          <pc:docMk/>
          <pc:sldMk cId="1400140387" sldId="274"/>
        </pc:sldMkLst>
      </pc:sldChg>
      <pc:sldChg chg="del">
        <pc:chgData name="Raghunatha" userId="08f478259403198f" providerId="LiveId" clId="{95774615-9FB0-4B02-89C9-EFA759612320}" dt="2022-04-09T18:37:48.775" v="778" actId="47"/>
        <pc:sldMkLst>
          <pc:docMk/>
          <pc:sldMk cId="2198718692" sldId="275"/>
        </pc:sldMkLst>
      </pc:sldChg>
      <pc:sldChg chg="addSp delSp modSp mod setBg modAnim">
        <pc:chgData name="Raghunatha" userId="08f478259403198f" providerId="LiveId" clId="{95774615-9FB0-4B02-89C9-EFA759612320}" dt="2022-04-24T07:14:32.469" v="2254"/>
        <pc:sldMkLst>
          <pc:docMk/>
          <pc:sldMk cId="1812223474" sldId="277"/>
        </pc:sldMkLst>
        <pc:spChg chg="add del mod">
          <ac:chgData name="Raghunatha" userId="08f478259403198f" providerId="LiveId" clId="{95774615-9FB0-4B02-89C9-EFA759612320}" dt="2022-04-24T07:13:33.494" v="2245" actId="21"/>
          <ac:spMkLst>
            <pc:docMk/>
            <pc:sldMk cId="1812223474" sldId="277"/>
            <ac:spMk id="5" creationId="{1BF5DB3D-55DE-4A98-9E74-EDB3A7D70A48}"/>
          </ac:spMkLst>
        </pc:spChg>
        <pc:spChg chg="add mod">
          <ac:chgData name="Raghunatha" userId="08f478259403198f" providerId="LiveId" clId="{95774615-9FB0-4B02-89C9-EFA759612320}" dt="2022-04-24T07:14:32.469" v="2254"/>
          <ac:spMkLst>
            <pc:docMk/>
            <pc:sldMk cId="1812223474" sldId="277"/>
            <ac:spMk id="6" creationId="{7D098154-D436-4A13-8ACE-DE72D58A2DAD}"/>
          </ac:spMkLst>
        </pc:spChg>
        <pc:picChg chg="add mod">
          <ac:chgData name="Raghunatha" userId="08f478259403198f" providerId="LiveId" clId="{95774615-9FB0-4B02-89C9-EFA759612320}" dt="2022-04-14T15:34:41.001" v="1039" actId="688"/>
          <ac:picMkLst>
            <pc:docMk/>
            <pc:sldMk cId="1812223474" sldId="277"/>
            <ac:picMk id="2" creationId="{2BF781E8-8A3D-4D87-9296-87BD27FA8546}"/>
          </ac:picMkLst>
        </pc:picChg>
        <pc:picChg chg="add del mod">
          <ac:chgData name="Raghunatha" userId="08f478259403198f" providerId="LiveId" clId="{95774615-9FB0-4B02-89C9-EFA759612320}" dt="2022-04-14T15:45:14.166" v="1241" actId="14100"/>
          <ac:picMkLst>
            <pc:docMk/>
            <pc:sldMk cId="1812223474" sldId="277"/>
            <ac:picMk id="7" creationId="{C98C2F93-EBA5-4932-ABA8-4F1D92AB83A6}"/>
          </ac:picMkLst>
        </pc:picChg>
      </pc:sldChg>
      <pc:sldChg chg="addSp modSp mod setBg modAnim">
        <pc:chgData name="Raghunatha" userId="08f478259403198f" providerId="LiveId" clId="{95774615-9FB0-4B02-89C9-EFA759612320}" dt="2022-04-24T06:52:55.447" v="1991" actId="14100"/>
        <pc:sldMkLst>
          <pc:docMk/>
          <pc:sldMk cId="3533699512" sldId="278"/>
        </pc:sldMkLst>
        <pc:spChg chg="add mod">
          <ac:chgData name="Raghunatha" userId="08f478259403198f" providerId="LiveId" clId="{95774615-9FB0-4B02-89C9-EFA759612320}" dt="2022-04-24T06:52:55.447" v="1991" actId="14100"/>
          <ac:spMkLst>
            <pc:docMk/>
            <pc:sldMk cId="3533699512" sldId="278"/>
            <ac:spMk id="6" creationId="{076C1692-FF82-4B19-A3DC-95DFBE2426AD}"/>
          </ac:spMkLst>
        </pc:spChg>
        <pc:spChg chg="mod">
          <ac:chgData name="Raghunatha" userId="08f478259403198f" providerId="LiveId" clId="{95774615-9FB0-4B02-89C9-EFA759612320}" dt="2022-04-09T11:47:17.453" v="3" actId="5793"/>
          <ac:spMkLst>
            <pc:docMk/>
            <pc:sldMk cId="3533699512" sldId="278"/>
            <ac:spMk id="7" creationId="{EC097960-CBD5-AA10-8D86-A8F83E2722A1}"/>
          </ac:spMkLst>
        </pc:spChg>
      </pc:sldChg>
      <pc:sldChg chg="addSp delSp modSp del mod modShow">
        <pc:chgData name="Raghunatha" userId="08f478259403198f" providerId="LiveId" clId="{95774615-9FB0-4B02-89C9-EFA759612320}" dt="2022-04-24T06:24:07.632" v="1613" actId="2696"/>
        <pc:sldMkLst>
          <pc:docMk/>
          <pc:sldMk cId="859234466" sldId="279"/>
        </pc:sldMkLst>
        <pc:spChg chg="mod">
          <ac:chgData name="Raghunatha" userId="08f478259403198f" providerId="LiveId" clId="{95774615-9FB0-4B02-89C9-EFA759612320}" dt="2022-04-09T17:56:41.725" v="441" actId="1076"/>
          <ac:spMkLst>
            <pc:docMk/>
            <pc:sldMk cId="859234466" sldId="279"/>
            <ac:spMk id="5" creationId="{5CD308A2-88F6-78EF-8F3F-06BA0DB5D981}"/>
          </ac:spMkLst>
        </pc:spChg>
        <pc:spChg chg="add mod">
          <ac:chgData name="Raghunatha" userId="08f478259403198f" providerId="LiveId" clId="{95774615-9FB0-4B02-89C9-EFA759612320}" dt="2022-04-14T16:15:09.212" v="1342" actId="693"/>
          <ac:spMkLst>
            <pc:docMk/>
            <pc:sldMk cId="859234466" sldId="279"/>
            <ac:spMk id="6" creationId="{0214E27B-D177-46E3-91FB-B693ED582BBF}"/>
          </ac:spMkLst>
        </pc:spChg>
        <pc:spChg chg="mod">
          <ac:chgData name="Raghunatha" userId="08f478259403198f" providerId="LiveId" clId="{95774615-9FB0-4B02-89C9-EFA759612320}" dt="2022-04-09T17:55:15.122" v="375" actId="207"/>
          <ac:spMkLst>
            <pc:docMk/>
            <pc:sldMk cId="859234466" sldId="279"/>
            <ac:spMk id="7" creationId="{090AB1B6-CF19-AD27-6683-731AF22CD4CD}"/>
          </ac:spMkLst>
        </pc:spChg>
        <pc:picChg chg="del">
          <ac:chgData name="Raghunatha" userId="08f478259403198f" providerId="LiveId" clId="{95774615-9FB0-4B02-89C9-EFA759612320}" dt="2022-04-09T17:56:50.289" v="442" actId="21"/>
          <ac:picMkLst>
            <pc:docMk/>
            <pc:sldMk cId="859234466" sldId="279"/>
            <ac:picMk id="2" creationId="{95C43CD8-43BF-2573-2BE9-015A6E686147}"/>
          </ac:picMkLst>
        </pc:picChg>
        <pc:picChg chg="add del mod">
          <ac:chgData name="Raghunatha" userId="08f478259403198f" providerId="LiveId" clId="{95774615-9FB0-4B02-89C9-EFA759612320}" dt="2022-04-09T17:57:03.026" v="444" actId="21"/>
          <ac:picMkLst>
            <pc:docMk/>
            <pc:sldMk cId="859234466" sldId="279"/>
            <ac:picMk id="4" creationId="{71D610B8-ED51-4D4A-A3B2-618C31496F61}"/>
          </ac:picMkLst>
        </pc:picChg>
        <pc:picChg chg="add mod">
          <ac:chgData name="Raghunatha" userId="08f478259403198f" providerId="LiveId" clId="{95774615-9FB0-4B02-89C9-EFA759612320}" dt="2022-04-09T17:57:55.095" v="452" actId="14100"/>
          <ac:picMkLst>
            <pc:docMk/>
            <pc:sldMk cId="859234466" sldId="279"/>
            <ac:picMk id="8" creationId="{9E4E3B27-9530-43C3-BC71-AB5104A3D05E}"/>
          </ac:picMkLst>
        </pc:picChg>
      </pc:sldChg>
      <pc:sldChg chg="addSp delSp modSp add mod modAnim">
        <pc:chgData name="Raghunatha" userId="08f478259403198f" providerId="LiveId" clId="{95774615-9FB0-4B02-89C9-EFA759612320}" dt="2022-04-24T07:09:41.339" v="2183"/>
        <pc:sldMkLst>
          <pc:docMk/>
          <pc:sldMk cId="987703872" sldId="279"/>
        </pc:sldMkLst>
        <pc:spChg chg="add mod">
          <ac:chgData name="Raghunatha" userId="08f478259403198f" providerId="LiveId" clId="{95774615-9FB0-4B02-89C9-EFA759612320}" dt="2022-04-24T06:30:56.229" v="1746" actId="1076"/>
          <ac:spMkLst>
            <pc:docMk/>
            <pc:sldMk cId="987703872" sldId="279"/>
            <ac:spMk id="2" creationId="{6AA34A87-2BFE-4FE2-95ED-A6CF08A6EE4B}"/>
          </ac:spMkLst>
        </pc:spChg>
        <pc:spChg chg="del">
          <ac:chgData name="Raghunatha" userId="08f478259403198f" providerId="LiveId" clId="{95774615-9FB0-4B02-89C9-EFA759612320}" dt="2022-04-24T06:26:25.874" v="1654" actId="21"/>
          <ac:spMkLst>
            <pc:docMk/>
            <pc:sldMk cId="987703872" sldId="279"/>
            <ac:spMk id="5" creationId="{5CD308A2-88F6-78EF-8F3F-06BA0DB5D981}"/>
          </ac:spMkLst>
        </pc:spChg>
        <pc:spChg chg="del mod">
          <ac:chgData name="Raghunatha" userId="08f478259403198f" providerId="LiveId" clId="{95774615-9FB0-4B02-89C9-EFA759612320}" dt="2022-04-24T07:09:26.116" v="2179" actId="21"/>
          <ac:spMkLst>
            <pc:docMk/>
            <pc:sldMk cId="987703872" sldId="279"/>
            <ac:spMk id="6" creationId="{0214E27B-D177-46E3-91FB-B693ED582BBF}"/>
          </ac:spMkLst>
        </pc:spChg>
        <pc:spChg chg="add mod">
          <ac:chgData name="Raghunatha" userId="08f478259403198f" providerId="LiveId" clId="{95774615-9FB0-4B02-89C9-EFA759612320}" dt="2022-04-24T07:09:41.339" v="2183"/>
          <ac:spMkLst>
            <pc:docMk/>
            <pc:sldMk cId="987703872" sldId="279"/>
            <ac:spMk id="9" creationId="{E55D83EF-5A56-415E-BCA4-32ADEEAFA36D}"/>
          </ac:spMkLst>
        </pc:spChg>
      </pc:sldChg>
      <pc:sldChg chg="del">
        <pc:chgData name="Raghunatha" userId="08f478259403198f" providerId="LiveId" clId="{95774615-9FB0-4B02-89C9-EFA759612320}" dt="2022-04-09T17:50:53.385" v="353" actId="2696"/>
        <pc:sldMkLst>
          <pc:docMk/>
          <pc:sldMk cId="4027591554" sldId="280"/>
        </pc:sldMkLst>
      </pc:sldChg>
      <pc:sldChg chg="addSp delSp modSp add mod modAnim">
        <pc:chgData name="Raghunatha" userId="08f478259403198f" providerId="LiveId" clId="{95774615-9FB0-4B02-89C9-EFA759612320}" dt="2022-04-24T07:10:09.310" v="2191"/>
        <pc:sldMkLst>
          <pc:docMk/>
          <pc:sldMk cId="2613213952" sldId="281"/>
        </pc:sldMkLst>
        <pc:spChg chg="del">
          <ac:chgData name="Raghunatha" userId="08f478259403198f" providerId="LiveId" clId="{95774615-9FB0-4B02-89C9-EFA759612320}" dt="2022-04-24T07:10:01.667" v="2188" actId="21"/>
          <ac:spMkLst>
            <pc:docMk/>
            <pc:sldMk cId="2613213952" sldId="281"/>
            <ac:spMk id="4" creationId="{44508D65-C343-4536-8203-EE460EB4B136}"/>
          </ac:spMkLst>
        </pc:spChg>
        <pc:spChg chg="add mod">
          <ac:chgData name="Raghunatha" userId="08f478259403198f" providerId="LiveId" clId="{95774615-9FB0-4B02-89C9-EFA759612320}" dt="2022-04-24T07:10:09.310" v="2191"/>
          <ac:spMkLst>
            <pc:docMk/>
            <pc:sldMk cId="2613213952" sldId="281"/>
            <ac:spMk id="7" creationId="{0E32258F-7E6F-464E-946D-042A8E13990A}"/>
          </ac:spMkLst>
        </pc:spChg>
      </pc:sldChg>
      <pc:sldChg chg="addSp modSp del mod modShow">
        <pc:chgData name="Raghunatha" userId="08f478259403198f" providerId="LiveId" clId="{95774615-9FB0-4B02-89C9-EFA759612320}" dt="2022-04-24T06:24:07.632" v="1613" actId="2696"/>
        <pc:sldMkLst>
          <pc:docMk/>
          <pc:sldMk cId="3958689650" sldId="281"/>
        </pc:sldMkLst>
        <pc:spChg chg="add mod">
          <ac:chgData name="Raghunatha" userId="08f478259403198f" providerId="LiveId" clId="{95774615-9FB0-4B02-89C9-EFA759612320}" dt="2022-04-14T15:48:13.632" v="1296"/>
          <ac:spMkLst>
            <pc:docMk/>
            <pc:sldMk cId="3958689650" sldId="281"/>
            <ac:spMk id="4" creationId="{44508D65-C343-4536-8203-EE460EB4B136}"/>
          </ac:spMkLst>
        </pc:spChg>
      </pc:sldChg>
      <pc:sldChg chg="del">
        <pc:chgData name="Raghunatha" userId="08f478259403198f" providerId="LiveId" clId="{95774615-9FB0-4B02-89C9-EFA759612320}" dt="2022-04-09T17:50:59.435" v="355" actId="2696"/>
        <pc:sldMkLst>
          <pc:docMk/>
          <pc:sldMk cId="4004573238" sldId="282"/>
        </pc:sldMkLst>
      </pc:sldChg>
      <pc:sldChg chg="del">
        <pc:chgData name="Raghunatha" userId="08f478259403198f" providerId="LiveId" clId="{95774615-9FB0-4B02-89C9-EFA759612320}" dt="2022-04-09T18:37:46.261" v="775" actId="47"/>
        <pc:sldMkLst>
          <pc:docMk/>
          <pc:sldMk cId="3081625808" sldId="283"/>
        </pc:sldMkLst>
      </pc:sldChg>
      <pc:sldChg chg="del">
        <pc:chgData name="Raghunatha" userId="08f478259403198f" providerId="LiveId" clId="{95774615-9FB0-4B02-89C9-EFA759612320}" dt="2022-04-09T18:37:47.292" v="776" actId="47"/>
        <pc:sldMkLst>
          <pc:docMk/>
          <pc:sldMk cId="2061173329" sldId="284"/>
        </pc:sldMkLst>
      </pc:sldChg>
      <pc:sldChg chg="addSp delSp modSp mod setBg modAnim">
        <pc:chgData name="Raghunatha" userId="08f478259403198f" providerId="LiveId" clId="{95774615-9FB0-4B02-89C9-EFA759612320}" dt="2022-04-24T07:13:27.849" v="2244"/>
        <pc:sldMkLst>
          <pc:docMk/>
          <pc:sldMk cId="0" sldId="285"/>
        </pc:sldMkLst>
        <pc:spChg chg="add del mod">
          <ac:chgData name="Raghunatha" userId="08f478259403198f" providerId="LiveId" clId="{95774615-9FB0-4B02-89C9-EFA759612320}" dt="2022-04-24T07:13:07.842" v="2240" actId="21"/>
          <ac:spMkLst>
            <pc:docMk/>
            <pc:sldMk cId="0" sldId="285"/>
            <ac:spMk id="6" creationId="{0760B09C-83B9-4A19-B269-8ECC9F0F13A3}"/>
          </ac:spMkLst>
        </pc:spChg>
        <pc:spChg chg="add mod">
          <ac:chgData name="Raghunatha" userId="08f478259403198f" providerId="LiveId" clId="{95774615-9FB0-4B02-89C9-EFA759612320}" dt="2022-04-24T07:13:27.849" v="2244"/>
          <ac:spMkLst>
            <pc:docMk/>
            <pc:sldMk cId="0" sldId="285"/>
            <ac:spMk id="7" creationId="{165FE100-4E71-4466-AAA9-F849E828F8EA}"/>
          </ac:spMkLst>
        </pc:spChg>
        <pc:spChg chg="del mod">
          <ac:chgData name="Raghunatha" userId="08f478259403198f" providerId="LiveId" clId="{95774615-9FB0-4B02-89C9-EFA759612320}" dt="2022-04-19T15:40:08.460" v="1537"/>
          <ac:spMkLst>
            <pc:docMk/>
            <pc:sldMk cId="0" sldId="285"/>
            <ac:spMk id="7" creationId="{C947A57B-88EE-4271-B7BF-0ED86A24D816}"/>
          </ac:spMkLst>
        </pc:spChg>
        <pc:spChg chg="add mod">
          <ac:chgData name="Raghunatha" userId="08f478259403198f" providerId="LiveId" clId="{95774615-9FB0-4B02-89C9-EFA759612320}" dt="2022-04-19T15:41:48.332" v="1581" actId="20577"/>
          <ac:spMkLst>
            <pc:docMk/>
            <pc:sldMk cId="0" sldId="285"/>
            <ac:spMk id="8" creationId="{26645B46-077B-4244-8680-9AF48C98FED9}"/>
          </ac:spMkLst>
        </pc:spChg>
      </pc:sldChg>
      <pc:sldChg chg="addSp modSp mod setBg modAnim modShow">
        <pc:chgData name="Raghunatha" userId="08f478259403198f" providerId="LiveId" clId="{95774615-9FB0-4B02-89C9-EFA759612320}" dt="2022-04-24T06:50:49.399" v="1970" actId="14100"/>
        <pc:sldMkLst>
          <pc:docMk/>
          <pc:sldMk cId="0" sldId="286"/>
        </pc:sldMkLst>
        <pc:spChg chg="mod">
          <ac:chgData name="Raghunatha" userId="08f478259403198f" providerId="LiveId" clId="{95774615-9FB0-4B02-89C9-EFA759612320}" dt="2022-04-10T17:54:27.554" v="827" actId="113"/>
          <ac:spMkLst>
            <pc:docMk/>
            <pc:sldMk cId="0" sldId="286"/>
            <ac:spMk id="3" creationId="{00000000-0000-0000-0000-000000000000}"/>
          </ac:spMkLst>
        </pc:spChg>
        <pc:spChg chg="add mod">
          <ac:chgData name="Raghunatha" userId="08f478259403198f" providerId="LiveId" clId="{95774615-9FB0-4B02-89C9-EFA759612320}" dt="2022-04-24T06:50:49.399" v="1970" actId="14100"/>
          <ac:spMkLst>
            <pc:docMk/>
            <pc:sldMk cId="0" sldId="286"/>
            <ac:spMk id="5" creationId="{7B1FAC15-438B-44A8-A364-06FDB25ABD2C}"/>
          </ac:spMkLst>
        </pc:spChg>
      </pc:sldChg>
      <pc:sldChg chg="addSp modSp mod modAnim">
        <pc:chgData name="Raghunatha" userId="08f478259403198f" providerId="LiveId" clId="{95774615-9FB0-4B02-89C9-EFA759612320}" dt="2022-04-24T06:54:08.039" v="2005" actId="14100"/>
        <pc:sldMkLst>
          <pc:docMk/>
          <pc:sldMk cId="0" sldId="288"/>
        </pc:sldMkLst>
        <pc:spChg chg="add mod">
          <ac:chgData name="Raghunatha" userId="08f478259403198f" providerId="LiveId" clId="{95774615-9FB0-4B02-89C9-EFA759612320}" dt="2022-04-24T06:54:08.039" v="2005" actId="14100"/>
          <ac:spMkLst>
            <pc:docMk/>
            <pc:sldMk cId="0" sldId="288"/>
            <ac:spMk id="5" creationId="{89E298DB-9086-499A-B587-F17C0F1067BD}"/>
          </ac:spMkLst>
        </pc:spChg>
      </pc:sldChg>
      <pc:sldChg chg="del">
        <pc:chgData name="Raghunatha" userId="08f478259403198f" providerId="LiveId" clId="{95774615-9FB0-4B02-89C9-EFA759612320}" dt="2022-04-09T18:37:49.694" v="779" actId="47"/>
        <pc:sldMkLst>
          <pc:docMk/>
          <pc:sldMk cId="0" sldId="289"/>
        </pc:sldMkLst>
      </pc:sldChg>
      <pc:sldChg chg="addSp delSp modSp add del mod setBg modAnim">
        <pc:chgData name="Raghunatha" userId="08f478259403198f" providerId="LiveId" clId="{95774615-9FB0-4B02-89C9-EFA759612320}" dt="2022-04-24T07:13:03.188" v="2239"/>
        <pc:sldMkLst>
          <pc:docMk/>
          <pc:sldMk cId="0" sldId="290"/>
        </pc:sldMkLst>
        <pc:spChg chg="mod">
          <ac:chgData name="Raghunatha" userId="08f478259403198f" providerId="LiveId" clId="{95774615-9FB0-4B02-89C9-EFA759612320}" dt="2022-04-09T18:31:30.070" v="756" actId="20577"/>
          <ac:spMkLst>
            <pc:docMk/>
            <pc:sldMk cId="0" sldId="290"/>
            <ac:spMk id="3" creationId="{00000000-0000-0000-0000-000000000000}"/>
          </ac:spMkLst>
        </pc:spChg>
        <pc:spChg chg="add del mod">
          <ac:chgData name="Raghunatha" userId="08f478259403198f" providerId="LiveId" clId="{95774615-9FB0-4B02-89C9-EFA759612320}" dt="2022-04-24T07:12:45.266" v="2233" actId="21"/>
          <ac:spMkLst>
            <pc:docMk/>
            <pc:sldMk cId="0" sldId="290"/>
            <ac:spMk id="5" creationId="{4A6E6476-A69B-4AD3-8B4A-5C2372797116}"/>
          </ac:spMkLst>
        </pc:spChg>
        <pc:spChg chg="add mod">
          <ac:chgData name="Raghunatha" userId="08f478259403198f" providerId="LiveId" clId="{95774615-9FB0-4B02-89C9-EFA759612320}" dt="2022-04-24T07:13:03.188" v="2239"/>
          <ac:spMkLst>
            <pc:docMk/>
            <pc:sldMk cId="0" sldId="290"/>
            <ac:spMk id="6" creationId="{AE590426-1EC9-4B58-9641-9D5D92A04D88}"/>
          </ac:spMkLst>
        </pc:spChg>
        <pc:spChg chg="mod">
          <ac:chgData name="Raghunatha" userId="08f478259403198f" providerId="LiveId" clId="{95774615-9FB0-4B02-89C9-EFA759612320}" dt="2022-04-24T07:12:51.306" v="2236" actId="20577"/>
          <ac:spMkLst>
            <pc:docMk/>
            <pc:sldMk cId="0" sldId="290"/>
            <ac:spMk id="7" creationId="{E6ECC682-0CEE-43B5-99CB-AA3CAC31F377}"/>
          </ac:spMkLst>
        </pc:spChg>
      </pc:sldChg>
      <pc:sldChg chg="del">
        <pc:chgData name="Raghunatha" userId="08f478259403198f" providerId="LiveId" clId="{95774615-9FB0-4B02-89C9-EFA759612320}" dt="2022-04-09T17:50:55.578" v="354" actId="2696"/>
        <pc:sldMkLst>
          <pc:docMk/>
          <pc:sldMk cId="0" sldId="291"/>
        </pc:sldMkLst>
      </pc:sldChg>
      <pc:sldChg chg="del">
        <pc:chgData name="Raghunatha" userId="08f478259403198f" providerId="LiveId" clId="{95774615-9FB0-4B02-89C9-EFA759612320}" dt="2022-04-09T18:37:41.072" v="773" actId="2696"/>
        <pc:sldMkLst>
          <pc:docMk/>
          <pc:sldMk cId="0" sldId="292"/>
        </pc:sldMkLst>
      </pc:sldChg>
      <pc:sldChg chg="addSp delSp modSp del mod modShow">
        <pc:chgData name="Raghunatha" userId="08f478259403198f" providerId="LiveId" clId="{95774615-9FB0-4B02-89C9-EFA759612320}" dt="2022-04-24T06:24:07.632" v="1613" actId="2696"/>
        <pc:sldMkLst>
          <pc:docMk/>
          <pc:sldMk cId="832431642" sldId="293"/>
        </pc:sldMkLst>
        <pc:spChg chg="add mod">
          <ac:chgData name="Raghunatha" userId="08f478259403198f" providerId="LiveId" clId="{95774615-9FB0-4B02-89C9-EFA759612320}" dt="2022-04-14T16:15:08.877" v="1341" actId="693"/>
          <ac:spMkLst>
            <pc:docMk/>
            <pc:sldMk cId="832431642" sldId="293"/>
            <ac:spMk id="4" creationId="{93C277B2-A0CC-4576-AA6E-73EFB6AA2A99}"/>
          </ac:spMkLst>
        </pc:spChg>
        <pc:spChg chg="add del mod">
          <ac:chgData name="Raghunatha" userId="08f478259403198f" providerId="LiveId" clId="{95774615-9FB0-4B02-89C9-EFA759612320}" dt="2022-04-14T16:14:48.915" v="1339"/>
          <ac:spMkLst>
            <pc:docMk/>
            <pc:sldMk cId="832431642" sldId="293"/>
            <ac:spMk id="5" creationId="{83B4C3AD-4FFF-4A2B-8A9C-D697ABBB314E}"/>
          </ac:spMkLst>
        </pc:spChg>
        <pc:picChg chg="add mod">
          <ac:chgData name="Raghunatha" userId="08f478259403198f" providerId="LiveId" clId="{95774615-9FB0-4B02-89C9-EFA759612320}" dt="2022-04-09T18:01:00.688" v="459" actId="14100"/>
          <ac:picMkLst>
            <pc:docMk/>
            <pc:sldMk cId="832431642" sldId="293"/>
            <ac:picMk id="3" creationId="{90630267-7834-488F-A885-D4064764519C}"/>
          </ac:picMkLst>
        </pc:picChg>
        <pc:picChg chg="del">
          <ac:chgData name="Raghunatha" userId="08f478259403198f" providerId="LiveId" clId="{95774615-9FB0-4B02-89C9-EFA759612320}" dt="2022-04-09T17:58:07.514" v="453" actId="21"/>
          <ac:picMkLst>
            <pc:docMk/>
            <pc:sldMk cId="832431642" sldId="293"/>
            <ac:picMk id="5" creationId="{461C85D3-F5EA-4C7A-9C98-9EA7D4673682}"/>
          </ac:picMkLst>
        </pc:picChg>
      </pc:sldChg>
      <pc:sldChg chg="addSp delSp modSp add mod modAnim">
        <pc:chgData name="Raghunatha" userId="08f478259403198f" providerId="LiveId" clId="{95774615-9FB0-4B02-89C9-EFA759612320}" dt="2022-04-24T07:09:58.016" v="2187"/>
        <pc:sldMkLst>
          <pc:docMk/>
          <pc:sldMk cId="893329563" sldId="293"/>
        </pc:sldMkLst>
        <pc:spChg chg="del">
          <ac:chgData name="Raghunatha" userId="08f478259403198f" providerId="LiveId" clId="{95774615-9FB0-4B02-89C9-EFA759612320}" dt="2022-04-24T07:09:48.532" v="2184" actId="21"/>
          <ac:spMkLst>
            <pc:docMk/>
            <pc:sldMk cId="893329563" sldId="293"/>
            <ac:spMk id="4" creationId="{93C277B2-A0CC-4576-AA6E-73EFB6AA2A99}"/>
          </ac:spMkLst>
        </pc:spChg>
        <pc:spChg chg="add mod">
          <ac:chgData name="Raghunatha" userId="08f478259403198f" providerId="LiveId" clId="{95774615-9FB0-4B02-89C9-EFA759612320}" dt="2022-04-24T07:09:58.016" v="2187"/>
          <ac:spMkLst>
            <pc:docMk/>
            <pc:sldMk cId="893329563" sldId="293"/>
            <ac:spMk id="5" creationId="{7F6E84F0-0335-4829-92FF-D6D07D7AA4D9}"/>
          </ac:spMkLst>
        </pc:spChg>
      </pc:sldChg>
      <pc:sldChg chg="addSp modSp mod modAnim">
        <pc:chgData name="Raghunatha" userId="08f478259403198f" providerId="LiveId" clId="{95774615-9FB0-4B02-89C9-EFA759612320}" dt="2022-04-24T06:59:19.850" v="2059" actId="14100"/>
        <pc:sldMkLst>
          <pc:docMk/>
          <pc:sldMk cId="4141003303" sldId="294"/>
        </pc:sldMkLst>
        <pc:spChg chg="add mod">
          <ac:chgData name="Raghunatha" userId="08f478259403198f" providerId="LiveId" clId="{95774615-9FB0-4B02-89C9-EFA759612320}" dt="2022-04-24T06:59:19.850" v="2059" actId="14100"/>
          <ac:spMkLst>
            <pc:docMk/>
            <pc:sldMk cId="4141003303" sldId="294"/>
            <ac:spMk id="7" creationId="{8C569293-3C32-4947-BB5B-C2DB4BB1C91E}"/>
          </ac:spMkLst>
        </pc:spChg>
      </pc:sldChg>
      <pc:sldChg chg="modSp">
        <pc:chgData name="Raghunatha" userId="08f478259403198f" providerId="LiveId" clId="{95774615-9FB0-4B02-89C9-EFA759612320}" dt="2022-04-10T18:10:40.249" v="851" actId="1036"/>
        <pc:sldMkLst>
          <pc:docMk/>
          <pc:sldMk cId="2669622874" sldId="296"/>
        </pc:sldMkLst>
        <pc:picChg chg="mod">
          <ac:chgData name="Raghunatha" userId="08f478259403198f" providerId="LiveId" clId="{95774615-9FB0-4B02-89C9-EFA759612320}" dt="2022-04-10T18:10:40.249" v="851" actId="1036"/>
          <ac:picMkLst>
            <pc:docMk/>
            <pc:sldMk cId="2669622874" sldId="296"/>
            <ac:picMk id="2050" creationId="{44F00CFF-00B8-4B7C-AF27-ACD9B5F3F97D}"/>
          </ac:picMkLst>
        </pc:picChg>
      </pc:sldChg>
      <pc:sldChg chg="addSp delSp modSp new mod setBg modAnim modShow">
        <pc:chgData name="Raghunatha" userId="08f478259403198f" providerId="LiveId" clId="{95774615-9FB0-4B02-89C9-EFA759612320}" dt="2022-04-24T07:11:21.690" v="2213"/>
        <pc:sldMkLst>
          <pc:docMk/>
          <pc:sldMk cId="1783215618" sldId="298"/>
        </pc:sldMkLst>
        <pc:spChg chg="add del mod">
          <ac:chgData name="Raghunatha" userId="08f478259403198f" providerId="LiveId" clId="{95774615-9FB0-4B02-89C9-EFA759612320}" dt="2022-04-09T18:17:49.711" v="583" actId="21"/>
          <ac:spMkLst>
            <pc:docMk/>
            <pc:sldMk cId="1783215618" sldId="298"/>
            <ac:spMk id="3" creationId="{95F07049-56CA-4DF7-83D1-5842E74A8F6A}"/>
          </ac:spMkLst>
        </pc:spChg>
        <pc:spChg chg="add del mod">
          <ac:chgData name="Raghunatha" userId="08f478259403198f" providerId="LiveId" clId="{95774615-9FB0-4B02-89C9-EFA759612320}" dt="2022-04-24T07:11:08.004" v="2209" actId="21"/>
          <ac:spMkLst>
            <pc:docMk/>
            <pc:sldMk cId="1783215618" sldId="298"/>
            <ac:spMk id="5" creationId="{268E3292-F132-4673-876D-9093C8392368}"/>
          </ac:spMkLst>
        </pc:spChg>
        <pc:spChg chg="add del mod">
          <ac:chgData name="Raghunatha" userId="08f478259403198f" providerId="LiveId" clId="{95774615-9FB0-4B02-89C9-EFA759612320}" dt="2022-04-09T18:18:42.818" v="587" actId="21"/>
          <ac:spMkLst>
            <pc:docMk/>
            <pc:sldMk cId="1783215618" sldId="298"/>
            <ac:spMk id="5" creationId="{5B61BA54-9D10-41ED-B500-57442C27973F}"/>
          </ac:spMkLst>
        </pc:spChg>
        <pc:spChg chg="add mod">
          <ac:chgData name="Raghunatha" userId="08f478259403198f" providerId="LiveId" clId="{95774615-9FB0-4B02-89C9-EFA759612320}" dt="2022-04-24T07:11:21.690" v="2213"/>
          <ac:spMkLst>
            <pc:docMk/>
            <pc:sldMk cId="1783215618" sldId="298"/>
            <ac:spMk id="6" creationId="{CD05005D-4AC7-45A2-AC34-69ECD4D8584F}"/>
          </ac:spMkLst>
        </pc:spChg>
        <pc:spChg chg="add mod">
          <ac:chgData name="Raghunatha" userId="08f478259403198f" providerId="LiveId" clId="{95774615-9FB0-4B02-89C9-EFA759612320}" dt="2022-04-14T15:20:55.566" v="961" actId="20577"/>
          <ac:spMkLst>
            <pc:docMk/>
            <pc:sldMk cId="1783215618" sldId="298"/>
            <ac:spMk id="7" creationId="{418C332D-A67A-4209-B74A-CBA8A537725F}"/>
          </ac:spMkLst>
        </pc:spChg>
        <pc:spChg chg="add mod">
          <ac:chgData name="Raghunatha" userId="08f478259403198f" providerId="LiveId" clId="{95774615-9FB0-4B02-89C9-EFA759612320}" dt="2022-04-24T06:32:49.693" v="1814" actId="1076"/>
          <ac:spMkLst>
            <pc:docMk/>
            <pc:sldMk cId="1783215618" sldId="298"/>
            <ac:spMk id="9" creationId="{B4B0C8F1-F044-43C3-A2A3-53FCB57A7B10}"/>
          </ac:spMkLst>
        </pc:spChg>
        <pc:picChg chg="add mod">
          <ac:chgData name="Raghunatha" userId="08f478259403198f" providerId="LiveId" clId="{95774615-9FB0-4B02-89C9-EFA759612320}" dt="2022-04-09T18:18:37.285" v="586" actId="14100"/>
          <ac:picMkLst>
            <pc:docMk/>
            <pc:sldMk cId="1783215618" sldId="298"/>
            <ac:picMk id="11" creationId="{F7ECCAD6-2973-48E2-AF94-FE9459ED79CC}"/>
          </ac:picMkLst>
        </pc:picChg>
      </pc:sldChg>
      <pc:sldChg chg="addSp delSp modSp new mod setBg modAnim">
        <pc:chgData name="Raghunatha" userId="08f478259403198f" providerId="LiveId" clId="{95774615-9FB0-4B02-89C9-EFA759612320}" dt="2022-04-24T07:09:22.200" v="2178" actId="14100"/>
        <pc:sldMkLst>
          <pc:docMk/>
          <pc:sldMk cId="1100396036" sldId="299"/>
        </pc:sldMkLst>
        <pc:spChg chg="add del">
          <ac:chgData name="Raghunatha" userId="08f478259403198f" providerId="LiveId" clId="{95774615-9FB0-4B02-89C9-EFA759612320}" dt="2022-04-09T17:09:29.979" v="39" actId="22"/>
          <ac:spMkLst>
            <pc:docMk/>
            <pc:sldMk cId="1100396036" sldId="299"/>
            <ac:spMk id="3" creationId="{DA3A76B7-162D-433D-9BA9-6700322386CC}"/>
          </ac:spMkLst>
        </pc:spChg>
        <pc:spChg chg="add mod">
          <ac:chgData name="Raghunatha" userId="08f478259403198f" providerId="LiveId" clId="{95774615-9FB0-4B02-89C9-EFA759612320}" dt="2022-04-24T06:30:05.818" v="1736" actId="1076"/>
          <ac:spMkLst>
            <pc:docMk/>
            <pc:sldMk cId="1100396036" sldId="299"/>
            <ac:spMk id="5" creationId="{54D1D5E8-C2DA-4E96-B901-5295248C322B}"/>
          </ac:spMkLst>
        </pc:spChg>
        <pc:spChg chg="add mod">
          <ac:chgData name="Raghunatha" userId="08f478259403198f" providerId="LiveId" clId="{95774615-9FB0-4B02-89C9-EFA759612320}" dt="2022-04-09T18:06:28.960" v="507" actId="1076"/>
          <ac:spMkLst>
            <pc:docMk/>
            <pc:sldMk cId="1100396036" sldId="299"/>
            <ac:spMk id="6" creationId="{E156AE59-16E9-4ECC-A003-F52835B8F9D4}"/>
          </ac:spMkLst>
        </pc:spChg>
        <pc:spChg chg="add mod">
          <ac:chgData name="Raghunatha" userId="08f478259403198f" providerId="LiveId" clId="{95774615-9FB0-4B02-89C9-EFA759612320}" dt="2022-04-09T18:06:14.615" v="503" actId="1076"/>
          <ac:spMkLst>
            <pc:docMk/>
            <pc:sldMk cId="1100396036" sldId="299"/>
            <ac:spMk id="7" creationId="{58945ED6-C283-4224-A35B-F40794DDB2AA}"/>
          </ac:spMkLst>
        </pc:spChg>
        <pc:spChg chg="add del mod">
          <ac:chgData name="Raghunatha" userId="08f478259403198f" providerId="LiveId" clId="{95774615-9FB0-4B02-89C9-EFA759612320}" dt="2022-04-09T17:33:27.478" v="254" actId="21"/>
          <ac:spMkLst>
            <pc:docMk/>
            <pc:sldMk cId="1100396036" sldId="299"/>
            <ac:spMk id="8" creationId="{C52B5A40-2952-4259-85F7-E0850A973235}"/>
          </ac:spMkLst>
        </pc:spChg>
        <pc:spChg chg="add del mod">
          <ac:chgData name="Raghunatha" userId="08f478259403198f" providerId="LiveId" clId="{95774615-9FB0-4B02-89C9-EFA759612320}" dt="2022-04-09T17:33:31.166" v="255" actId="21"/>
          <ac:spMkLst>
            <pc:docMk/>
            <pc:sldMk cId="1100396036" sldId="299"/>
            <ac:spMk id="9" creationId="{BCC3231A-44E4-443E-9C8A-6153A9B527E8}"/>
          </ac:spMkLst>
        </pc:spChg>
        <pc:spChg chg="add mod">
          <ac:chgData name="Raghunatha" userId="08f478259403198f" providerId="LiveId" clId="{95774615-9FB0-4B02-89C9-EFA759612320}" dt="2022-04-09T18:06:06.959" v="501" actId="1076"/>
          <ac:spMkLst>
            <pc:docMk/>
            <pc:sldMk cId="1100396036" sldId="299"/>
            <ac:spMk id="10" creationId="{A1769457-4613-4C86-99C3-B60C0214713B}"/>
          </ac:spMkLst>
        </pc:spChg>
        <pc:spChg chg="add mod">
          <ac:chgData name="Raghunatha" userId="08f478259403198f" providerId="LiveId" clId="{95774615-9FB0-4B02-89C9-EFA759612320}" dt="2022-04-09T18:06:23.465" v="505" actId="1076"/>
          <ac:spMkLst>
            <pc:docMk/>
            <pc:sldMk cId="1100396036" sldId="299"/>
            <ac:spMk id="11" creationId="{DAF2A236-F084-45E9-9334-81E9EA0E7850}"/>
          </ac:spMkLst>
        </pc:spChg>
        <pc:spChg chg="add mod">
          <ac:chgData name="Raghunatha" userId="08f478259403198f" providerId="LiveId" clId="{95774615-9FB0-4B02-89C9-EFA759612320}" dt="2022-04-09T18:06:51.973" v="510" actId="1076"/>
          <ac:spMkLst>
            <pc:docMk/>
            <pc:sldMk cId="1100396036" sldId="299"/>
            <ac:spMk id="12" creationId="{FBAE91E6-68F7-42EA-9747-D22C2CD715A4}"/>
          </ac:spMkLst>
        </pc:spChg>
        <pc:spChg chg="add mod">
          <ac:chgData name="Raghunatha" userId="08f478259403198f" providerId="LiveId" clId="{95774615-9FB0-4B02-89C9-EFA759612320}" dt="2022-04-09T18:06:32.589" v="508" actId="1076"/>
          <ac:spMkLst>
            <pc:docMk/>
            <pc:sldMk cId="1100396036" sldId="299"/>
            <ac:spMk id="13" creationId="{43535BCD-C9BB-4BB7-A928-E5960A2CC841}"/>
          </ac:spMkLst>
        </pc:spChg>
        <pc:spChg chg="add mod">
          <ac:chgData name="Raghunatha" userId="08f478259403198f" providerId="LiveId" clId="{95774615-9FB0-4B02-89C9-EFA759612320}" dt="2022-04-09T18:06:26.034" v="506" actId="1076"/>
          <ac:spMkLst>
            <pc:docMk/>
            <pc:sldMk cId="1100396036" sldId="299"/>
            <ac:spMk id="14" creationId="{5C67B423-AA90-4106-8918-DD9C21FE0141}"/>
          </ac:spMkLst>
        </pc:spChg>
        <pc:spChg chg="add mod">
          <ac:chgData name="Raghunatha" userId="08f478259403198f" providerId="LiveId" clId="{95774615-9FB0-4B02-89C9-EFA759612320}" dt="2022-04-09T18:06:11.493" v="502" actId="1076"/>
          <ac:spMkLst>
            <pc:docMk/>
            <pc:sldMk cId="1100396036" sldId="299"/>
            <ac:spMk id="15" creationId="{F04E8106-1690-4AFA-98E0-8790507317AA}"/>
          </ac:spMkLst>
        </pc:spChg>
        <pc:spChg chg="add mod">
          <ac:chgData name="Raghunatha" userId="08f478259403198f" providerId="LiveId" clId="{95774615-9FB0-4B02-89C9-EFA759612320}" dt="2022-04-09T18:06:17.908" v="504" actId="1076"/>
          <ac:spMkLst>
            <pc:docMk/>
            <pc:sldMk cId="1100396036" sldId="299"/>
            <ac:spMk id="16" creationId="{F8809A8F-4E25-48F0-9F13-D44C06383A3B}"/>
          </ac:spMkLst>
        </pc:spChg>
        <pc:spChg chg="add mod">
          <ac:chgData name="Raghunatha" userId="08f478259403198f" providerId="LiveId" clId="{95774615-9FB0-4B02-89C9-EFA759612320}" dt="2022-04-24T07:09:22.200" v="2178" actId="14100"/>
          <ac:spMkLst>
            <pc:docMk/>
            <pc:sldMk cId="1100396036" sldId="299"/>
            <ac:spMk id="17" creationId="{ADC1FA68-3E5C-4888-B5E1-B9097EF3C1B6}"/>
          </ac:spMkLst>
        </pc:spChg>
      </pc:sldChg>
      <pc:sldChg chg="addSp delSp modSp add mod setBg modAnim">
        <pc:chgData name="Raghunatha" userId="08f478259403198f" providerId="LiveId" clId="{95774615-9FB0-4B02-89C9-EFA759612320}" dt="2022-04-24T07:11:03.659" v="2208"/>
        <pc:sldMkLst>
          <pc:docMk/>
          <pc:sldMk cId="4203364270" sldId="300"/>
        </pc:sldMkLst>
        <pc:spChg chg="add mod">
          <ac:chgData name="Raghunatha" userId="08f478259403198f" providerId="LiveId" clId="{95774615-9FB0-4B02-89C9-EFA759612320}" dt="2022-04-24T06:25:00.827" v="1622" actId="1076"/>
          <ac:spMkLst>
            <pc:docMk/>
            <pc:sldMk cId="4203364270" sldId="300"/>
            <ac:spMk id="2" creationId="{801DDEA5-C67A-4133-9426-4F74C78CE145}"/>
          </ac:spMkLst>
        </pc:spChg>
        <pc:spChg chg="add mod">
          <ac:chgData name="Raghunatha" userId="08f478259403198f" providerId="LiveId" clId="{95774615-9FB0-4B02-89C9-EFA759612320}" dt="2022-04-24T06:25:03.866" v="1623" actId="1076"/>
          <ac:spMkLst>
            <pc:docMk/>
            <pc:sldMk cId="4203364270" sldId="300"/>
            <ac:spMk id="3" creationId="{4F02517D-114B-4984-B29C-B29923B916E5}"/>
          </ac:spMkLst>
        </pc:spChg>
        <pc:spChg chg="add mod">
          <ac:chgData name="Raghunatha" userId="08f478259403198f" providerId="LiveId" clId="{95774615-9FB0-4B02-89C9-EFA759612320}" dt="2022-04-24T06:25:07.026" v="1624" actId="1076"/>
          <ac:spMkLst>
            <pc:docMk/>
            <pc:sldMk cId="4203364270" sldId="300"/>
            <ac:spMk id="4" creationId="{EE969FAE-6205-4081-8DD6-D61808DAE323}"/>
          </ac:spMkLst>
        </pc:spChg>
        <pc:spChg chg="add mod">
          <ac:chgData name="Raghunatha" userId="08f478259403198f" providerId="LiveId" clId="{95774615-9FB0-4B02-89C9-EFA759612320}" dt="2022-04-09T17:50:23.917" v="350"/>
          <ac:spMkLst>
            <pc:docMk/>
            <pc:sldMk cId="4203364270" sldId="300"/>
            <ac:spMk id="5" creationId="{A9743190-788F-464B-9629-C351444611AD}"/>
          </ac:spMkLst>
        </pc:spChg>
        <pc:spChg chg="add del mod">
          <ac:chgData name="Raghunatha" userId="08f478259403198f" providerId="LiveId" clId="{95774615-9FB0-4B02-89C9-EFA759612320}" dt="2022-04-24T06:33:18.529" v="1818" actId="21"/>
          <ac:spMkLst>
            <pc:docMk/>
            <pc:sldMk cId="4203364270" sldId="300"/>
            <ac:spMk id="6" creationId="{88EF6D3D-5B7D-4B42-9861-64D66CFF83F6}"/>
          </ac:spMkLst>
        </pc:spChg>
        <pc:spChg chg="del mod">
          <ac:chgData name="Raghunatha" userId="08f478259403198f" providerId="LiveId" clId="{95774615-9FB0-4B02-89C9-EFA759612320}" dt="2022-04-24T06:24:43.767" v="1619" actId="21"/>
          <ac:spMkLst>
            <pc:docMk/>
            <pc:sldMk cId="4203364270" sldId="300"/>
            <ac:spMk id="8" creationId="{796407C8-E166-4832-A216-B29096570086}"/>
          </ac:spMkLst>
        </pc:spChg>
        <pc:spChg chg="del mod">
          <ac:chgData name="Raghunatha" userId="08f478259403198f" providerId="LiveId" clId="{95774615-9FB0-4B02-89C9-EFA759612320}" dt="2022-04-24T06:24:47.092" v="1620" actId="21"/>
          <ac:spMkLst>
            <pc:docMk/>
            <pc:sldMk cId="4203364270" sldId="300"/>
            <ac:spMk id="10" creationId="{38A3E2F5-3D26-4AFD-89D1-41C56BB35AA0}"/>
          </ac:spMkLst>
        </pc:spChg>
        <pc:spChg chg="mod">
          <ac:chgData name="Raghunatha" userId="08f478259403198f" providerId="LiveId" clId="{95774615-9FB0-4B02-89C9-EFA759612320}" dt="2022-04-24T06:24:54.215" v="1621" actId="1076"/>
          <ac:spMkLst>
            <pc:docMk/>
            <pc:sldMk cId="4203364270" sldId="300"/>
            <ac:spMk id="11" creationId="{499F8884-C83C-456A-A4AE-0D10320B49DC}"/>
          </ac:spMkLst>
        </pc:spChg>
        <pc:spChg chg="add del mod">
          <ac:chgData name="Raghunatha" userId="08f478259403198f" providerId="LiveId" clId="{95774615-9FB0-4B02-89C9-EFA759612320}" dt="2022-04-24T07:10:44.617" v="2201" actId="21"/>
          <ac:spMkLst>
            <pc:docMk/>
            <pc:sldMk cId="4203364270" sldId="300"/>
            <ac:spMk id="12" creationId="{BAA15D9D-49FC-401E-905B-501C01EBC704}"/>
          </ac:spMkLst>
        </pc:spChg>
        <pc:spChg chg="add mod">
          <ac:chgData name="Raghunatha" userId="08f478259403198f" providerId="LiveId" clId="{95774615-9FB0-4B02-89C9-EFA759612320}" dt="2022-04-24T07:11:03.659" v="2208"/>
          <ac:spMkLst>
            <pc:docMk/>
            <pc:sldMk cId="4203364270" sldId="300"/>
            <ac:spMk id="13" creationId="{420073B4-AD79-48F9-A2D8-F9E11ACC9AB2}"/>
          </ac:spMkLst>
        </pc:spChg>
      </pc:sldChg>
      <pc:sldChg chg="addSp delSp modSp add mod setBg modAnim modShow">
        <pc:chgData name="Raghunatha" userId="08f478259403198f" providerId="LiveId" clId="{95774615-9FB0-4B02-89C9-EFA759612320}" dt="2022-04-24T07:10:33.698" v="2197"/>
        <pc:sldMkLst>
          <pc:docMk/>
          <pc:sldMk cId="1697263749" sldId="301"/>
        </pc:sldMkLst>
        <pc:spChg chg="add mod">
          <ac:chgData name="Raghunatha" userId="08f478259403198f" providerId="LiveId" clId="{95774615-9FB0-4B02-89C9-EFA759612320}" dt="2022-04-14T15:28:30.485" v="1012" actId="14100"/>
          <ac:spMkLst>
            <pc:docMk/>
            <pc:sldMk cId="1697263749" sldId="301"/>
            <ac:spMk id="2" creationId="{FED7DFCF-E8E0-48BD-8D7D-588EC9A553CA}"/>
          </ac:spMkLst>
        </pc:spChg>
        <pc:spChg chg="add mod">
          <ac:chgData name="Raghunatha" userId="08f478259403198f" providerId="LiveId" clId="{95774615-9FB0-4B02-89C9-EFA759612320}" dt="2022-04-09T17:49:52.855" v="349"/>
          <ac:spMkLst>
            <pc:docMk/>
            <pc:sldMk cId="1697263749" sldId="301"/>
            <ac:spMk id="3" creationId="{4C5207A1-E6F1-4B75-8F40-9627F9E6E9E6}"/>
          </ac:spMkLst>
        </pc:spChg>
        <pc:spChg chg="add mod">
          <ac:chgData name="Raghunatha" userId="08f478259403198f" providerId="LiveId" clId="{95774615-9FB0-4B02-89C9-EFA759612320}" dt="2022-04-09T17:49:52.855" v="349"/>
          <ac:spMkLst>
            <pc:docMk/>
            <pc:sldMk cId="1697263749" sldId="301"/>
            <ac:spMk id="4" creationId="{29110028-CF74-48F0-A6CB-1B8E7AD8A887}"/>
          </ac:spMkLst>
        </pc:spChg>
        <pc:spChg chg="add del mod">
          <ac:chgData name="Raghunatha" userId="08f478259403198f" providerId="LiveId" clId="{95774615-9FB0-4B02-89C9-EFA759612320}" dt="2022-04-24T07:10:18.409" v="2192" actId="21"/>
          <ac:spMkLst>
            <pc:docMk/>
            <pc:sldMk cId="1697263749" sldId="301"/>
            <ac:spMk id="5" creationId="{5CAAD85E-924C-41F8-A3D9-8F84DA4C9E99}"/>
          </ac:spMkLst>
        </pc:spChg>
        <pc:spChg chg="add mod">
          <ac:chgData name="Raghunatha" userId="08f478259403198f" providerId="LiveId" clId="{95774615-9FB0-4B02-89C9-EFA759612320}" dt="2022-04-24T07:10:33.698" v="2197"/>
          <ac:spMkLst>
            <pc:docMk/>
            <pc:sldMk cId="1697263749" sldId="301"/>
            <ac:spMk id="6" creationId="{4D18CD6D-F727-4464-AF10-C54D31295DCA}"/>
          </ac:spMkLst>
        </pc:spChg>
      </pc:sldChg>
      <pc:sldChg chg="addSp delSp modSp new mod">
        <pc:chgData name="Raghunatha" userId="08f478259403198f" providerId="LiveId" clId="{95774615-9FB0-4B02-89C9-EFA759612320}" dt="2022-04-09T18:15:58.538" v="573" actId="1076"/>
        <pc:sldMkLst>
          <pc:docMk/>
          <pc:sldMk cId="132974587" sldId="302"/>
        </pc:sldMkLst>
        <pc:spChg chg="add mod">
          <ac:chgData name="Raghunatha" userId="08f478259403198f" providerId="LiveId" clId="{95774615-9FB0-4B02-89C9-EFA759612320}" dt="2022-04-09T18:14:05.292" v="569" actId="20577"/>
          <ac:spMkLst>
            <pc:docMk/>
            <pc:sldMk cId="132974587" sldId="302"/>
            <ac:spMk id="2" creationId="{ED1DE365-C2A3-4C2E-8547-4A003F678470}"/>
          </ac:spMkLst>
        </pc:spChg>
        <pc:spChg chg="add mod">
          <ac:chgData name="Raghunatha" userId="08f478259403198f" providerId="LiveId" clId="{95774615-9FB0-4B02-89C9-EFA759612320}" dt="2022-04-09T17:50:48.634" v="352"/>
          <ac:spMkLst>
            <pc:docMk/>
            <pc:sldMk cId="132974587" sldId="302"/>
            <ac:spMk id="4" creationId="{0D551A73-6B1F-4833-BAD9-145F25F52115}"/>
          </ac:spMkLst>
        </pc:spChg>
        <pc:picChg chg="add del mod">
          <ac:chgData name="Raghunatha" userId="08f478259403198f" providerId="LiveId" clId="{95774615-9FB0-4B02-89C9-EFA759612320}" dt="2022-04-09T18:15:45.345" v="571" actId="21"/>
          <ac:picMkLst>
            <pc:docMk/>
            <pc:sldMk cId="132974587" sldId="302"/>
            <ac:picMk id="3" creationId="{98330A9B-94D2-458C-9D92-43787860AF2D}"/>
          </ac:picMkLst>
        </pc:picChg>
        <pc:picChg chg="add mod">
          <ac:chgData name="Raghunatha" userId="08f478259403198f" providerId="LiveId" clId="{95774615-9FB0-4B02-89C9-EFA759612320}" dt="2022-04-09T18:15:58.538" v="573" actId="1076"/>
          <ac:picMkLst>
            <pc:docMk/>
            <pc:sldMk cId="132974587" sldId="302"/>
            <ac:picMk id="6" creationId="{AD1B4702-4FF1-409A-A92B-80D3E0252C2C}"/>
          </ac:picMkLst>
        </pc:picChg>
      </pc:sldChg>
      <pc:sldChg chg="addSp delSp modSp new mod setBg modAnim modShow">
        <pc:chgData name="Raghunatha" userId="08f478259403198f" providerId="LiveId" clId="{95774615-9FB0-4B02-89C9-EFA759612320}" dt="2022-04-24T07:10:41.113" v="2200"/>
        <pc:sldMkLst>
          <pc:docMk/>
          <pc:sldMk cId="2104764579" sldId="303"/>
        </pc:sldMkLst>
        <pc:spChg chg="add mod">
          <ac:chgData name="Raghunatha" userId="08f478259403198f" providerId="LiveId" clId="{95774615-9FB0-4B02-89C9-EFA759612320}" dt="2022-04-14T15:30:18.376" v="1022" actId="313"/>
          <ac:spMkLst>
            <pc:docMk/>
            <pc:sldMk cId="2104764579" sldId="303"/>
            <ac:spMk id="3" creationId="{B252FB6B-A54F-4BD7-8B25-D93D7B41C613}"/>
          </ac:spMkLst>
        </pc:spChg>
        <pc:spChg chg="add del mod">
          <ac:chgData name="Raghunatha" userId="08f478259403198f" providerId="LiveId" clId="{95774615-9FB0-4B02-89C9-EFA759612320}" dt="2022-04-24T07:10:36.548" v="2198" actId="21"/>
          <ac:spMkLst>
            <pc:docMk/>
            <pc:sldMk cId="2104764579" sldId="303"/>
            <ac:spMk id="4" creationId="{D7E00381-9A09-439D-9A7B-CC56D3C2A9FA}"/>
          </ac:spMkLst>
        </pc:spChg>
        <pc:spChg chg="add mod">
          <ac:chgData name="Raghunatha" userId="08f478259403198f" providerId="LiveId" clId="{95774615-9FB0-4B02-89C9-EFA759612320}" dt="2022-04-24T07:10:41.113" v="2200"/>
          <ac:spMkLst>
            <pc:docMk/>
            <pc:sldMk cId="2104764579" sldId="303"/>
            <ac:spMk id="5" creationId="{434DB77E-490F-453B-878E-D0D9359B500F}"/>
          </ac:spMkLst>
        </pc:spChg>
      </pc:sldChg>
      <pc:sldChg chg="addSp modSp mod setBg modAnim modShow">
        <pc:chgData name="Raghunatha" userId="08f478259403198f" providerId="LiveId" clId="{95774615-9FB0-4B02-89C9-EFA759612320}" dt="2022-04-24T06:56:43.641" v="2039"/>
        <pc:sldMkLst>
          <pc:docMk/>
          <pc:sldMk cId="3261827806" sldId="304"/>
        </pc:sldMkLst>
        <pc:spChg chg="add mod">
          <ac:chgData name="Raghunatha" userId="08f478259403198f" providerId="LiveId" clId="{95774615-9FB0-4B02-89C9-EFA759612320}" dt="2022-04-24T06:56:39.336" v="2037" actId="14100"/>
          <ac:spMkLst>
            <pc:docMk/>
            <pc:sldMk cId="3261827806" sldId="304"/>
            <ac:spMk id="20" creationId="{E072FABE-C5FC-4CFB-B47A-22E6496CAEDA}"/>
          </ac:spMkLst>
        </pc:spChg>
        <pc:cxnChg chg="mod">
          <ac:chgData name="Raghunatha" userId="08f478259403198f" providerId="LiveId" clId="{95774615-9FB0-4B02-89C9-EFA759612320}" dt="2022-04-24T06:55:35.262" v="2021" actId="1076"/>
          <ac:cxnSpMkLst>
            <pc:docMk/>
            <pc:sldMk cId="3261827806" sldId="304"/>
            <ac:cxnSpMk id="18" creationId="{2B25792B-7777-475A-BFF5-223C17C254BA}"/>
          </ac:cxnSpMkLst>
        </pc:cxnChg>
      </pc:sldChg>
      <pc:sldChg chg="delSp del">
        <pc:chgData name="Raghunatha" userId="08f478259403198f" providerId="LiveId" clId="{95774615-9FB0-4B02-89C9-EFA759612320}" dt="2022-04-12T06:58:47.220" v="857" actId="47"/>
        <pc:sldMkLst>
          <pc:docMk/>
          <pc:sldMk cId="743201782" sldId="305"/>
        </pc:sldMkLst>
        <pc:picChg chg="del">
          <ac:chgData name="Raghunatha" userId="08f478259403198f" providerId="LiveId" clId="{95774615-9FB0-4B02-89C9-EFA759612320}" dt="2022-04-12T06:58:17.225" v="852" actId="21"/>
          <ac:picMkLst>
            <pc:docMk/>
            <pc:sldMk cId="743201782" sldId="305"/>
            <ac:picMk id="1026" creationId="{7B854780-BF5B-4426-9079-BC502EEA85CA}"/>
          </ac:picMkLst>
        </pc:picChg>
      </pc:sldChg>
      <pc:sldChg chg="addSp modSp mod modAnim">
        <pc:chgData name="Raghunatha" userId="08f478259403198f" providerId="LiveId" clId="{95774615-9FB0-4B02-89C9-EFA759612320}" dt="2022-04-24T06:58:04.430" v="2048" actId="14100"/>
        <pc:sldMkLst>
          <pc:docMk/>
          <pc:sldMk cId="2699248612" sldId="306"/>
        </pc:sldMkLst>
        <pc:spChg chg="add mod">
          <ac:chgData name="Raghunatha" userId="08f478259403198f" providerId="LiveId" clId="{95774615-9FB0-4B02-89C9-EFA759612320}" dt="2022-04-24T06:58:04.430" v="2048" actId="14100"/>
          <ac:spMkLst>
            <pc:docMk/>
            <pc:sldMk cId="2699248612" sldId="306"/>
            <ac:spMk id="21" creationId="{3B52200E-EB17-4CBE-A8F7-746F952C415D}"/>
          </ac:spMkLst>
        </pc:spChg>
      </pc:sldChg>
      <pc:sldChg chg="addSp modSp mod modAnim">
        <pc:chgData name="Raghunatha" userId="08f478259403198f" providerId="LiveId" clId="{95774615-9FB0-4B02-89C9-EFA759612320}" dt="2022-04-24T07:00:31.600" v="2069" actId="14100"/>
        <pc:sldMkLst>
          <pc:docMk/>
          <pc:sldMk cId="650152681" sldId="307"/>
        </pc:sldMkLst>
        <pc:spChg chg="add mod">
          <ac:chgData name="Raghunatha" userId="08f478259403198f" providerId="LiveId" clId="{95774615-9FB0-4B02-89C9-EFA759612320}" dt="2022-04-24T07:00:31.600" v="2069" actId="14100"/>
          <ac:spMkLst>
            <pc:docMk/>
            <pc:sldMk cId="650152681" sldId="307"/>
            <ac:spMk id="9" creationId="{DDC67AC8-90D6-493A-900D-18C75C16B220}"/>
          </ac:spMkLst>
        </pc:spChg>
      </pc:sldChg>
      <pc:sldChg chg="addSp modSp mod modAnim">
        <pc:chgData name="Raghunatha" userId="08f478259403198f" providerId="LiveId" clId="{95774615-9FB0-4B02-89C9-EFA759612320}" dt="2022-04-24T07:01:04.365" v="2076" actId="14100"/>
        <pc:sldMkLst>
          <pc:docMk/>
          <pc:sldMk cId="2989255284" sldId="308"/>
        </pc:sldMkLst>
        <pc:spChg chg="add mod">
          <ac:chgData name="Raghunatha" userId="08f478259403198f" providerId="LiveId" clId="{95774615-9FB0-4B02-89C9-EFA759612320}" dt="2022-04-24T07:01:04.365" v="2076" actId="14100"/>
          <ac:spMkLst>
            <pc:docMk/>
            <pc:sldMk cId="2989255284" sldId="308"/>
            <ac:spMk id="7" creationId="{7B53DFEA-409D-4F19-A1CA-DE5EB60CCEC4}"/>
          </ac:spMkLst>
        </pc:spChg>
      </pc:sldChg>
      <pc:sldChg chg="addSp modSp mod modAnim">
        <pc:chgData name="Raghunatha" userId="08f478259403198f" providerId="LiveId" clId="{95774615-9FB0-4B02-89C9-EFA759612320}" dt="2022-04-24T07:02:18.178" v="2090" actId="14100"/>
        <pc:sldMkLst>
          <pc:docMk/>
          <pc:sldMk cId="3705417967" sldId="309"/>
        </pc:sldMkLst>
        <pc:spChg chg="add mod">
          <ac:chgData name="Raghunatha" userId="08f478259403198f" providerId="LiveId" clId="{95774615-9FB0-4B02-89C9-EFA759612320}" dt="2022-04-24T07:02:18.178" v="2090" actId="14100"/>
          <ac:spMkLst>
            <pc:docMk/>
            <pc:sldMk cId="3705417967" sldId="309"/>
            <ac:spMk id="15" creationId="{91B27F64-94FF-440C-A9EB-A9E6F33A86B1}"/>
          </ac:spMkLst>
        </pc:spChg>
      </pc:sldChg>
      <pc:sldChg chg="addSp modSp mod modAnim">
        <pc:chgData name="Raghunatha" userId="08f478259403198f" providerId="LiveId" clId="{95774615-9FB0-4B02-89C9-EFA759612320}" dt="2022-04-24T07:02:36.500" v="2094" actId="14100"/>
        <pc:sldMkLst>
          <pc:docMk/>
          <pc:sldMk cId="2115077368" sldId="310"/>
        </pc:sldMkLst>
        <pc:spChg chg="mod">
          <ac:chgData name="Raghunatha" userId="08f478259403198f" providerId="LiveId" clId="{95774615-9FB0-4B02-89C9-EFA759612320}" dt="2022-04-24T06:30:31.049" v="1744" actId="20577"/>
          <ac:spMkLst>
            <pc:docMk/>
            <pc:sldMk cId="2115077368" sldId="310"/>
            <ac:spMk id="4" creationId="{68FD79EF-5E57-4E64-AECA-94AD7CE870D8}"/>
          </ac:spMkLst>
        </pc:spChg>
        <pc:spChg chg="mod">
          <ac:chgData name="Raghunatha" userId="08f478259403198f" providerId="LiveId" clId="{95774615-9FB0-4B02-89C9-EFA759612320}" dt="2022-04-24T06:29:49.755" v="1734" actId="1076"/>
          <ac:spMkLst>
            <pc:docMk/>
            <pc:sldMk cId="2115077368" sldId="310"/>
            <ac:spMk id="5" creationId="{D88D7A37-B4EA-4877-9FA3-BFF71D5B3BD7}"/>
          </ac:spMkLst>
        </pc:spChg>
        <pc:spChg chg="add mod">
          <ac:chgData name="Raghunatha" userId="08f478259403198f" providerId="LiveId" clId="{95774615-9FB0-4B02-89C9-EFA759612320}" dt="2022-04-24T07:02:36.500" v="2094" actId="14100"/>
          <ac:spMkLst>
            <pc:docMk/>
            <pc:sldMk cId="2115077368" sldId="310"/>
            <ac:spMk id="6" creationId="{5D992756-FF07-4D58-A81C-A2C08F992594}"/>
          </ac:spMkLst>
        </pc:spChg>
      </pc:sldChg>
      <pc:sldChg chg="addSp modSp mod modAnim">
        <pc:chgData name="Raghunatha" userId="08f478259403198f" providerId="LiveId" clId="{95774615-9FB0-4B02-89C9-EFA759612320}" dt="2022-04-24T07:17:36.237" v="2257" actId="14100"/>
        <pc:sldMkLst>
          <pc:docMk/>
          <pc:sldMk cId="4185500501" sldId="311"/>
        </pc:sldMkLst>
        <pc:spChg chg="mod">
          <ac:chgData name="Raghunatha" userId="08f478259403198f" providerId="LiveId" clId="{95774615-9FB0-4B02-89C9-EFA759612320}" dt="2022-04-14T15:20:06.969" v="952" actId="1076"/>
          <ac:spMkLst>
            <pc:docMk/>
            <pc:sldMk cId="4185500501" sldId="311"/>
            <ac:spMk id="2" creationId="{C1454BD5-0450-4D1E-B4EC-D5B1A3251E7C}"/>
          </ac:spMkLst>
        </pc:spChg>
        <pc:spChg chg="add mod">
          <ac:chgData name="Raghunatha" userId="08f478259403198f" providerId="LiveId" clId="{95774615-9FB0-4B02-89C9-EFA759612320}" dt="2022-04-24T07:17:36.237" v="2257" actId="14100"/>
          <ac:spMkLst>
            <pc:docMk/>
            <pc:sldMk cId="4185500501" sldId="311"/>
            <ac:spMk id="9" creationId="{62077305-21F7-46D6-AE53-9BBA69C9EE68}"/>
          </ac:spMkLst>
        </pc:spChg>
      </pc:sldChg>
      <pc:sldChg chg="addSp modSp mod modAnim">
        <pc:chgData name="Raghunatha" userId="08f478259403198f" providerId="LiveId" clId="{95774615-9FB0-4B02-89C9-EFA759612320}" dt="2022-04-24T07:03:44.528" v="2107" actId="14100"/>
        <pc:sldMkLst>
          <pc:docMk/>
          <pc:sldMk cId="5239201" sldId="312"/>
        </pc:sldMkLst>
        <pc:spChg chg="add mod">
          <ac:chgData name="Raghunatha" userId="08f478259403198f" providerId="LiveId" clId="{95774615-9FB0-4B02-89C9-EFA759612320}" dt="2022-04-24T07:03:44.528" v="2107" actId="14100"/>
          <ac:spMkLst>
            <pc:docMk/>
            <pc:sldMk cId="5239201" sldId="312"/>
            <ac:spMk id="6" creationId="{11EA848D-A259-4387-9AD5-523C3FF987C1}"/>
          </ac:spMkLst>
        </pc:spChg>
      </pc:sldChg>
      <pc:sldChg chg="addSp modSp mod modAnim">
        <pc:chgData name="Raghunatha" userId="08f478259403198f" providerId="LiveId" clId="{95774615-9FB0-4B02-89C9-EFA759612320}" dt="2022-04-24T07:05:22.855" v="2127" actId="14100"/>
        <pc:sldMkLst>
          <pc:docMk/>
          <pc:sldMk cId="2541998866" sldId="313"/>
        </pc:sldMkLst>
        <pc:spChg chg="add mod">
          <ac:chgData name="Raghunatha" userId="08f478259403198f" providerId="LiveId" clId="{95774615-9FB0-4B02-89C9-EFA759612320}" dt="2022-04-24T07:05:22.855" v="2127" actId="14100"/>
          <ac:spMkLst>
            <pc:docMk/>
            <pc:sldMk cId="2541998866" sldId="313"/>
            <ac:spMk id="19" creationId="{620E9E4F-3019-4FBA-AA99-2C185B9F227D}"/>
          </ac:spMkLst>
        </pc:spChg>
      </pc:sldChg>
      <pc:sldChg chg="addSp modSp mod modAnim">
        <pc:chgData name="Raghunatha" userId="08f478259403198f" providerId="LiveId" clId="{95774615-9FB0-4B02-89C9-EFA759612320}" dt="2022-04-24T07:06:36.326" v="2138" actId="14100"/>
        <pc:sldMkLst>
          <pc:docMk/>
          <pc:sldMk cId="66963408" sldId="314"/>
        </pc:sldMkLst>
        <pc:spChg chg="add mod">
          <ac:chgData name="Raghunatha" userId="08f478259403198f" providerId="LiveId" clId="{95774615-9FB0-4B02-89C9-EFA759612320}" dt="2022-04-24T07:06:36.326" v="2138" actId="14100"/>
          <ac:spMkLst>
            <pc:docMk/>
            <pc:sldMk cId="66963408" sldId="314"/>
            <ac:spMk id="7" creationId="{99F70153-3CBB-4926-9951-2013E4718FFC}"/>
          </ac:spMkLst>
        </pc:spChg>
      </pc:sldChg>
      <pc:sldChg chg="addSp delSp modSp mod modAnim">
        <pc:chgData name="Raghunatha" userId="08f478259403198f" providerId="LiveId" clId="{95774615-9FB0-4B02-89C9-EFA759612320}" dt="2022-04-24T07:07:31.719" v="2152" actId="14100"/>
        <pc:sldMkLst>
          <pc:docMk/>
          <pc:sldMk cId="1195018051" sldId="315"/>
        </pc:sldMkLst>
        <pc:spChg chg="mod">
          <ac:chgData name="Raghunatha" userId="08f478259403198f" providerId="LiveId" clId="{95774615-9FB0-4B02-89C9-EFA759612320}" dt="2022-04-24T06:38:37.304" v="1843" actId="20577"/>
          <ac:spMkLst>
            <pc:docMk/>
            <pc:sldMk cId="1195018051" sldId="315"/>
            <ac:spMk id="9" creationId="{142417D8-B0F6-4B47-9CF4-CFA9D221D006}"/>
          </ac:spMkLst>
        </pc:spChg>
        <pc:spChg chg="mod">
          <ac:chgData name="Raghunatha" userId="08f478259403198f" providerId="LiveId" clId="{95774615-9FB0-4B02-89C9-EFA759612320}" dt="2022-04-24T06:34:10.829" v="1827" actId="14100"/>
          <ac:spMkLst>
            <pc:docMk/>
            <pc:sldMk cId="1195018051" sldId="315"/>
            <ac:spMk id="10" creationId="{F44929D5-649D-452A-BA36-FEEAA195B37C}"/>
          </ac:spMkLst>
        </pc:spChg>
        <pc:spChg chg="add mod">
          <ac:chgData name="Raghunatha" userId="08f478259403198f" providerId="LiveId" clId="{95774615-9FB0-4B02-89C9-EFA759612320}" dt="2022-04-24T07:07:31.719" v="2152" actId="14100"/>
          <ac:spMkLst>
            <pc:docMk/>
            <pc:sldMk cId="1195018051" sldId="315"/>
            <ac:spMk id="11" creationId="{2AE9E3D5-9FB2-45B0-8D5D-54F83F12872E}"/>
          </ac:spMkLst>
        </pc:spChg>
        <pc:spChg chg="mod">
          <ac:chgData name="Raghunatha" userId="08f478259403198f" providerId="LiveId" clId="{95774615-9FB0-4B02-89C9-EFA759612320}" dt="2022-04-24T06:38:58.288" v="1845" actId="20577"/>
          <ac:spMkLst>
            <pc:docMk/>
            <pc:sldMk cId="1195018051" sldId="315"/>
            <ac:spMk id="12" creationId="{002B877C-7811-40C1-9855-F65967E90A48}"/>
          </ac:spMkLst>
        </pc:spChg>
        <pc:spChg chg="mod">
          <ac:chgData name="Raghunatha" userId="08f478259403198f" providerId="LiveId" clId="{95774615-9FB0-4B02-89C9-EFA759612320}" dt="2022-04-24T06:33:59.856" v="1823" actId="14100"/>
          <ac:spMkLst>
            <pc:docMk/>
            <pc:sldMk cId="1195018051" sldId="315"/>
            <ac:spMk id="13" creationId="{96390AE3-384A-431F-80A7-6482528E3B6F}"/>
          </ac:spMkLst>
        </pc:spChg>
        <pc:spChg chg="add del">
          <ac:chgData name="Raghunatha" userId="08f478259403198f" providerId="LiveId" clId="{95774615-9FB0-4B02-89C9-EFA759612320}" dt="2022-04-24T06:36:03.647" v="1829" actId="22"/>
          <ac:spMkLst>
            <pc:docMk/>
            <pc:sldMk cId="1195018051" sldId="315"/>
            <ac:spMk id="14" creationId="{4CB8C4AD-411F-4D8A-8E29-066F06683298}"/>
          </ac:spMkLst>
        </pc:spChg>
      </pc:sldChg>
      <pc:sldChg chg="addSp modSp mod setBg modAnim">
        <pc:chgData name="Raghunatha" userId="08f478259403198f" providerId="LiveId" clId="{95774615-9FB0-4B02-89C9-EFA759612320}" dt="2022-04-24T07:07:58.915" v="2159" actId="14100"/>
        <pc:sldMkLst>
          <pc:docMk/>
          <pc:sldMk cId="2120479742" sldId="316"/>
        </pc:sldMkLst>
        <pc:spChg chg="add mod">
          <ac:chgData name="Raghunatha" userId="08f478259403198f" providerId="LiveId" clId="{95774615-9FB0-4B02-89C9-EFA759612320}" dt="2022-04-24T07:07:58.915" v="2159" actId="14100"/>
          <ac:spMkLst>
            <pc:docMk/>
            <pc:sldMk cId="2120479742" sldId="316"/>
            <ac:spMk id="8" creationId="{8C05378D-7007-468C-9CAF-C08BEA4C0B27}"/>
          </ac:spMkLst>
        </pc:spChg>
        <pc:spChg chg="mod">
          <ac:chgData name="Raghunatha" userId="08f478259403198f" providerId="LiveId" clId="{95774615-9FB0-4B02-89C9-EFA759612320}" dt="2022-04-19T15:33:43.364" v="1441" actId="14100"/>
          <ac:spMkLst>
            <pc:docMk/>
            <pc:sldMk cId="2120479742" sldId="316"/>
            <ac:spMk id="9" creationId="{8FC9FC91-07DE-47AB-9680-B3467E832457}"/>
          </ac:spMkLst>
        </pc:spChg>
        <pc:graphicFrameChg chg="mod modGraphic">
          <ac:chgData name="Raghunatha" userId="08f478259403198f" providerId="LiveId" clId="{95774615-9FB0-4B02-89C9-EFA759612320}" dt="2022-04-24T06:42:27.850" v="1941" actId="20577"/>
          <ac:graphicFrameMkLst>
            <pc:docMk/>
            <pc:sldMk cId="2120479742" sldId="316"/>
            <ac:graphicFrameMk id="4" creationId="{4CC2F3F1-593F-40CB-818A-C47D04193E5E}"/>
          </ac:graphicFrameMkLst>
        </pc:graphicFrameChg>
        <pc:graphicFrameChg chg="modGraphic">
          <ac:chgData name="Raghunatha" userId="08f478259403198f" providerId="LiveId" clId="{95774615-9FB0-4B02-89C9-EFA759612320}" dt="2022-04-24T06:39:38.940" v="1865" actId="20577"/>
          <ac:graphicFrameMkLst>
            <pc:docMk/>
            <pc:sldMk cId="2120479742" sldId="316"/>
            <ac:graphicFrameMk id="7" creationId="{3756A3AF-1089-48E0-AC80-D66C85754C0F}"/>
          </ac:graphicFrameMkLst>
        </pc:graphicFrameChg>
      </pc:sldChg>
      <pc:sldChg chg="add del">
        <pc:chgData name="Raghunatha" userId="08f478259403198f" providerId="LiveId" clId="{95774615-9FB0-4B02-89C9-EFA759612320}" dt="2022-04-14T15:48:40.543" v="1310"/>
        <pc:sldMkLst>
          <pc:docMk/>
          <pc:sldMk cId="170089351" sldId="317"/>
        </pc:sldMkLst>
      </pc:sldChg>
      <pc:sldChg chg="addSp modSp new mod modAnim modShow">
        <pc:chgData name="Raghunatha" userId="08f478259403198f" providerId="LiveId" clId="{95774615-9FB0-4B02-89C9-EFA759612320}" dt="2022-04-24T07:05:54.855" v="2131"/>
        <pc:sldMkLst>
          <pc:docMk/>
          <pc:sldMk cId="2159276356" sldId="317"/>
        </pc:sldMkLst>
        <pc:spChg chg="add mod">
          <ac:chgData name="Raghunatha" userId="08f478259403198f" providerId="LiveId" clId="{95774615-9FB0-4B02-89C9-EFA759612320}" dt="2022-04-18T17:42:26.764" v="1396" actId="2710"/>
          <ac:spMkLst>
            <pc:docMk/>
            <pc:sldMk cId="2159276356" sldId="317"/>
            <ac:spMk id="3" creationId="{BB8AE0B2-6BA2-4F16-B86F-2E2EF1DE9B6D}"/>
          </ac:spMkLst>
        </pc:spChg>
        <pc:spChg chg="add mod">
          <ac:chgData name="Raghunatha" userId="08f478259403198f" providerId="LiveId" clId="{95774615-9FB0-4B02-89C9-EFA759612320}" dt="2022-04-18T17:41:15.227" v="1391" actId="208"/>
          <ac:spMkLst>
            <pc:docMk/>
            <pc:sldMk cId="2159276356" sldId="317"/>
            <ac:spMk id="5" creationId="{89A84D07-DCE2-4800-80CB-D82F2700AF18}"/>
          </ac:spMkLst>
        </pc:spChg>
        <pc:spChg chg="add mod">
          <ac:chgData name="Raghunatha" userId="08f478259403198f" providerId="LiveId" clId="{95774615-9FB0-4B02-89C9-EFA759612320}" dt="2022-04-24T07:05:54.855" v="2131"/>
          <ac:spMkLst>
            <pc:docMk/>
            <pc:sldMk cId="2159276356" sldId="317"/>
            <ac:spMk id="6" creationId="{CC7E26F3-85A3-4D0D-ABBA-0C297C511492}"/>
          </ac:spMkLst>
        </pc:spChg>
        <pc:spChg chg="add mod">
          <ac:chgData name="Raghunatha" userId="08f478259403198f" providerId="LiveId" clId="{95774615-9FB0-4B02-89C9-EFA759612320}" dt="2022-04-18T17:40:57.743" v="1387" actId="255"/>
          <ac:spMkLst>
            <pc:docMk/>
            <pc:sldMk cId="2159276356" sldId="317"/>
            <ac:spMk id="7" creationId="{725ED276-B055-48FD-8DA1-0C4F4D1C1363}"/>
          </ac:spMkLst>
        </pc:spChg>
        <pc:spChg chg="add mod">
          <ac:chgData name="Raghunatha" userId="08f478259403198f" providerId="LiveId" clId="{95774615-9FB0-4B02-89C9-EFA759612320}" dt="2022-04-18T17:43:08.108" v="1401" actId="207"/>
          <ac:spMkLst>
            <pc:docMk/>
            <pc:sldMk cId="2159276356" sldId="317"/>
            <ac:spMk id="9" creationId="{F984B294-42E9-4BDB-96C8-E95A654C7D49}"/>
          </ac:spMkLst>
        </pc:spChg>
      </pc:sldChg>
      <pc:sldMasterChg chg="setBg modSldLayout">
        <pc:chgData name="Raghunatha" userId="08f478259403198f" providerId="LiveId" clId="{95774615-9FB0-4B02-89C9-EFA759612320}" dt="2022-04-14T16:17:18.090" v="1370"/>
        <pc:sldMasterMkLst>
          <pc:docMk/>
          <pc:sldMasterMk cId="2460954070" sldId="2147483660"/>
        </pc:sldMasterMkLst>
        <pc:sldLayoutChg chg="setBg">
          <pc:chgData name="Raghunatha" userId="08f478259403198f" providerId="LiveId" clId="{95774615-9FB0-4B02-89C9-EFA759612320}" dt="2022-04-14T16:17:18.090" v="1370"/>
          <pc:sldLayoutMkLst>
            <pc:docMk/>
            <pc:sldMasterMk cId="2460954070" sldId="2147483660"/>
            <pc:sldLayoutMk cId="2385387890" sldId="2147483661"/>
          </pc:sldLayoutMkLst>
        </pc:sldLayoutChg>
        <pc:sldLayoutChg chg="setBg">
          <pc:chgData name="Raghunatha" userId="08f478259403198f" providerId="LiveId" clId="{95774615-9FB0-4B02-89C9-EFA759612320}" dt="2022-04-14T16:17:18.090" v="1370"/>
          <pc:sldLayoutMkLst>
            <pc:docMk/>
            <pc:sldMasterMk cId="2460954070" sldId="2147483660"/>
            <pc:sldLayoutMk cId="949138452" sldId="2147483662"/>
          </pc:sldLayoutMkLst>
        </pc:sldLayoutChg>
        <pc:sldLayoutChg chg="setBg">
          <pc:chgData name="Raghunatha" userId="08f478259403198f" providerId="LiveId" clId="{95774615-9FB0-4B02-89C9-EFA759612320}" dt="2022-04-14T16:17:18.090" v="1370"/>
          <pc:sldLayoutMkLst>
            <pc:docMk/>
            <pc:sldMasterMk cId="2460954070" sldId="2147483660"/>
            <pc:sldLayoutMk cId="2591524520" sldId="2147483663"/>
          </pc:sldLayoutMkLst>
        </pc:sldLayoutChg>
        <pc:sldLayoutChg chg="setBg">
          <pc:chgData name="Raghunatha" userId="08f478259403198f" providerId="LiveId" clId="{95774615-9FB0-4B02-89C9-EFA759612320}" dt="2022-04-14T16:17:18.090" v="1370"/>
          <pc:sldLayoutMkLst>
            <pc:docMk/>
            <pc:sldMasterMk cId="2460954070" sldId="2147483660"/>
            <pc:sldLayoutMk cId="1203092039" sldId="2147483664"/>
          </pc:sldLayoutMkLst>
        </pc:sldLayoutChg>
        <pc:sldLayoutChg chg="setBg">
          <pc:chgData name="Raghunatha" userId="08f478259403198f" providerId="LiveId" clId="{95774615-9FB0-4B02-89C9-EFA759612320}" dt="2022-04-14T16:17:18.090" v="1370"/>
          <pc:sldLayoutMkLst>
            <pc:docMk/>
            <pc:sldMasterMk cId="2460954070" sldId="2147483660"/>
            <pc:sldLayoutMk cId="3733172339" sldId="2147483665"/>
          </pc:sldLayoutMkLst>
        </pc:sldLayoutChg>
        <pc:sldLayoutChg chg="setBg">
          <pc:chgData name="Raghunatha" userId="08f478259403198f" providerId="LiveId" clId="{95774615-9FB0-4B02-89C9-EFA759612320}" dt="2022-04-14T16:17:18.090" v="1370"/>
          <pc:sldLayoutMkLst>
            <pc:docMk/>
            <pc:sldMasterMk cId="2460954070" sldId="2147483660"/>
            <pc:sldLayoutMk cId="3210312558" sldId="2147483666"/>
          </pc:sldLayoutMkLst>
        </pc:sldLayoutChg>
        <pc:sldLayoutChg chg="setBg">
          <pc:chgData name="Raghunatha" userId="08f478259403198f" providerId="LiveId" clId="{95774615-9FB0-4B02-89C9-EFA759612320}" dt="2022-04-14T16:17:18.090" v="1370"/>
          <pc:sldLayoutMkLst>
            <pc:docMk/>
            <pc:sldMasterMk cId="2460954070" sldId="2147483660"/>
            <pc:sldLayoutMk cId="3146388984" sldId="2147483667"/>
          </pc:sldLayoutMkLst>
        </pc:sldLayoutChg>
        <pc:sldLayoutChg chg="setBg">
          <pc:chgData name="Raghunatha" userId="08f478259403198f" providerId="LiveId" clId="{95774615-9FB0-4B02-89C9-EFA759612320}" dt="2022-04-14T16:17:18.090" v="1370"/>
          <pc:sldLayoutMkLst>
            <pc:docMk/>
            <pc:sldMasterMk cId="2460954070" sldId="2147483660"/>
            <pc:sldLayoutMk cId="3171841454" sldId="2147483668"/>
          </pc:sldLayoutMkLst>
        </pc:sldLayoutChg>
        <pc:sldLayoutChg chg="setBg">
          <pc:chgData name="Raghunatha" userId="08f478259403198f" providerId="LiveId" clId="{95774615-9FB0-4B02-89C9-EFA759612320}" dt="2022-04-14T16:17:18.090" v="1370"/>
          <pc:sldLayoutMkLst>
            <pc:docMk/>
            <pc:sldMasterMk cId="2460954070" sldId="2147483660"/>
            <pc:sldLayoutMk cId="1718958274" sldId="2147483669"/>
          </pc:sldLayoutMkLst>
        </pc:sldLayoutChg>
        <pc:sldLayoutChg chg="setBg">
          <pc:chgData name="Raghunatha" userId="08f478259403198f" providerId="LiveId" clId="{95774615-9FB0-4B02-89C9-EFA759612320}" dt="2022-04-14T16:17:18.090" v="1370"/>
          <pc:sldLayoutMkLst>
            <pc:docMk/>
            <pc:sldMasterMk cId="2460954070" sldId="2147483660"/>
            <pc:sldLayoutMk cId="2202905451" sldId="2147483670"/>
          </pc:sldLayoutMkLst>
        </pc:sldLayoutChg>
        <pc:sldLayoutChg chg="setBg">
          <pc:chgData name="Raghunatha" userId="08f478259403198f" providerId="LiveId" clId="{95774615-9FB0-4B02-89C9-EFA759612320}" dt="2022-04-14T16:17:18.090" v="137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setBg modSldLayout">
        <pc:chgData name="Raghunatha" userId="08f478259403198f" providerId="LiveId" clId="{95774615-9FB0-4B02-89C9-EFA759612320}" dt="2022-04-14T16:17:18.090" v="1370"/>
        <pc:sldMasterMkLst>
          <pc:docMk/>
          <pc:sldMasterMk cId="815848853" sldId="2147483880"/>
        </pc:sldMasterMkLst>
        <pc:sldLayoutChg chg="setBg">
          <pc:chgData name="Raghunatha" userId="08f478259403198f" providerId="LiveId" clId="{95774615-9FB0-4B02-89C9-EFA759612320}" dt="2022-04-14T16:17:18.090" v="1370"/>
          <pc:sldLayoutMkLst>
            <pc:docMk/>
            <pc:sldMasterMk cId="815848853" sldId="2147483880"/>
            <pc:sldLayoutMk cId="1205924982" sldId="2147483881"/>
          </pc:sldLayoutMkLst>
        </pc:sldLayoutChg>
        <pc:sldLayoutChg chg="setBg">
          <pc:chgData name="Raghunatha" userId="08f478259403198f" providerId="LiveId" clId="{95774615-9FB0-4B02-89C9-EFA759612320}" dt="2022-04-14T16:17:18.090" v="1370"/>
          <pc:sldLayoutMkLst>
            <pc:docMk/>
            <pc:sldMasterMk cId="815848853" sldId="2147483880"/>
            <pc:sldLayoutMk cId="2063161226" sldId="2147483882"/>
          </pc:sldLayoutMkLst>
        </pc:sldLayoutChg>
        <pc:sldLayoutChg chg="setBg">
          <pc:chgData name="Raghunatha" userId="08f478259403198f" providerId="LiveId" clId="{95774615-9FB0-4B02-89C9-EFA759612320}" dt="2022-04-14T16:17:18.090" v="1370"/>
          <pc:sldLayoutMkLst>
            <pc:docMk/>
            <pc:sldMasterMk cId="815848853" sldId="2147483880"/>
            <pc:sldLayoutMk cId="2185398340" sldId="2147483883"/>
          </pc:sldLayoutMkLst>
        </pc:sldLayoutChg>
        <pc:sldLayoutChg chg="setBg">
          <pc:chgData name="Raghunatha" userId="08f478259403198f" providerId="LiveId" clId="{95774615-9FB0-4B02-89C9-EFA759612320}" dt="2022-04-14T16:17:18.090" v="1370"/>
          <pc:sldLayoutMkLst>
            <pc:docMk/>
            <pc:sldMasterMk cId="815848853" sldId="2147483880"/>
            <pc:sldLayoutMk cId="514044975" sldId="2147483884"/>
          </pc:sldLayoutMkLst>
        </pc:sldLayoutChg>
        <pc:sldLayoutChg chg="setBg">
          <pc:chgData name="Raghunatha" userId="08f478259403198f" providerId="LiveId" clId="{95774615-9FB0-4B02-89C9-EFA759612320}" dt="2022-04-14T16:17:18.090" v="1370"/>
          <pc:sldLayoutMkLst>
            <pc:docMk/>
            <pc:sldMasterMk cId="815848853" sldId="2147483880"/>
            <pc:sldLayoutMk cId="915600202" sldId="2147483885"/>
          </pc:sldLayoutMkLst>
        </pc:sldLayoutChg>
        <pc:sldLayoutChg chg="setBg">
          <pc:chgData name="Raghunatha" userId="08f478259403198f" providerId="LiveId" clId="{95774615-9FB0-4B02-89C9-EFA759612320}" dt="2022-04-14T16:17:18.090" v="1370"/>
          <pc:sldLayoutMkLst>
            <pc:docMk/>
            <pc:sldMasterMk cId="815848853" sldId="2147483880"/>
            <pc:sldLayoutMk cId="2967410072" sldId="2147483886"/>
          </pc:sldLayoutMkLst>
        </pc:sldLayoutChg>
        <pc:sldLayoutChg chg="setBg">
          <pc:chgData name="Raghunatha" userId="08f478259403198f" providerId="LiveId" clId="{95774615-9FB0-4B02-89C9-EFA759612320}" dt="2022-04-14T16:17:18.090" v="1370"/>
          <pc:sldLayoutMkLst>
            <pc:docMk/>
            <pc:sldMasterMk cId="815848853" sldId="2147483880"/>
            <pc:sldLayoutMk cId="1997914297" sldId="2147483887"/>
          </pc:sldLayoutMkLst>
        </pc:sldLayoutChg>
        <pc:sldLayoutChg chg="setBg">
          <pc:chgData name="Raghunatha" userId="08f478259403198f" providerId="LiveId" clId="{95774615-9FB0-4B02-89C9-EFA759612320}" dt="2022-04-14T16:17:18.090" v="1370"/>
          <pc:sldLayoutMkLst>
            <pc:docMk/>
            <pc:sldMasterMk cId="815848853" sldId="2147483880"/>
            <pc:sldLayoutMk cId="3382813698" sldId="2147483888"/>
          </pc:sldLayoutMkLst>
        </pc:sldLayoutChg>
        <pc:sldLayoutChg chg="setBg">
          <pc:chgData name="Raghunatha" userId="08f478259403198f" providerId="LiveId" clId="{95774615-9FB0-4B02-89C9-EFA759612320}" dt="2022-04-14T16:17:18.090" v="1370"/>
          <pc:sldLayoutMkLst>
            <pc:docMk/>
            <pc:sldMasterMk cId="815848853" sldId="2147483880"/>
            <pc:sldLayoutMk cId="2855923377" sldId="2147483889"/>
          </pc:sldLayoutMkLst>
        </pc:sldLayoutChg>
        <pc:sldLayoutChg chg="setBg">
          <pc:chgData name="Raghunatha" userId="08f478259403198f" providerId="LiveId" clId="{95774615-9FB0-4B02-89C9-EFA759612320}" dt="2022-04-14T16:17:18.090" v="1370"/>
          <pc:sldLayoutMkLst>
            <pc:docMk/>
            <pc:sldMasterMk cId="815848853" sldId="2147483880"/>
            <pc:sldLayoutMk cId="4149237497" sldId="2147483890"/>
          </pc:sldLayoutMkLst>
        </pc:sldLayoutChg>
        <pc:sldLayoutChg chg="setBg">
          <pc:chgData name="Raghunatha" userId="08f478259403198f" providerId="LiveId" clId="{95774615-9FB0-4B02-89C9-EFA759612320}" dt="2022-04-14T16:17:18.090" v="1370"/>
          <pc:sldLayoutMkLst>
            <pc:docMk/>
            <pc:sldMasterMk cId="815848853" sldId="2147483880"/>
            <pc:sldLayoutMk cId="1565178311" sldId="2147483891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4/24/2022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4/24/2022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4/24/2022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4/24/2022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9249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4/24/2022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1612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4/24/2022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3983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4/24/2022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0449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4/24/2022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6002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4/24/2022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4100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4/24/2022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9142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4/24/2022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813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4/24/2022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4/24/2022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9233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4/24/2022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2374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4/24/2022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178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4/24/2022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4/24/2022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4/24/2022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4/24/2022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4/24/2022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4/24/2022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4/24/2022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dashVert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pPr/>
              <a:t>4/24/2022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dashVert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pPr/>
              <a:t>4/24/2022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848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1" r:id="rId1"/>
    <p:sldLayoutId id="2147483882" r:id="rId2"/>
    <p:sldLayoutId id="2147483883" r:id="rId3"/>
    <p:sldLayoutId id="2147483884" r:id="rId4"/>
    <p:sldLayoutId id="2147483885" r:id="rId5"/>
    <p:sldLayoutId id="2147483886" r:id="rId6"/>
    <p:sldLayoutId id="2147483887" r:id="rId7"/>
    <p:sldLayoutId id="2147483888" r:id="rId8"/>
    <p:sldLayoutId id="2147483889" r:id="rId9"/>
    <p:sldLayoutId id="2147483890" r:id="rId10"/>
    <p:sldLayoutId id="214748389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web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lgorithm" TargetMode="External"/><Relationship Id="rId2" Type="http://schemas.openxmlformats.org/officeDocument/2006/relationships/hyperlink" Target="https://en.wikipedia.org/wiki/Arthur_Samuel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>
            <a:extLst>
              <a:ext uri="{FF2B5EF4-FFF2-40B4-BE49-F238E27FC236}">
                <a16:creationId xmlns:a16="http://schemas.microsoft.com/office/drawing/2014/main" id="{6DBA19E1-8B3F-640D-5767-00963EC1D9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7035" y="157442"/>
            <a:ext cx="1195865" cy="111554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43CCBCD-C2B0-97A9-4B4A-573EDD579F49}"/>
              </a:ext>
            </a:extLst>
          </p:cNvPr>
          <p:cNvSpPr txBox="1"/>
          <p:nvPr/>
        </p:nvSpPr>
        <p:spPr>
          <a:xfrm>
            <a:off x="2850776" y="1058305"/>
            <a:ext cx="8023412" cy="1200329"/>
          </a:xfrm>
          <a:prstGeom prst="rect">
            <a:avLst/>
          </a:prstGeom>
          <a:noFill/>
          <a:ln w="57150">
            <a:solidFill>
              <a:srgbClr val="4472C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600" b="1" dirty="0"/>
              <a:t>Loan Prediction Using ada-boosting with decision tree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12A79C-E39F-C87C-C34B-C52BEB93B560}"/>
              </a:ext>
            </a:extLst>
          </p:cNvPr>
          <p:cNvSpPr txBox="1"/>
          <p:nvPr/>
        </p:nvSpPr>
        <p:spPr>
          <a:xfrm>
            <a:off x="123264" y="4236749"/>
            <a:ext cx="5327277" cy="126188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/>
              <a:t>Guided By:</a:t>
            </a:r>
            <a:endParaRPr lang="en-US" sz="2800" b="1" dirty="0">
              <a:ea typeface="Calibri"/>
              <a:cs typeface="Calibri"/>
            </a:endParaRPr>
          </a:p>
          <a:p>
            <a:r>
              <a:rPr lang="en-US" sz="2400" dirty="0">
                <a:ea typeface="Calibri"/>
                <a:cs typeface="Calibri"/>
              </a:rPr>
              <a:t>                    </a:t>
            </a:r>
            <a:r>
              <a:rPr lang="en-US" sz="2400" b="1" dirty="0">
                <a:ea typeface="Calibri"/>
                <a:cs typeface="Calibri"/>
              </a:rPr>
              <a:t> SHEKHARESH BARIK</a:t>
            </a:r>
          </a:p>
          <a:p>
            <a:r>
              <a:rPr lang="en-US" sz="2400" b="1" dirty="0">
                <a:ea typeface="Calibri"/>
                <a:cs typeface="Calibri"/>
              </a:rPr>
              <a:t>                     Asst. Professor, Dept. Of CSE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BD3C28-B6B7-9C0E-AB7D-C47DF3C4D9F1}"/>
              </a:ext>
            </a:extLst>
          </p:cNvPr>
          <p:cNvSpPr txBox="1"/>
          <p:nvPr/>
        </p:nvSpPr>
        <p:spPr>
          <a:xfrm>
            <a:off x="7360024" y="4275474"/>
            <a:ext cx="4642877" cy="16312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/>
              <a:t>Presented By:</a:t>
            </a:r>
            <a:endParaRPr lang="en-US" sz="2800" dirty="0">
              <a:ea typeface="Calibri"/>
              <a:cs typeface="Calibri"/>
            </a:endParaRPr>
          </a:p>
          <a:p>
            <a:r>
              <a:rPr lang="en-US" sz="2400" dirty="0">
                <a:ea typeface="Calibri"/>
                <a:cs typeface="Calibri"/>
              </a:rPr>
              <a:t>                         </a:t>
            </a:r>
            <a:r>
              <a:rPr lang="en-US" sz="2400" b="1" dirty="0">
                <a:ea typeface="Calibri"/>
                <a:cs typeface="Calibri"/>
              </a:rPr>
              <a:t>Raghunatha panda</a:t>
            </a:r>
          </a:p>
          <a:p>
            <a:r>
              <a:rPr lang="en-US" sz="2400" b="1" dirty="0">
                <a:ea typeface="Calibri"/>
                <a:cs typeface="Calibri"/>
              </a:rPr>
              <a:t>                          6th Sem, CSE</a:t>
            </a:r>
          </a:p>
          <a:p>
            <a:r>
              <a:rPr lang="en-US" sz="2400" b="1" dirty="0">
                <a:ea typeface="Calibri"/>
                <a:cs typeface="Calibri"/>
              </a:rPr>
              <a:t>                          1901229076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6D40F2-DC9F-6A07-2F10-56FC60FFDFC8}"/>
              </a:ext>
            </a:extLst>
          </p:cNvPr>
          <p:cNvSpPr txBox="1"/>
          <p:nvPr/>
        </p:nvSpPr>
        <p:spPr>
          <a:xfrm>
            <a:off x="2390775" y="6229350"/>
            <a:ext cx="7591425" cy="461665"/>
          </a:xfrm>
          <a:prstGeom prst="rect">
            <a:avLst/>
          </a:prstGeom>
          <a:noFill/>
          <a:ln w="28575">
            <a:solidFill>
              <a:srgbClr val="4472C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/>
              <a:t>DRIEMS Autonomous Engineering College, Tangi, Cuttack</a:t>
            </a:r>
            <a:endParaRPr lang="en-US" sz="2400" b="1" dirty="0">
              <a:ea typeface="Calibri"/>
              <a:cs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BBA0CC-FF22-48CA-AE26-46EA199AA1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64" y="157442"/>
            <a:ext cx="2312054" cy="210119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0D370EC-AED7-4257-A6F9-DE3ED0493053}"/>
              </a:ext>
            </a:extLst>
          </p:cNvPr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57150">
            <a:solidFill>
              <a:schemeClr val="tx1"/>
            </a:solidFill>
            <a:prstDash val="lgDashDotDot"/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9784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/>
      <p:bldP spid="10" grpId="0" animBg="1"/>
      <p:bldP spid="11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EFB42D9-EC77-4DDD-9AB1-16088D8C2EDF}"/>
              </a:ext>
            </a:extLst>
          </p:cNvPr>
          <p:cNvSpPr txBox="1"/>
          <p:nvPr/>
        </p:nvSpPr>
        <p:spPr>
          <a:xfrm>
            <a:off x="444649" y="189611"/>
            <a:ext cx="1528931" cy="579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2400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Model-2: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BC780D-2F88-4503-9642-69C55318B461}"/>
              </a:ext>
            </a:extLst>
          </p:cNvPr>
          <p:cNvSpPr txBox="1"/>
          <p:nvPr/>
        </p:nvSpPr>
        <p:spPr>
          <a:xfrm>
            <a:off x="444649" y="980342"/>
            <a:ext cx="6271112" cy="26808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this model we giving higher weights to </a:t>
            </a:r>
            <a:r>
              <a:rPr lang="en-US" sz="2400" b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previous model </a:t>
            </a:r>
            <a:r>
              <a:rPr lang="en-US" sz="2400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miss-classify points means, my model is going to focus more on these points(</a:t>
            </a:r>
            <a:r>
              <a:rPr lang="en-US" sz="2400" b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,B).</a:t>
            </a:r>
            <a:br>
              <a:rPr lang="en-US" b="1" dirty="0"/>
            </a:br>
            <a:endParaRPr lang="en-IN" b="1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5BB5B504-C04F-4D34-A7CC-35298C912A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5761" y="472184"/>
            <a:ext cx="5464013" cy="2956816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A3F3A3-1A2A-447D-AB7B-076477FFC0D9}"/>
              </a:ext>
            </a:extLst>
          </p:cNvPr>
          <p:cNvCxnSpPr/>
          <p:nvPr/>
        </p:nvCxnSpPr>
        <p:spPr>
          <a:xfrm flipV="1">
            <a:off x="7030720" y="2072640"/>
            <a:ext cx="4775200" cy="248133"/>
          </a:xfrm>
          <a:prstGeom prst="line">
            <a:avLst/>
          </a:prstGeom>
          <a:ln w="571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CD45D36-2045-45FA-8B67-E121278155A6}"/>
              </a:ext>
            </a:extLst>
          </p:cNvPr>
          <p:cNvSpPr txBox="1"/>
          <p:nvPr/>
        </p:nvSpPr>
        <p:spPr>
          <a:xfrm>
            <a:off x="444649" y="3557139"/>
            <a:ext cx="11575769" cy="22419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the 2</a:t>
            </a:r>
            <a:r>
              <a:rPr lang="en-US" sz="2400" b="1" i="0" baseline="300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sz="2400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model gives the </a:t>
            </a:r>
            <a:r>
              <a:rPr lang="en-US" sz="2400" b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above</a:t>
            </a:r>
            <a:r>
              <a:rPr lang="en-US" sz="2400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result, where it is able to classify two </a:t>
            </a:r>
            <a:r>
              <a:rPr lang="en-US" sz="2400" b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</a:t>
            </a:r>
            <a:r>
              <a:rPr lang="en-US" sz="2400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points (A,B)</a:t>
            </a:r>
            <a:r>
              <a:rPr lang="en-US" sz="2400" b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</a:t>
            </a:r>
            <a:r>
              <a:rPr lang="en-US" sz="2400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hich are miss-classify in previous model. But the model also miss-classify one </a:t>
            </a:r>
            <a:r>
              <a:rPr lang="en-US" sz="2400" b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blue </a:t>
            </a:r>
            <a:r>
              <a:rPr lang="en-US" sz="2400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point(D).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1078DA8-933F-414E-9019-83BCA66146A8}"/>
              </a:ext>
            </a:extLst>
          </p:cNvPr>
          <p:cNvSpPr txBox="1"/>
          <p:nvPr/>
        </p:nvSpPr>
        <p:spPr>
          <a:xfrm>
            <a:off x="444649" y="5587674"/>
            <a:ext cx="10751671" cy="11339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So, this one blue point(D) will be given higher weights in the next iteration.</a:t>
            </a:r>
          </a:p>
          <a:p>
            <a:pPr algn="just">
              <a:lnSpc>
                <a:spcPct val="150000"/>
              </a:lnSpc>
            </a:pPr>
            <a:r>
              <a:rPr lang="en-US" sz="2400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C67AC8-90D6-493A-900D-18C75C16B220}"/>
              </a:ext>
            </a:extLst>
          </p:cNvPr>
          <p:cNvSpPr txBox="1"/>
          <p:nvPr/>
        </p:nvSpPr>
        <p:spPr>
          <a:xfrm flipH="1">
            <a:off x="0" y="0"/>
            <a:ext cx="12020418" cy="6858000"/>
          </a:xfrm>
          <a:prstGeom prst="rect">
            <a:avLst/>
          </a:prstGeom>
          <a:noFill/>
          <a:ln w="57150">
            <a:solidFill>
              <a:srgbClr val="FF0066"/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0152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26" grpId="0"/>
      <p:bldP spid="2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C3EEA05-AC4F-4900-BC06-73A944D816E8}"/>
              </a:ext>
            </a:extLst>
          </p:cNvPr>
          <p:cNvSpPr txBox="1"/>
          <p:nvPr/>
        </p:nvSpPr>
        <p:spPr>
          <a:xfrm>
            <a:off x="444649" y="189611"/>
            <a:ext cx="1528931" cy="579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2400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Model-3: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7AAB3A-66DC-40A7-A6C3-FD8A217028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6147" y="2190491"/>
            <a:ext cx="4732493" cy="29568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5207FCF-A6F4-4E61-BCAD-BA646C309CAA}"/>
              </a:ext>
            </a:extLst>
          </p:cNvPr>
          <p:cNvSpPr txBox="1"/>
          <p:nvPr/>
        </p:nvSpPr>
        <p:spPr>
          <a:xfrm>
            <a:off x="444649" y="980342"/>
            <a:ext cx="11219031" cy="1572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this model we giving higher weights to </a:t>
            </a:r>
            <a:r>
              <a:rPr lang="en-US" sz="2400" b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previous model </a:t>
            </a:r>
            <a:r>
              <a:rPr lang="en-US" sz="2400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miss-classify points means, my model is going to focus more on these points(D).</a:t>
            </a:r>
            <a:br>
              <a:rPr lang="en-US" b="1" dirty="0"/>
            </a:br>
            <a:endParaRPr lang="en-IN" b="1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0F14C9E-950A-4C74-BDFB-ED7CF68888C8}"/>
              </a:ext>
            </a:extLst>
          </p:cNvPr>
          <p:cNvCxnSpPr>
            <a:cxnSpLocks/>
          </p:cNvCxnSpPr>
          <p:nvPr/>
        </p:nvCxnSpPr>
        <p:spPr>
          <a:xfrm flipV="1">
            <a:off x="4602480" y="3352800"/>
            <a:ext cx="3261360" cy="1544320"/>
          </a:xfrm>
          <a:prstGeom prst="line">
            <a:avLst/>
          </a:prstGeom>
          <a:ln w="571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A2E92BE-B5E6-4B2E-A8BD-D756AF511B8E}"/>
              </a:ext>
            </a:extLst>
          </p:cNvPr>
          <p:cNvSpPr txBox="1"/>
          <p:nvPr/>
        </p:nvSpPr>
        <p:spPr>
          <a:xfrm>
            <a:off x="444649" y="5310675"/>
            <a:ext cx="11600653" cy="11339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the 3</a:t>
            </a:r>
            <a:r>
              <a:rPr lang="en-US" sz="2400" b="1" i="0" baseline="300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US" sz="2400" b="1" baseline="300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 gives the above result, where it is able to classify </a:t>
            </a:r>
            <a:r>
              <a:rPr lang="en-US" sz="2400" b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</a:t>
            </a:r>
            <a:r>
              <a:rPr lang="en-US" sz="2400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blue points (D)</a:t>
            </a:r>
            <a:r>
              <a:rPr lang="en-US" sz="2400" b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</a:t>
            </a:r>
            <a:r>
              <a:rPr lang="en-US" sz="2400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hich are miss-classify in previous model. 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53DFEA-409D-4F19-A1CA-DE5EB60CCEC4}"/>
              </a:ext>
            </a:extLst>
          </p:cNvPr>
          <p:cNvSpPr txBox="1"/>
          <p:nvPr/>
        </p:nvSpPr>
        <p:spPr>
          <a:xfrm flipH="1">
            <a:off x="0" y="0"/>
            <a:ext cx="11967882" cy="6858000"/>
          </a:xfrm>
          <a:prstGeom prst="rect">
            <a:avLst/>
          </a:prstGeom>
          <a:noFill/>
          <a:ln w="57150">
            <a:solidFill>
              <a:srgbClr val="FF0066"/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9255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F582627-6C28-4904-B596-BE54C3FB92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542" y="94474"/>
            <a:ext cx="2900829" cy="161399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E31D998-A0A2-43BA-96F9-B229CC5960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745" y="94474"/>
            <a:ext cx="2790345" cy="157404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BC75B16-600F-4D67-9F85-1D229D7855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1735" y="88693"/>
            <a:ext cx="2531908" cy="157404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038B236-68F0-4F6D-B3B8-7C9E87A5BA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2069" y="1708468"/>
            <a:ext cx="4357608" cy="2358092"/>
          </a:xfrm>
          <a:prstGeom prst="rect">
            <a:avLst/>
          </a:prstGeom>
        </p:spPr>
      </p:pic>
      <p:sp>
        <p:nvSpPr>
          <p:cNvPr id="13" name="Plus Sign 12">
            <a:extLst>
              <a:ext uri="{FF2B5EF4-FFF2-40B4-BE49-F238E27FC236}">
                <a16:creationId xmlns:a16="http://schemas.microsoft.com/office/drawing/2014/main" id="{3394195C-8426-40E2-B943-BA0CC9A1623C}"/>
              </a:ext>
            </a:extLst>
          </p:cNvPr>
          <p:cNvSpPr/>
          <p:nvPr/>
        </p:nvSpPr>
        <p:spPr>
          <a:xfrm>
            <a:off x="3349358" y="403716"/>
            <a:ext cx="1168400" cy="934720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Plus Sign 13">
            <a:extLst>
              <a:ext uri="{FF2B5EF4-FFF2-40B4-BE49-F238E27FC236}">
                <a16:creationId xmlns:a16="http://schemas.microsoft.com/office/drawing/2014/main" id="{4BE440B8-ABA1-41F7-A778-8F0532B658FF}"/>
              </a:ext>
            </a:extLst>
          </p:cNvPr>
          <p:cNvSpPr/>
          <p:nvPr/>
        </p:nvSpPr>
        <p:spPr>
          <a:xfrm>
            <a:off x="7519212" y="408353"/>
            <a:ext cx="1168400" cy="934720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3FFC795-F07B-4D1B-BD4D-613578E57F70}"/>
              </a:ext>
            </a:extLst>
          </p:cNvPr>
          <p:cNvCxnSpPr>
            <a:cxnSpLocks/>
          </p:cNvCxnSpPr>
          <p:nvPr/>
        </p:nvCxnSpPr>
        <p:spPr>
          <a:xfrm>
            <a:off x="10739120" y="1877060"/>
            <a:ext cx="71120" cy="202184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9ACB744-F408-4EBA-B6A7-CA788D05733B}"/>
              </a:ext>
            </a:extLst>
          </p:cNvPr>
          <p:cNvCxnSpPr>
            <a:cxnSpLocks/>
          </p:cNvCxnSpPr>
          <p:nvPr/>
        </p:nvCxnSpPr>
        <p:spPr>
          <a:xfrm flipV="1">
            <a:off x="8293319" y="2865606"/>
            <a:ext cx="3715107" cy="331405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737AF8A-7ACD-4091-B425-423080B2CB40}"/>
              </a:ext>
            </a:extLst>
          </p:cNvPr>
          <p:cNvCxnSpPr>
            <a:cxnSpLocks/>
          </p:cNvCxnSpPr>
          <p:nvPr/>
        </p:nvCxnSpPr>
        <p:spPr>
          <a:xfrm flipV="1">
            <a:off x="8884628" y="2549458"/>
            <a:ext cx="3166265" cy="134112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8E85A18-7BF5-46AF-A062-C0E7E9CDA46C}"/>
              </a:ext>
            </a:extLst>
          </p:cNvPr>
          <p:cNvSpPr txBox="1"/>
          <p:nvPr/>
        </p:nvSpPr>
        <p:spPr>
          <a:xfrm>
            <a:off x="387049" y="1595105"/>
            <a:ext cx="7457440" cy="16879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can say all these individual models are not strong enough to classify the points correctly and are often called weak learners.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52D4023-4C18-42E2-8F56-AE124A949A5C}"/>
              </a:ext>
            </a:extLst>
          </p:cNvPr>
          <p:cNvSpPr txBox="1"/>
          <p:nvPr/>
        </p:nvSpPr>
        <p:spPr>
          <a:xfrm>
            <a:off x="321542" y="3446012"/>
            <a:ext cx="7457440" cy="16879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After multiple iterations, we will be able to create the right decision boundary with the help of all the previous weak learners. 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60B8778-8A52-4208-B2B7-590B000DDD7B}"/>
              </a:ext>
            </a:extLst>
          </p:cNvPr>
          <p:cNvSpPr txBox="1"/>
          <p:nvPr/>
        </p:nvSpPr>
        <p:spPr>
          <a:xfrm>
            <a:off x="381484" y="5411666"/>
            <a:ext cx="11429031" cy="11339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 you can see the final model is able to classify all the points correctly.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final model is known as a strong learner.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1B27F64-94FF-440C-A9EB-A9E6F33A86B1}"/>
              </a:ext>
            </a:extLst>
          </p:cNvPr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57150">
            <a:solidFill>
              <a:srgbClr val="FF0066"/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5417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28" grpId="0"/>
      <p:bldP spid="30" grpId="0"/>
      <p:bldP spid="3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8FD79EF-5E57-4E64-AECA-94AD7CE870D8}"/>
              </a:ext>
            </a:extLst>
          </p:cNvPr>
          <p:cNvSpPr txBox="1"/>
          <p:nvPr/>
        </p:nvSpPr>
        <p:spPr>
          <a:xfrm>
            <a:off x="436880" y="1209040"/>
            <a:ext cx="11023600" cy="4457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Step-1:Initialize the weights as 1/n to every n observations.</a:t>
            </a:r>
          </a:p>
          <a:p>
            <a:pPr algn="just">
              <a:lnSpc>
                <a:spcPct val="150000"/>
              </a:lnSpc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Step-2: Select the features according to highest information gain and calculate the 	total error.</a:t>
            </a:r>
          </a:p>
          <a:p>
            <a:pPr algn="just">
              <a:lnSpc>
                <a:spcPct val="150000"/>
              </a:lnSpc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Step-3:Calculate the performance of the stump.</a:t>
            </a:r>
          </a:p>
          <a:p>
            <a:pPr algn="just">
              <a:lnSpc>
                <a:spcPct val="150000"/>
              </a:lnSpc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Step-4:Calculate the new weights for each miss-classification (increase) and right 	classification(decrease).</a:t>
            </a:r>
          </a:p>
          <a:p>
            <a:pPr algn="just">
              <a:lnSpc>
                <a:spcPct val="150000"/>
              </a:lnSpc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Step-5: Normalize the new weights so that the sum of weights is 1.</a:t>
            </a:r>
          </a:p>
          <a:p>
            <a:pPr algn="just">
              <a:lnSpc>
                <a:spcPct val="150000"/>
              </a:lnSpc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Step-6: Now repeat from step-2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8D7A37-B4EA-4877-9FA3-BFF71D5B3BD7}"/>
              </a:ext>
            </a:extLst>
          </p:cNvPr>
          <p:cNvSpPr txBox="1"/>
          <p:nvPr/>
        </p:nvSpPr>
        <p:spPr>
          <a:xfrm>
            <a:off x="436880" y="360979"/>
            <a:ext cx="4572000" cy="461665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 For Ada-boost Algorithm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992756-FF07-4D58-A81C-A2C08F992594}"/>
              </a:ext>
            </a:extLst>
          </p:cNvPr>
          <p:cNvSpPr txBox="1"/>
          <p:nvPr/>
        </p:nvSpPr>
        <p:spPr>
          <a:xfrm flipH="1">
            <a:off x="0" y="0"/>
            <a:ext cx="12084424" cy="6858000"/>
          </a:xfrm>
          <a:prstGeom prst="rect">
            <a:avLst/>
          </a:prstGeom>
          <a:noFill/>
          <a:ln w="57150">
            <a:solidFill>
              <a:srgbClr val="FF0066"/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5077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1454BD5-0450-4D1E-B4EC-D5B1A3251E7C}"/>
              </a:ext>
            </a:extLst>
          </p:cNvPr>
          <p:cNvSpPr txBox="1"/>
          <p:nvPr/>
        </p:nvSpPr>
        <p:spPr>
          <a:xfrm>
            <a:off x="314959" y="356796"/>
            <a:ext cx="7314005" cy="461665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Understanding the working of AdaBoost Algorithm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2B1013-D393-43DB-8D68-C6904E6BD1C7}"/>
              </a:ext>
            </a:extLst>
          </p:cNvPr>
          <p:cNvSpPr txBox="1"/>
          <p:nvPr/>
        </p:nvSpPr>
        <p:spPr>
          <a:xfrm>
            <a:off x="223520" y="890955"/>
            <a:ext cx="10637520" cy="579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400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 Image is shown below is the actual representation of </a:t>
            </a:r>
            <a:r>
              <a:rPr lang="en-US" sz="2400" b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loan</a:t>
            </a:r>
            <a:r>
              <a:rPr lang="en-US" sz="2400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dataset.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EAAD89-A89A-415F-A2B7-AA1166FDA8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000" b="5337"/>
          <a:stretch/>
        </p:blipFill>
        <p:spPr>
          <a:xfrm>
            <a:off x="1209042" y="1626785"/>
            <a:ext cx="9509759" cy="248801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E43E8BD-2D08-478D-9BA8-93C37E75E6E8}"/>
              </a:ext>
            </a:extLst>
          </p:cNvPr>
          <p:cNvSpPr txBox="1"/>
          <p:nvPr/>
        </p:nvSpPr>
        <p:spPr>
          <a:xfrm>
            <a:off x="314960" y="3960442"/>
            <a:ext cx="9997440" cy="2795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Row No:  no of observation we take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Gender: male/female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Age: what is the client age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Income: the income amount per month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Illness(it is the target): eligible for loan or not(yes/no)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077305-21F7-46D6-AE53-9BBA69C9EE68}"/>
              </a:ext>
            </a:extLst>
          </p:cNvPr>
          <p:cNvSpPr txBox="1"/>
          <p:nvPr/>
        </p:nvSpPr>
        <p:spPr>
          <a:xfrm flipH="1">
            <a:off x="0" y="0"/>
            <a:ext cx="12191999" cy="6858000"/>
          </a:xfrm>
          <a:prstGeom prst="rect">
            <a:avLst/>
          </a:prstGeom>
          <a:noFill/>
          <a:ln w="57150">
            <a:solidFill>
              <a:srgbClr val="FF0066"/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5500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7D9EA29-5BCB-4A0B-A09F-5E2440160A36}"/>
              </a:ext>
            </a:extLst>
          </p:cNvPr>
          <p:cNvSpPr txBox="1"/>
          <p:nvPr/>
        </p:nvSpPr>
        <p:spPr>
          <a:xfrm>
            <a:off x="254000" y="192603"/>
            <a:ext cx="8503920" cy="16879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Step-1:Initialize the weights as 1/n to every n observations.</a:t>
            </a:r>
          </a:p>
          <a:p>
            <a:pPr algn="just">
              <a:lnSpc>
                <a:spcPct val="150000"/>
              </a:lnSpc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,n=5 </a:t>
            </a:r>
          </a:p>
          <a:p>
            <a:pPr algn="just">
              <a:lnSpc>
                <a:spcPct val="150000"/>
              </a:lnSpc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so, 1/n=1/5=0.2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217858B-B701-496D-AD83-0EE5E3BF48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2422417"/>
              </p:ext>
            </p:extLst>
          </p:nvPr>
        </p:nvGraphicFramePr>
        <p:xfrm>
          <a:off x="1920240" y="2459203"/>
          <a:ext cx="812800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84424370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1895001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34779243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2425018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970336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6912126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Row 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Gender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Age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Income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Target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weights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874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35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371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7567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2831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10938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F4FBBCE-5767-41BF-AEF3-F1892C8614DE}"/>
              </a:ext>
            </a:extLst>
          </p:cNvPr>
          <p:cNvSpPr txBox="1"/>
          <p:nvPr/>
        </p:nvSpPr>
        <p:spPr>
          <a:xfrm>
            <a:off x="254000" y="5262880"/>
            <a:ext cx="7325360" cy="1133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Initially, all the weights will be equal.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sum of all weight =1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EA848D-A259-4387-9AD5-523C3FF987C1}"/>
              </a:ext>
            </a:extLst>
          </p:cNvPr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57150">
            <a:solidFill>
              <a:srgbClr val="FF0066"/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39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9392EC28-E541-49FB-A7B6-4CCF4780B6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139971"/>
              </p:ext>
            </p:extLst>
          </p:nvPr>
        </p:nvGraphicFramePr>
        <p:xfrm>
          <a:off x="3942080" y="1029071"/>
          <a:ext cx="812800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84424370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1895001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34779243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2425018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970336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6912126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Row 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Gender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Age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Income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Target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weights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874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35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30000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371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25000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7567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60000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2831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109384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5BD79CE0-DFA9-466E-9AE2-3A3E453E65A5}"/>
              </a:ext>
            </a:extLst>
          </p:cNvPr>
          <p:cNvSpPr/>
          <p:nvPr/>
        </p:nvSpPr>
        <p:spPr>
          <a:xfrm>
            <a:off x="1717040" y="1149835"/>
            <a:ext cx="629920" cy="4222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2E4C3D-2573-4A02-8333-A48EA59C453E}"/>
              </a:ext>
            </a:extLst>
          </p:cNvPr>
          <p:cNvSpPr txBox="1"/>
          <p:nvPr/>
        </p:nvSpPr>
        <p:spPr>
          <a:xfrm>
            <a:off x="1757680" y="1186451"/>
            <a:ext cx="589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AGE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E10E85F-3FBB-4BF3-ACA7-E44F8BE5273A}"/>
              </a:ext>
            </a:extLst>
          </p:cNvPr>
          <p:cNvSpPr/>
          <p:nvPr/>
        </p:nvSpPr>
        <p:spPr>
          <a:xfrm>
            <a:off x="2484120" y="2255037"/>
            <a:ext cx="58928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0F85A7-DC13-4546-BA0B-F2B6BF17EBE5}"/>
              </a:ext>
            </a:extLst>
          </p:cNvPr>
          <p:cNvSpPr/>
          <p:nvPr/>
        </p:nvSpPr>
        <p:spPr>
          <a:xfrm>
            <a:off x="721360" y="2255037"/>
            <a:ext cx="599440" cy="3967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8D7C143-91B5-4B8A-B099-D6FDBF38FB78}"/>
              </a:ext>
            </a:extLst>
          </p:cNvPr>
          <p:cNvCxnSpPr>
            <a:endCxn id="7" idx="0"/>
          </p:cNvCxnSpPr>
          <p:nvPr/>
        </p:nvCxnSpPr>
        <p:spPr>
          <a:xfrm flipH="1">
            <a:off x="1021080" y="1572078"/>
            <a:ext cx="695960" cy="68295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D4289D9-83EF-4EB5-A087-70D85064C558}"/>
              </a:ext>
            </a:extLst>
          </p:cNvPr>
          <p:cNvCxnSpPr>
            <a:endCxn id="6" idx="0"/>
          </p:cNvCxnSpPr>
          <p:nvPr/>
        </p:nvCxnSpPr>
        <p:spPr>
          <a:xfrm>
            <a:off x="2346960" y="1572078"/>
            <a:ext cx="431800" cy="68295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BD5C1D7-7689-44EC-AF01-4584C4F6B7CE}"/>
              </a:ext>
            </a:extLst>
          </p:cNvPr>
          <p:cNvSpPr txBox="1"/>
          <p:nvPr/>
        </p:nvSpPr>
        <p:spPr>
          <a:xfrm>
            <a:off x="477520" y="1483360"/>
            <a:ext cx="924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age&gt;40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5AF7F8-531A-4D82-ADEA-C605AD5F7664}"/>
              </a:ext>
            </a:extLst>
          </p:cNvPr>
          <p:cNvSpPr txBox="1"/>
          <p:nvPr/>
        </p:nvSpPr>
        <p:spPr>
          <a:xfrm>
            <a:off x="2526030" y="1229214"/>
            <a:ext cx="10134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age&lt;=40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C445DA-32FA-43C1-AA86-B5836A21D133}"/>
              </a:ext>
            </a:extLst>
          </p:cNvPr>
          <p:cNvSpPr txBox="1"/>
          <p:nvPr/>
        </p:nvSpPr>
        <p:spPr>
          <a:xfrm>
            <a:off x="741680" y="2288280"/>
            <a:ext cx="52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yes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E889B3A-B0E4-4DB9-8B30-A851D31A03EE}"/>
              </a:ext>
            </a:extLst>
          </p:cNvPr>
          <p:cNvSpPr txBox="1"/>
          <p:nvPr/>
        </p:nvSpPr>
        <p:spPr>
          <a:xfrm>
            <a:off x="2562860" y="2244877"/>
            <a:ext cx="469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6DDF3C-F9E8-4697-B5D0-971DE622BADB}"/>
              </a:ext>
            </a:extLst>
          </p:cNvPr>
          <p:cNvSpPr txBox="1"/>
          <p:nvPr/>
        </p:nvSpPr>
        <p:spPr>
          <a:xfrm>
            <a:off x="568960" y="3871344"/>
            <a:ext cx="10657840" cy="1133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Here, in case observation 2,3,4 have miss-</a:t>
            </a:r>
            <a:r>
              <a:rPr lang="en-US" sz="2400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classified.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Here ,out of 5 ,three have miss-classified and two have right classified.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23D6C52-0814-46FC-893A-0B9FE04E3361}"/>
              </a:ext>
            </a:extLst>
          </p:cNvPr>
          <p:cNvSpPr txBox="1"/>
          <p:nvPr/>
        </p:nvSpPr>
        <p:spPr>
          <a:xfrm>
            <a:off x="254000" y="171444"/>
            <a:ext cx="108813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ep-2: Select the features according to highest information gain and calculate the total error</a:t>
            </a: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D268757-E7C9-4038-9B41-2E8FCADEB89B}"/>
              </a:ext>
            </a:extLst>
          </p:cNvPr>
          <p:cNvSpPr txBox="1"/>
          <p:nvPr/>
        </p:nvSpPr>
        <p:spPr>
          <a:xfrm>
            <a:off x="594360" y="5228764"/>
            <a:ext cx="66954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error =miss-classified/n</a:t>
            </a: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	= 3/5</a:t>
            </a: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	= 0.6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20E9E4F-3019-4FBA-AA99-2C185B9F227D}"/>
              </a:ext>
            </a:extLst>
          </p:cNvPr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57150">
            <a:solidFill>
              <a:srgbClr val="FF0066"/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1998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 animBg="1"/>
      <p:bldP spid="12" grpId="0"/>
      <p:bldP spid="14" grpId="0"/>
      <p:bldP spid="15" grpId="0"/>
      <p:bldP spid="17" grpId="0"/>
      <p:bldP spid="1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B8AE0B2-6BA2-4F16-B86F-2E2EF1DE9B6D}"/>
              </a:ext>
            </a:extLst>
          </p:cNvPr>
          <p:cNvSpPr txBox="1"/>
          <p:nvPr/>
        </p:nvSpPr>
        <p:spPr>
          <a:xfrm>
            <a:off x="528918" y="1291842"/>
            <a:ext cx="11223812" cy="16970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400" b="1" dirty="0"/>
              <a:t>H(s) = entropy for the dataset before any change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400" b="1" dirty="0"/>
              <a:t>IG =information for the dataset S for the variable a for a random variable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400" b="1" dirty="0"/>
              <a:t>H(</a:t>
            </a:r>
            <a:r>
              <a:rPr lang="en-GB" sz="2400" b="1" dirty="0" err="1"/>
              <a:t>s|a</a:t>
            </a:r>
            <a:r>
              <a:rPr lang="en-GB" sz="2400" b="1" dirty="0"/>
              <a:t>)= conditional entropy for the dataset given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A84D07-DCE2-4800-80CB-D82F2700AF18}"/>
              </a:ext>
            </a:extLst>
          </p:cNvPr>
          <p:cNvSpPr txBox="1"/>
          <p:nvPr/>
        </p:nvSpPr>
        <p:spPr>
          <a:xfrm>
            <a:off x="528918" y="187404"/>
            <a:ext cx="2868706" cy="461665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GB" sz="2400" b="1" dirty="0">
                <a:solidFill>
                  <a:schemeClr val="accent1"/>
                </a:solidFill>
              </a:rPr>
              <a:t>Information gain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5ED276-B055-48FD-8DA1-0C4F4D1C1363}"/>
              </a:ext>
            </a:extLst>
          </p:cNvPr>
          <p:cNvSpPr txBox="1"/>
          <p:nvPr/>
        </p:nvSpPr>
        <p:spPr>
          <a:xfrm>
            <a:off x="-1156447" y="799236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b="1" dirty="0">
                <a:solidFill>
                  <a:schemeClr val="accent2"/>
                </a:solidFill>
              </a:rPr>
              <a:t>IG(</a:t>
            </a:r>
            <a:r>
              <a:rPr lang="en-GB" sz="2000" b="1" dirty="0" err="1">
                <a:solidFill>
                  <a:schemeClr val="accent2"/>
                </a:solidFill>
              </a:rPr>
              <a:t>s,a</a:t>
            </a:r>
            <a:r>
              <a:rPr lang="en-GB" sz="2000" b="1" dirty="0">
                <a:solidFill>
                  <a:schemeClr val="accent2"/>
                </a:solidFill>
              </a:rPr>
              <a:t>) =H(s)-H(</a:t>
            </a:r>
            <a:r>
              <a:rPr lang="en-GB" sz="2000" b="1" dirty="0" err="1">
                <a:solidFill>
                  <a:schemeClr val="accent2"/>
                </a:solidFill>
              </a:rPr>
              <a:t>s|a</a:t>
            </a:r>
            <a:r>
              <a:rPr lang="en-GB" sz="2000" b="1" dirty="0">
                <a:solidFill>
                  <a:schemeClr val="accent2"/>
                </a:solidFill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984B294-42E9-4BDB-96C8-E95A654C7D49}"/>
                  </a:ext>
                </a:extLst>
              </p:cNvPr>
              <p:cNvSpPr txBox="1"/>
              <p:nvPr/>
            </p:nvSpPr>
            <p:spPr>
              <a:xfrm>
                <a:off x="484094" y="3081406"/>
                <a:ext cx="11223812" cy="25435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GB" sz="2000" b="1" dirty="0">
                    <a:solidFill>
                      <a:srgbClr val="FF000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Entropy</a:t>
                </a:r>
                <a:r>
                  <a:rPr lang="en-GB" sz="20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 = it is a metric to measure the impurity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b="1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𝑬𝒏𝒕𝒓𝒐𝒑𝒚</m:t>
                      </m:r>
                      <m:d>
                        <m:dPr>
                          <m:ctrlPr>
                            <a:rPr lang="en-IN" sz="2000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IN" sz="2000" b="1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𝒔</m:t>
                          </m:r>
                        </m:e>
                      </m:d>
                      <m:r>
                        <a:rPr lang="en-IN" sz="2000" b="1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=−</m:t>
                      </m:r>
                      <m:r>
                        <a:rPr lang="en-IN" sz="2000" b="1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𝑷</m:t>
                      </m:r>
                      <m:d>
                        <m:dPr>
                          <m:ctrlPr>
                            <a:rPr lang="en-IN" sz="2000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IN" sz="2000" b="1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𝒚𝒆𝒔</m:t>
                          </m:r>
                        </m:e>
                      </m:d>
                      <m:sSub>
                        <m:sSubPr>
                          <m:ctrlPr>
                            <a:rPr lang="en-IN" sz="2000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N" sz="2000" b="1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𝒍𝒐𝒈</m:t>
                          </m:r>
                        </m:e>
                        <m:sub>
                          <m:r>
                            <a:rPr lang="en-IN" sz="2000" b="1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IN" sz="2000" b="1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𝑷</m:t>
                      </m:r>
                      <m:d>
                        <m:dPr>
                          <m:ctrlPr>
                            <a:rPr lang="en-IN" sz="2000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IN" sz="2000" b="1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𝒚𝒆𝒔</m:t>
                          </m:r>
                        </m:e>
                      </m:d>
                      <m:r>
                        <a:rPr lang="en-IN" sz="2000" b="1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IN" sz="2000" b="1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𝑷</m:t>
                      </m:r>
                      <m:d>
                        <m:dPr>
                          <m:ctrlPr>
                            <a:rPr lang="en-IN" sz="2000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IN" sz="2000" b="1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𝒏𝒐</m:t>
                          </m:r>
                        </m:e>
                      </m:d>
                      <m:sSub>
                        <m:sSubPr>
                          <m:ctrlPr>
                            <a:rPr lang="en-IN" sz="2000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N" sz="2000" b="1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𝒍𝒐𝒈</m:t>
                          </m:r>
                        </m:e>
                        <m:sub>
                          <m:r>
                            <a:rPr lang="en-IN" sz="2000" b="1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IN" sz="2000" b="1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𝑷</m:t>
                      </m:r>
                      <m:d>
                        <m:dPr>
                          <m:ctrlPr>
                            <a:rPr lang="en-IN" sz="2000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IN" sz="2000" b="1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𝒏𝒐</m:t>
                          </m:r>
                        </m:e>
                      </m:d>
                    </m:oMath>
                  </m:oMathPara>
                </a14:m>
                <a:endParaRPr lang="en-GB" sz="20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en-IN" sz="2000" b="1" dirty="0">
                    <a:latin typeface="Verdana" panose="020B0604030504040204" pitchFamily="34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S is the total sample space</a:t>
                </a: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en-IN" sz="2000" b="1" dirty="0">
                    <a:latin typeface="Verdana" panose="020B0604030504040204" pitchFamily="34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P(yes) is probability of yes</a:t>
                </a: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en-IN" sz="2000" b="1" dirty="0">
                    <a:latin typeface="Verdana" panose="020B0604030504040204" pitchFamily="34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P(no) is probability of  no </a:t>
                </a:r>
                <a:endParaRPr lang="en-GB" sz="2000" b="1" dirty="0">
                  <a:solidFill>
                    <a:srgbClr val="00B0F0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984B294-42E9-4BDB-96C8-E95A654C7D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094" y="3081406"/>
                <a:ext cx="11223812" cy="2543581"/>
              </a:xfrm>
              <a:prstGeom prst="rect">
                <a:avLst/>
              </a:prstGeom>
              <a:blipFill>
                <a:blip r:embed="rId2"/>
                <a:stretch>
                  <a:fillRect l="-543" b="-334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CC7E26F3-85A3-4D0D-ABBA-0C297C511492}"/>
              </a:ext>
            </a:extLst>
          </p:cNvPr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57150">
            <a:solidFill>
              <a:srgbClr val="FF0066"/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9276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animBg="1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DD3EB6C-9C32-45D0-9DCC-D79CE42767E5}"/>
              </a:ext>
            </a:extLst>
          </p:cNvPr>
          <p:cNvSpPr txBox="1"/>
          <p:nvPr/>
        </p:nvSpPr>
        <p:spPr>
          <a:xfrm>
            <a:off x="274320" y="202763"/>
            <a:ext cx="7274560" cy="579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Step-3:Calculate the performance of the stump.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2FA9FA5-187F-476E-831B-9FD744F407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8830049"/>
              </p:ext>
            </p:extLst>
          </p:nvPr>
        </p:nvGraphicFramePr>
        <p:xfrm>
          <a:off x="5496560" y="1029071"/>
          <a:ext cx="657352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5587">
                  <a:extLst>
                    <a:ext uri="{9D8B030D-6E8A-4147-A177-3AD203B41FA5}">
                      <a16:colId xmlns:a16="http://schemas.microsoft.com/office/drawing/2014/main" val="1844243708"/>
                    </a:ext>
                  </a:extLst>
                </a:gridCol>
                <a:gridCol w="1095587">
                  <a:extLst>
                    <a:ext uri="{9D8B030D-6E8A-4147-A177-3AD203B41FA5}">
                      <a16:colId xmlns:a16="http://schemas.microsoft.com/office/drawing/2014/main" val="418950016"/>
                    </a:ext>
                  </a:extLst>
                </a:gridCol>
                <a:gridCol w="1095587">
                  <a:extLst>
                    <a:ext uri="{9D8B030D-6E8A-4147-A177-3AD203B41FA5}">
                      <a16:colId xmlns:a16="http://schemas.microsoft.com/office/drawing/2014/main" val="1347792438"/>
                    </a:ext>
                  </a:extLst>
                </a:gridCol>
                <a:gridCol w="1095587">
                  <a:extLst>
                    <a:ext uri="{9D8B030D-6E8A-4147-A177-3AD203B41FA5}">
                      <a16:colId xmlns:a16="http://schemas.microsoft.com/office/drawing/2014/main" val="2024250181"/>
                    </a:ext>
                  </a:extLst>
                </a:gridCol>
                <a:gridCol w="1095587">
                  <a:extLst>
                    <a:ext uri="{9D8B030D-6E8A-4147-A177-3AD203B41FA5}">
                      <a16:colId xmlns:a16="http://schemas.microsoft.com/office/drawing/2014/main" val="39703365"/>
                    </a:ext>
                  </a:extLst>
                </a:gridCol>
                <a:gridCol w="1095587">
                  <a:extLst>
                    <a:ext uri="{9D8B030D-6E8A-4147-A177-3AD203B41FA5}">
                      <a16:colId xmlns:a16="http://schemas.microsoft.com/office/drawing/2014/main" val="16912126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Row 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Gender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Age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Income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Target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weights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874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35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30000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371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25000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7567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60000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2831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10938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9F82D96-9506-4F4C-B0F1-A0281713DBE3}"/>
              </a:ext>
            </a:extLst>
          </p:cNvPr>
          <p:cNvSpPr txBox="1"/>
          <p:nvPr/>
        </p:nvSpPr>
        <p:spPr>
          <a:xfrm>
            <a:off x="121918" y="1273294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of the stump=</a:t>
            </a:r>
            <a:endParaRPr lang="en-IN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09147C-17B6-4280-8930-F643B10A8C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9119" y="1336843"/>
            <a:ext cx="2377442" cy="47248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7F28D39-8FF7-4591-B67F-EC4AC38BB27E}"/>
              </a:ext>
            </a:extLst>
          </p:cNvPr>
          <p:cNvSpPr txBox="1"/>
          <p:nvPr/>
        </p:nvSpPr>
        <p:spPr>
          <a:xfrm>
            <a:off x="2758439" y="1793399"/>
            <a:ext cx="3616960" cy="2251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dirty="0"/>
              <a:t>=</a:t>
            </a:r>
            <a:r>
              <a:rPr lang="en-IN" sz="2400" b="1" dirty="0"/>
              <a:t>1/2 </a:t>
            </a:r>
            <a:r>
              <a:rPr lang="en-IN" sz="2000" b="1" dirty="0"/>
              <a:t>x log</a:t>
            </a:r>
            <a:r>
              <a:rPr lang="en-IN" sz="1100" b="1" dirty="0"/>
              <a:t>e</a:t>
            </a:r>
            <a:r>
              <a:rPr lang="en-IN" sz="2400" b="1" dirty="0"/>
              <a:t>(1-0.6)/0.6</a:t>
            </a:r>
          </a:p>
          <a:p>
            <a:pPr algn="just">
              <a:lnSpc>
                <a:spcPct val="150000"/>
              </a:lnSpc>
            </a:pPr>
            <a:r>
              <a:rPr lang="en-IN" sz="2400" b="1" dirty="0"/>
              <a:t>=1/2 </a:t>
            </a:r>
            <a:r>
              <a:rPr lang="en-IN" b="1" dirty="0"/>
              <a:t>x log</a:t>
            </a:r>
            <a:r>
              <a:rPr lang="en-IN" sz="1100" b="1" dirty="0"/>
              <a:t>e</a:t>
            </a:r>
            <a:r>
              <a:rPr lang="en-IN" sz="2400" b="1" dirty="0"/>
              <a:t>(0.6)</a:t>
            </a:r>
          </a:p>
          <a:p>
            <a:pPr algn="just">
              <a:lnSpc>
                <a:spcPct val="150000"/>
              </a:lnSpc>
            </a:pPr>
            <a:r>
              <a:rPr lang="en-IN" sz="2400" b="1" dirty="0"/>
              <a:t>=1/2 x 0.5</a:t>
            </a:r>
          </a:p>
          <a:p>
            <a:pPr algn="just">
              <a:lnSpc>
                <a:spcPct val="150000"/>
              </a:lnSpc>
            </a:pPr>
            <a:r>
              <a:rPr lang="en-IN" sz="2400" b="1" dirty="0"/>
              <a:t>=0.25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F70153-3CBB-4926-9951-2013E4718FFC}"/>
              </a:ext>
            </a:extLst>
          </p:cNvPr>
          <p:cNvSpPr txBox="1"/>
          <p:nvPr/>
        </p:nvSpPr>
        <p:spPr>
          <a:xfrm>
            <a:off x="-1" y="0"/>
            <a:ext cx="12191999" cy="6858000"/>
          </a:xfrm>
          <a:prstGeom prst="rect">
            <a:avLst/>
          </a:prstGeom>
          <a:noFill/>
          <a:ln w="57150">
            <a:solidFill>
              <a:srgbClr val="FF0066"/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963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01574B5-29C7-4C87-9985-7547BC1C2A0F}"/>
              </a:ext>
            </a:extLst>
          </p:cNvPr>
          <p:cNvSpPr txBox="1"/>
          <p:nvPr/>
        </p:nvSpPr>
        <p:spPr>
          <a:xfrm>
            <a:off x="284480" y="299814"/>
            <a:ext cx="9936480" cy="11339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Step-4:Calculate the new weights for each miss-classification (increase) and right classification(decrease).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290517-2C71-4639-947B-406B77A79DF5}"/>
              </a:ext>
            </a:extLst>
          </p:cNvPr>
          <p:cNvSpPr txBox="1"/>
          <p:nvPr/>
        </p:nvSpPr>
        <p:spPr>
          <a:xfrm>
            <a:off x="284480" y="1564640"/>
            <a:ext cx="2682240" cy="579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Updating Weights: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403EA65-B880-4EE3-8FEC-1ADBE240BF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48" b="50699"/>
          <a:stretch/>
        </p:blipFill>
        <p:spPr>
          <a:xfrm>
            <a:off x="2966721" y="1564641"/>
            <a:ext cx="7254240" cy="12395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42417D8-B0F6-4B47-9CF4-CFA9D221D006}"/>
              </a:ext>
            </a:extLst>
          </p:cNvPr>
          <p:cNvSpPr txBox="1"/>
          <p:nvPr/>
        </p:nvSpPr>
        <p:spPr>
          <a:xfrm>
            <a:off x="447040" y="3429000"/>
            <a:ext cx="609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weight =  0.2x e	       =0.2 X 1.28=0.25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4929D5-649D-452A-BA36-FEEAA195B37C}"/>
              </a:ext>
            </a:extLst>
          </p:cNvPr>
          <p:cNvSpPr txBox="1"/>
          <p:nvPr/>
        </p:nvSpPr>
        <p:spPr>
          <a:xfrm>
            <a:off x="3108960" y="4100005"/>
            <a:ext cx="835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-0.25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2B877C-7811-40C1-9855-F65967E90A48}"/>
              </a:ext>
            </a:extLst>
          </p:cNvPr>
          <p:cNvSpPr txBox="1"/>
          <p:nvPr/>
        </p:nvSpPr>
        <p:spPr>
          <a:xfrm>
            <a:off x="447040" y="4217012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weight = 0.2 x e       =0.2 X 0.77=0.15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390AE3-384A-431F-80A7-6482528E3B6F}"/>
              </a:ext>
            </a:extLst>
          </p:cNvPr>
          <p:cNvSpPr txBox="1"/>
          <p:nvPr/>
        </p:nvSpPr>
        <p:spPr>
          <a:xfrm>
            <a:off x="3190239" y="3344287"/>
            <a:ext cx="754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+0.25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E9E3D5-9FB2-45B0-8D5D-54F83F12872E}"/>
              </a:ext>
            </a:extLst>
          </p:cNvPr>
          <p:cNvSpPr txBox="1"/>
          <p:nvPr/>
        </p:nvSpPr>
        <p:spPr>
          <a:xfrm flipH="1">
            <a:off x="0" y="0"/>
            <a:ext cx="12192000" cy="6858000"/>
          </a:xfrm>
          <a:prstGeom prst="rect">
            <a:avLst/>
          </a:prstGeom>
          <a:noFill/>
          <a:ln w="57150">
            <a:solidFill>
              <a:srgbClr val="FF0066"/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5018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9" grpId="0"/>
      <p:bldP spid="10" grpId="0"/>
      <p:bldP spid="12" grpId="0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F34D7AD-6208-A056-7C90-B68E08EEEB14}"/>
              </a:ext>
            </a:extLst>
          </p:cNvPr>
          <p:cNvSpPr txBox="1"/>
          <p:nvPr/>
        </p:nvSpPr>
        <p:spPr>
          <a:xfrm>
            <a:off x="4428004" y="242287"/>
            <a:ext cx="3171825" cy="523220"/>
          </a:xfrm>
          <a:prstGeom prst="rect">
            <a:avLst/>
          </a:prstGeom>
          <a:noFill/>
          <a:ln w="57150">
            <a:solidFill>
              <a:srgbClr val="4472C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/>
              <a:t>Contents</a:t>
            </a:r>
            <a:endParaRPr lang="en-US" sz="2800" b="1" dirty="0">
              <a:ea typeface="Calibri"/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39F04B-210A-CBD0-D315-BBCCBC7E6D9E}"/>
              </a:ext>
            </a:extLst>
          </p:cNvPr>
          <p:cNvSpPr txBox="1"/>
          <p:nvPr/>
        </p:nvSpPr>
        <p:spPr>
          <a:xfrm>
            <a:off x="322729" y="765507"/>
            <a:ext cx="8210550" cy="61290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IN" sz="2400" b="1" dirty="0">
                <a:latin typeface="Serif"/>
                <a:ea typeface="Calibri"/>
                <a:cs typeface="Calibri"/>
              </a:rPr>
              <a:t>Introduction</a:t>
            </a:r>
            <a:endParaRPr lang="en-US" sz="2400" b="1" dirty="0">
              <a:latin typeface="Serif"/>
              <a:ea typeface="Calibri"/>
              <a:cs typeface="Calibri"/>
            </a:endParaRP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IN" sz="2400" b="1" dirty="0">
                <a:latin typeface="Serif"/>
                <a:ea typeface="Calibri"/>
                <a:cs typeface="Calibri"/>
              </a:rPr>
              <a:t>Machine Learning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i="0" dirty="0">
                <a:effectLst/>
                <a:latin typeface="Lato" panose="020B0604020202020204" pitchFamily="34" charset="0"/>
              </a:rPr>
              <a:t>Ada-Boosting</a:t>
            </a:r>
            <a:endParaRPr lang="en-US" sz="2400" b="1" dirty="0">
              <a:ea typeface="+mn-lt"/>
              <a:cs typeface="+mn-lt"/>
            </a:endParaRP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US" sz="2400" b="1" i="0" dirty="0">
                <a:effectLst/>
                <a:latin typeface="Lato" panose="020B0604020202020204" pitchFamily="34" charset="0"/>
              </a:rPr>
              <a:t>Ada-Boosting</a:t>
            </a:r>
            <a:r>
              <a:rPr lang="en-US" sz="2400" b="1" dirty="0">
                <a:latin typeface="Serif"/>
                <a:ea typeface="Calibri"/>
                <a:cs typeface="Calibri"/>
              </a:rPr>
              <a:t> Algorithm Explanation using Example</a:t>
            </a: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US" sz="2400" b="1" dirty="0">
                <a:latin typeface="Serif"/>
                <a:ea typeface="Calibri"/>
                <a:cs typeface="Calibri"/>
              </a:rPr>
              <a:t>Loan prediction methodology</a:t>
            </a: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IN" sz="2400" b="1" dirty="0"/>
              <a:t>Complete program steps</a:t>
            </a:r>
            <a:endParaRPr lang="en-US" sz="2400" b="1" dirty="0">
              <a:latin typeface="Serif"/>
              <a:ea typeface="Calibri"/>
              <a:cs typeface="Calibri"/>
            </a:endParaRP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US" sz="2400" b="1" dirty="0">
                <a:latin typeface="Serif"/>
                <a:ea typeface="Calibri"/>
                <a:cs typeface="Calibri"/>
              </a:rPr>
              <a:t>Applications of Ada-boosting</a:t>
            </a: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US" sz="2400" b="1" dirty="0">
                <a:latin typeface="Serif"/>
                <a:ea typeface="Calibri"/>
                <a:cs typeface="Calibri"/>
              </a:rPr>
              <a:t>Advantages</a:t>
            </a: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US" sz="2400" b="1" dirty="0">
                <a:latin typeface="Serif"/>
                <a:ea typeface="Calibri"/>
                <a:cs typeface="Calibri"/>
              </a:rPr>
              <a:t>Disadvantages</a:t>
            </a: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US" sz="2400" b="1" dirty="0">
                <a:latin typeface="Serif"/>
                <a:ea typeface="Calibri"/>
                <a:cs typeface="Calibri"/>
              </a:rPr>
              <a:t>Conclusion</a:t>
            </a: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US" sz="2400" b="1" dirty="0">
                <a:latin typeface="Serif"/>
                <a:ea typeface="Calibri"/>
                <a:cs typeface="Calibri"/>
              </a:rPr>
              <a:t>References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EC342E-CC2F-4F19-879C-A9AC80866886}"/>
              </a:ext>
            </a:extLst>
          </p:cNvPr>
          <p:cNvSpPr txBox="1"/>
          <p:nvPr/>
        </p:nvSpPr>
        <p:spPr>
          <a:xfrm>
            <a:off x="0" y="0"/>
            <a:ext cx="12191999" cy="6858000"/>
          </a:xfrm>
          <a:prstGeom prst="rect">
            <a:avLst/>
          </a:prstGeom>
          <a:noFill/>
          <a:ln w="57150">
            <a:solidFill>
              <a:srgbClr val="FF0066"/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7874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CC2F3F1-593F-40CB-818A-C47D04193E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9986871"/>
              </p:ext>
            </p:extLst>
          </p:nvPr>
        </p:nvGraphicFramePr>
        <p:xfrm>
          <a:off x="436881" y="3155423"/>
          <a:ext cx="10777969" cy="2576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2885">
                  <a:extLst>
                    <a:ext uri="{9D8B030D-6E8A-4147-A177-3AD203B41FA5}">
                      <a16:colId xmlns:a16="http://schemas.microsoft.com/office/drawing/2014/main" val="1844243708"/>
                    </a:ext>
                  </a:extLst>
                </a:gridCol>
                <a:gridCol w="1222885">
                  <a:extLst>
                    <a:ext uri="{9D8B030D-6E8A-4147-A177-3AD203B41FA5}">
                      <a16:colId xmlns:a16="http://schemas.microsoft.com/office/drawing/2014/main" val="418950016"/>
                    </a:ext>
                  </a:extLst>
                </a:gridCol>
                <a:gridCol w="1222885">
                  <a:extLst>
                    <a:ext uri="{9D8B030D-6E8A-4147-A177-3AD203B41FA5}">
                      <a16:colId xmlns:a16="http://schemas.microsoft.com/office/drawing/2014/main" val="1347792438"/>
                    </a:ext>
                  </a:extLst>
                </a:gridCol>
                <a:gridCol w="1222885">
                  <a:extLst>
                    <a:ext uri="{9D8B030D-6E8A-4147-A177-3AD203B41FA5}">
                      <a16:colId xmlns:a16="http://schemas.microsoft.com/office/drawing/2014/main" val="2024250181"/>
                    </a:ext>
                  </a:extLst>
                </a:gridCol>
                <a:gridCol w="1222885">
                  <a:extLst>
                    <a:ext uri="{9D8B030D-6E8A-4147-A177-3AD203B41FA5}">
                      <a16:colId xmlns:a16="http://schemas.microsoft.com/office/drawing/2014/main" val="39703365"/>
                    </a:ext>
                  </a:extLst>
                </a:gridCol>
                <a:gridCol w="1222885">
                  <a:extLst>
                    <a:ext uri="{9D8B030D-6E8A-4147-A177-3AD203B41FA5}">
                      <a16:colId xmlns:a16="http://schemas.microsoft.com/office/drawing/2014/main" val="1691212633"/>
                    </a:ext>
                  </a:extLst>
                </a:gridCol>
                <a:gridCol w="1222885">
                  <a:extLst>
                    <a:ext uri="{9D8B030D-6E8A-4147-A177-3AD203B41FA5}">
                      <a16:colId xmlns:a16="http://schemas.microsoft.com/office/drawing/2014/main" val="215634758"/>
                    </a:ext>
                  </a:extLst>
                </a:gridCol>
                <a:gridCol w="2217774">
                  <a:extLst>
                    <a:ext uri="{9D8B030D-6E8A-4147-A177-3AD203B41FA5}">
                      <a16:colId xmlns:a16="http://schemas.microsoft.com/office/drawing/2014/main" val="4277741934"/>
                    </a:ext>
                  </a:extLst>
                </a:gridCol>
              </a:tblGrid>
              <a:tr h="382009">
                <a:tc>
                  <a:txBody>
                    <a:bodyPr/>
                    <a:lstStyle/>
                    <a:p>
                      <a:r>
                        <a:rPr lang="en-I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Row 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Gender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Age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Income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Target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weights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u. weights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Normalized weights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874513"/>
                  </a:ext>
                </a:extLst>
              </a:tr>
              <a:tr h="309992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0.15/1.05=0.14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35773"/>
                  </a:ext>
                </a:extLst>
              </a:tr>
              <a:tr h="309992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30000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0.25/1.05=0.23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371511"/>
                  </a:ext>
                </a:extLst>
              </a:tr>
              <a:tr h="309992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25000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0.25/1.05=0.23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7567172"/>
                  </a:ext>
                </a:extLst>
              </a:tr>
              <a:tr h="309992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60000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0.25/1.05=0.23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2831337"/>
                  </a:ext>
                </a:extLst>
              </a:tr>
              <a:tr h="309992"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0.15/1.05=0.14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109384"/>
                  </a:ext>
                </a:extLst>
              </a:tr>
              <a:tr h="309992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7197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FC0D529-8C60-4CE5-B15A-2C112D840D17}"/>
              </a:ext>
            </a:extLst>
          </p:cNvPr>
          <p:cNvSpPr txBox="1"/>
          <p:nvPr/>
        </p:nvSpPr>
        <p:spPr>
          <a:xfrm>
            <a:off x="233680" y="2575455"/>
            <a:ext cx="8829040" cy="579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Step-5: Normalize the new weights so that the sum of weights is 1</a:t>
            </a: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3756A3AF-1089-48E0-AC80-D66C85754C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3207276"/>
              </p:ext>
            </p:extLst>
          </p:nvPr>
        </p:nvGraphicFramePr>
        <p:xfrm>
          <a:off x="568960" y="94351"/>
          <a:ext cx="882904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184424370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1895001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34779243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2425018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70336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91212633"/>
                    </a:ext>
                  </a:extLst>
                </a:gridCol>
                <a:gridCol w="1862182">
                  <a:extLst>
                    <a:ext uri="{9D8B030D-6E8A-4147-A177-3AD203B41FA5}">
                      <a16:colId xmlns:a16="http://schemas.microsoft.com/office/drawing/2014/main" val="35734623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Row 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Gender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Age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Income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Target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weights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Update weights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874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35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30000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0.25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371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25000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0.25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7567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60000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0.25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2831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10938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8FC9FC91-07DE-47AB-9680-B3467E832457}"/>
              </a:ext>
            </a:extLst>
          </p:cNvPr>
          <p:cNvSpPr txBox="1"/>
          <p:nvPr/>
        </p:nvSpPr>
        <p:spPr>
          <a:xfrm>
            <a:off x="198119" y="5724035"/>
            <a:ext cx="11447033" cy="11339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Step-6: Now repeat from step-2 and so on till the configured number of estimators 	reached(no. of defined model) or the accuracy achieved(error free)</a:t>
            </a: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05378D-7007-468C-9CAF-C08BEA4C0B27}"/>
              </a:ext>
            </a:extLst>
          </p:cNvPr>
          <p:cNvSpPr txBox="1"/>
          <p:nvPr/>
        </p:nvSpPr>
        <p:spPr>
          <a:xfrm flipH="1">
            <a:off x="-1" y="0"/>
            <a:ext cx="12192000" cy="6858000"/>
          </a:xfrm>
          <a:prstGeom prst="rect">
            <a:avLst/>
          </a:prstGeom>
          <a:noFill/>
          <a:ln w="57150">
            <a:solidFill>
              <a:srgbClr val="FF0066"/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0479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4D1D5E8-C2DA-4E96-B901-5295248C322B}"/>
              </a:ext>
            </a:extLst>
          </p:cNvPr>
          <p:cNvSpPr txBox="1"/>
          <p:nvPr/>
        </p:nvSpPr>
        <p:spPr>
          <a:xfrm>
            <a:off x="3952131" y="191442"/>
            <a:ext cx="3964112" cy="461665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/>
              <a:t>Loan Prediction Methodology:</a:t>
            </a:r>
            <a:endParaRPr lang="en-IN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56AE59-16E9-4ECC-A003-F52835B8F9D4}"/>
              </a:ext>
            </a:extLst>
          </p:cNvPr>
          <p:cNvSpPr txBox="1"/>
          <p:nvPr/>
        </p:nvSpPr>
        <p:spPr>
          <a:xfrm>
            <a:off x="2710763" y="2465356"/>
            <a:ext cx="5775390" cy="589072"/>
          </a:xfrm>
          <a:prstGeom prst="rect">
            <a:avLst/>
          </a:prstGeom>
          <a:noFill/>
          <a:ln w="57150">
            <a:solidFill>
              <a:srgbClr val="002060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2400" b="1" dirty="0"/>
              <a:t>Feature selection using info gain of features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945ED6-C283-4224-A35B-F40794DDB2AA}"/>
              </a:ext>
            </a:extLst>
          </p:cNvPr>
          <p:cNvSpPr txBox="1"/>
          <p:nvPr/>
        </p:nvSpPr>
        <p:spPr>
          <a:xfrm>
            <a:off x="3342775" y="4892618"/>
            <a:ext cx="4511366" cy="589072"/>
          </a:xfrm>
          <a:prstGeom prst="rect">
            <a:avLst/>
          </a:prstGeom>
          <a:noFill/>
          <a:ln w="57150">
            <a:solidFill>
              <a:srgbClr val="002060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2400" b="1" dirty="0"/>
              <a:t>Test the model on testing data set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769457-4613-4C86-99C3-B60C0214713B}"/>
              </a:ext>
            </a:extLst>
          </p:cNvPr>
          <p:cNvSpPr txBox="1"/>
          <p:nvPr/>
        </p:nvSpPr>
        <p:spPr>
          <a:xfrm>
            <a:off x="4589929" y="6149048"/>
            <a:ext cx="2268071" cy="589072"/>
          </a:xfrm>
          <a:prstGeom prst="rect">
            <a:avLst/>
          </a:prstGeom>
          <a:noFill/>
          <a:ln w="57150">
            <a:solidFill>
              <a:srgbClr val="002060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2400" b="1" dirty="0"/>
              <a:t>Result analysis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F2A236-F084-45E9-9334-81E9EA0E7850}"/>
              </a:ext>
            </a:extLst>
          </p:cNvPr>
          <p:cNvSpPr txBox="1"/>
          <p:nvPr/>
        </p:nvSpPr>
        <p:spPr>
          <a:xfrm>
            <a:off x="3477245" y="3682643"/>
            <a:ext cx="4242426" cy="589072"/>
          </a:xfrm>
          <a:prstGeom prst="rect">
            <a:avLst/>
          </a:prstGeom>
          <a:noFill/>
          <a:ln w="57150">
            <a:solidFill>
              <a:srgbClr val="002060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2400" b="1" dirty="0"/>
              <a:t>Train model on training data set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AE91E6-68F7-42EA-9747-D22C2CD715A4}"/>
              </a:ext>
            </a:extLst>
          </p:cNvPr>
          <p:cNvSpPr txBox="1"/>
          <p:nvPr/>
        </p:nvSpPr>
        <p:spPr>
          <a:xfrm>
            <a:off x="4264427" y="1242179"/>
            <a:ext cx="3059737" cy="589072"/>
          </a:xfrm>
          <a:prstGeom prst="rect">
            <a:avLst/>
          </a:prstGeom>
          <a:noFill/>
          <a:ln w="57150">
            <a:solidFill>
              <a:srgbClr val="002060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2400" b="1" dirty="0"/>
              <a:t>Collection of data set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43535BCD-C9BB-4BB7-A928-E5960A2CC841}"/>
              </a:ext>
            </a:extLst>
          </p:cNvPr>
          <p:cNvSpPr/>
          <p:nvPr/>
        </p:nvSpPr>
        <p:spPr>
          <a:xfrm>
            <a:off x="5378823" y="1848945"/>
            <a:ext cx="439270" cy="5890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5C67B423-AA90-4106-8918-DD9C21FE0141}"/>
              </a:ext>
            </a:extLst>
          </p:cNvPr>
          <p:cNvSpPr/>
          <p:nvPr/>
        </p:nvSpPr>
        <p:spPr>
          <a:xfrm>
            <a:off x="5378823" y="3085244"/>
            <a:ext cx="439270" cy="5890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F04E8106-1690-4AFA-98E0-8790507317AA}"/>
              </a:ext>
            </a:extLst>
          </p:cNvPr>
          <p:cNvSpPr/>
          <p:nvPr/>
        </p:nvSpPr>
        <p:spPr>
          <a:xfrm>
            <a:off x="5378823" y="5559976"/>
            <a:ext cx="439270" cy="5890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F8809A8F-4E25-48F0-9F13-D44C06383A3B}"/>
              </a:ext>
            </a:extLst>
          </p:cNvPr>
          <p:cNvSpPr/>
          <p:nvPr/>
        </p:nvSpPr>
        <p:spPr>
          <a:xfrm>
            <a:off x="5378823" y="4313796"/>
            <a:ext cx="439270" cy="5890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DC1FA68-3E5C-4888-B5E1-B9097EF3C1B6}"/>
              </a:ext>
            </a:extLst>
          </p:cNvPr>
          <p:cNvSpPr txBox="1"/>
          <p:nvPr/>
        </p:nvSpPr>
        <p:spPr>
          <a:xfrm flipH="1">
            <a:off x="-1" y="0"/>
            <a:ext cx="12192000" cy="6858000"/>
          </a:xfrm>
          <a:prstGeom prst="rect">
            <a:avLst/>
          </a:prstGeom>
          <a:noFill/>
          <a:ln w="57150">
            <a:solidFill>
              <a:srgbClr val="FF0066"/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0396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4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90AB1B6-CF19-AD27-6683-731AF22CD4CD}"/>
              </a:ext>
            </a:extLst>
          </p:cNvPr>
          <p:cNvSpPr txBox="1"/>
          <p:nvPr/>
        </p:nvSpPr>
        <p:spPr>
          <a:xfrm>
            <a:off x="304800" y="1409700"/>
            <a:ext cx="1188720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  <a:latin typeface="Serif"/>
                <a:ea typeface="Calibri"/>
                <a:cs typeface="Calibri"/>
              </a:rPr>
              <a:t>Step 1</a:t>
            </a:r>
            <a:r>
              <a:rPr lang="en-US" sz="2400" b="1" dirty="0">
                <a:latin typeface="Serif"/>
                <a:ea typeface="Calibri"/>
                <a:cs typeface="Calibri"/>
              </a:rPr>
              <a:t>:   Download</a:t>
            </a:r>
            <a:r>
              <a:rPr lang="en-US" sz="2400" b="1" dirty="0">
                <a:latin typeface="Serif"/>
                <a:ea typeface="+mn-lt"/>
                <a:cs typeface="+mn-lt"/>
              </a:rPr>
              <a:t> the </a:t>
            </a:r>
            <a:r>
              <a:rPr lang="en-IN" sz="2400" b="1" i="0" dirty="0">
                <a:solidFill>
                  <a:srgbClr val="202124"/>
                </a:solidFill>
                <a:effectLst/>
                <a:latin typeface="zeitung"/>
              </a:rPr>
              <a:t>Loanprediction</a:t>
            </a:r>
            <a:r>
              <a:rPr lang="en-US" sz="2400" b="1" dirty="0">
                <a:latin typeface="Serif"/>
                <a:ea typeface="+mn-lt"/>
                <a:cs typeface="+mn-lt"/>
              </a:rPr>
              <a:t>.csv Dataset from Here</a:t>
            </a:r>
          </a:p>
          <a:p>
            <a:endParaRPr lang="en-US" sz="2400" b="1" dirty="0">
              <a:latin typeface="Serif"/>
              <a:ea typeface="+mn-lt"/>
              <a:cs typeface="+mn-lt"/>
            </a:endParaRPr>
          </a:p>
          <a:p>
            <a:r>
              <a:rPr lang="en-US" sz="2400" b="1" dirty="0">
                <a:solidFill>
                  <a:srgbClr val="002060"/>
                </a:solidFill>
                <a:latin typeface="Serif"/>
                <a:ea typeface="+mn-lt"/>
                <a:cs typeface="+mn-lt"/>
              </a:rPr>
              <a:t>https://www.kaggle.com/datasets/kmldas/loan-default-prediction/download</a:t>
            </a:r>
            <a:endParaRPr lang="en-US" sz="2400" b="1" dirty="0">
              <a:solidFill>
                <a:srgbClr val="002060"/>
              </a:solidFill>
              <a:latin typeface="Serif"/>
              <a:ea typeface="Calibri"/>
              <a:cs typeface="Calibri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E4E3B27-9530-43C3-BC71-AB5104A3D0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354" y="2904564"/>
            <a:ext cx="9448800" cy="375054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AA34A87-2BFE-4FE2-95ED-A6CF08A6EE4B}"/>
              </a:ext>
            </a:extLst>
          </p:cNvPr>
          <p:cNvSpPr txBox="1"/>
          <p:nvPr/>
        </p:nvSpPr>
        <p:spPr>
          <a:xfrm>
            <a:off x="4652682" y="340658"/>
            <a:ext cx="3514165" cy="46166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sz="2400" b="1" dirty="0"/>
              <a:t>Complete program steps: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5D83EF-5A56-415E-BCA4-32ADEEAFA36D}"/>
              </a:ext>
            </a:extLst>
          </p:cNvPr>
          <p:cNvSpPr txBox="1"/>
          <p:nvPr/>
        </p:nvSpPr>
        <p:spPr>
          <a:xfrm>
            <a:off x="0" y="0"/>
            <a:ext cx="12160624" cy="6858000"/>
          </a:xfrm>
          <a:prstGeom prst="rect">
            <a:avLst/>
          </a:prstGeom>
          <a:noFill/>
          <a:ln w="57150">
            <a:solidFill>
              <a:srgbClr val="FF0066"/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7703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FFD968B-D260-4FAE-A32B-DF9E4E30FC54}"/>
              </a:ext>
            </a:extLst>
          </p:cNvPr>
          <p:cNvSpPr txBox="1"/>
          <p:nvPr/>
        </p:nvSpPr>
        <p:spPr>
          <a:xfrm>
            <a:off x="1685922" y="5560916"/>
            <a:ext cx="882015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ea typeface="Calibri"/>
                <a:cs typeface="Calibri"/>
              </a:rPr>
              <a:t>View of Dataset in Excel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630267-7834-488F-A885-D406476451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765" y="394108"/>
            <a:ext cx="11627224" cy="516680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F6E84F0-0335-4829-92FF-D6D07D7AA4D9}"/>
              </a:ext>
            </a:extLst>
          </p:cNvPr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57150">
            <a:solidFill>
              <a:srgbClr val="FF0066"/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3329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840AAA5-FB1A-B9E1-93B0-D6F53F368F26}"/>
              </a:ext>
            </a:extLst>
          </p:cNvPr>
          <p:cNvSpPr txBox="1"/>
          <p:nvPr/>
        </p:nvSpPr>
        <p:spPr>
          <a:xfrm>
            <a:off x="277906" y="316565"/>
            <a:ext cx="882015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rgbClr val="00B050"/>
                </a:solidFill>
                <a:ea typeface="Calibri"/>
                <a:cs typeface="Calibri"/>
              </a:rPr>
              <a:t>Step 2</a:t>
            </a:r>
            <a:r>
              <a:rPr lang="en-US" sz="2400" b="1" dirty="0">
                <a:ea typeface="Calibri"/>
                <a:cs typeface="Calibri"/>
              </a:rPr>
              <a:t>:    Open the Jyupter Notebook and create a new Notebook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2FD31C81-9CCA-7C88-75D0-30BE44346E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4440" y="1653988"/>
            <a:ext cx="7920877" cy="355002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E32258F-7E6F-464E-946D-042A8E13990A}"/>
              </a:ext>
            </a:extLst>
          </p:cNvPr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57150">
            <a:solidFill>
              <a:srgbClr val="FF0066"/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3213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ED7DFCF-E8E0-48BD-8D7D-588EC9A553CA}"/>
              </a:ext>
            </a:extLst>
          </p:cNvPr>
          <p:cNvSpPr txBox="1">
            <a:spLocks/>
          </p:cNvSpPr>
          <p:nvPr/>
        </p:nvSpPr>
        <p:spPr>
          <a:xfrm>
            <a:off x="258877" y="758686"/>
            <a:ext cx="11592464" cy="586384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IN" sz="20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credit.policy</a:t>
            </a:r>
            <a:r>
              <a:rPr lang="en-IN" sz="2000" b="1" dirty="0"/>
              <a:t> </a:t>
            </a:r>
            <a:r>
              <a:rPr lang="en-IN" sz="2000" b="1" dirty="0">
                <a:latin typeface="Serif"/>
                <a:cs typeface="Times New Roman" pitchFamily="18" charset="0"/>
              </a:rPr>
              <a:t>:</a:t>
            </a:r>
            <a:r>
              <a:rPr lang="en-US" sz="2000" b="1" i="0" dirty="0">
                <a:solidFill>
                  <a:srgbClr val="333333"/>
                </a:solidFill>
                <a:effectLst/>
                <a:latin typeface="Helvetica Neue"/>
              </a:rPr>
              <a:t>1 if the customer meets the credit underwriting criteria of LendingClub.com, and 0 otherwise.</a:t>
            </a:r>
            <a:endParaRPr lang="en-IN" sz="2000" b="1" dirty="0">
              <a:latin typeface="Serif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IN" sz="20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purpose</a:t>
            </a:r>
            <a:r>
              <a:rPr lang="en-IN" sz="2000" b="1" dirty="0"/>
              <a:t> :</a:t>
            </a:r>
            <a:r>
              <a:rPr lang="en-US" sz="2000" b="1" i="0" dirty="0">
                <a:solidFill>
                  <a:srgbClr val="333333"/>
                </a:solidFill>
                <a:effectLst/>
                <a:latin typeface="Helvetica Neue"/>
              </a:rPr>
              <a:t>The purpose of the loan (takes values “credit_card”, “debt_consolidation”, “educational”, “major_purchase”, “small_business”, and “all_other”).</a:t>
            </a:r>
            <a:endParaRPr lang="en-IN" sz="2000" b="1" dirty="0">
              <a:latin typeface="Serif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IN" sz="20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int.rate:</a:t>
            </a:r>
            <a:r>
              <a:rPr lang="en-US" sz="2000" b="1" i="0" dirty="0">
                <a:solidFill>
                  <a:srgbClr val="333333"/>
                </a:solidFill>
                <a:effectLst/>
                <a:latin typeface="Helvetica Neue"/>
              </a:rPr>
              <a:t> The interest rate of the loan, as a proportion (a rate of 11% would be stored as 0.11). Borrowers judged by LendingClub.com to be more risky are assigned higher interest rates.</a:t>
            </a:r>
            <a:endParaRPr lang="en-IN" sz="2000" b="1" dirty="0">
              <a:latin typeface="Serif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IN" sz="20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Installment:</a:t>
            </a:r>
            <a:r>
              <a:rPr lang="en-US" sz="2000" b="1" i="0" dirty="0">
                <a:solidFill>
                  <a:srgbClr val="333333"/>
                </a:solidFill>
                <a:effectLst/>
                <a:latin typeface="Helvetica Neue"/>
              </a:rPr>
              <a:t>The monthly installments ($) owed by the borrower if the loan is funded.</a:t>
            </a:r>
            <a:endParaRPr lang="en-IN" sz="2000" b="1" dirty="0">
              <a:latin typeface="Serif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IN" sz="20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log.annual.inc</a:t>
            </a:r>
            <a:r>
              <a:rPr lang="en-IN" sz="2000" b="1" dirty="0"/>
              <a:t> </a:t>
            </a:r>
            <a:r>
              <a:rPr lang="en-IN" sz="2000" b="1" dirty="0">
                <a:latin typeface="Serif"/>
                <a:cs typeface="Times New Roman" pitchFamily="18" charset="0"/>
              </a:rPr>
              <a:t>: </a:t>
            </a:r>
            <a:r>
              <a:rPr lang="en-US" sz="2000" b="1" i="0" dirty="0">
                <a:solidFill>
                  <a:srgbClr val="333333"/>
                </a:solidFill>
                <a:effectLst/>
                <a:latin typeface="Helvetica Neue"/>
              </a:rPr>
              <a:t>The natural log of the self-reported annual income of the borrower.</a:t>
            </a:r>
            <a:endParaRPr lang="en-IN" sz="2000" b="1" dirty="0">
              <a:latin typeface="Serif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IN" sz="20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dti</a:t>
            </a:r>
            <a:r>
              <a:rPr lang="en-IN" sz="2000" b="1" dirty="0"/>
              <a:t> </a:t>
            </a:r>
            <a:r>
              <a:rPr lang="en-IN" sz="2000" b="1" dirty="0">
                <a:latin typeface="Serif"/>
                <a:cs typeface="Times New Roman" pitchFamily="18" charset="0"/>
              </a:rPr>
              <a:t>: </a:t>
            </a:r>
            <a:r>
              <a:rPr lang="en-US" sz="2000" b="1" i="0" dirty="0">
                <a:solidFill>
                  <a:srgbClr val="333333"/>
                </a:solidFill>
                <a:effectLst/>
                <a:latin typeface="Helvetica Neue"/>
              </a:rPr>
              <a:t>The debt-to-income ratio of the borrower (amount of debt divided by annual income).</a:t>
            </a:r>
            <a:endParaRPr lang="en-IN" sz="2000" b="1" dirty="0">
              <a:latin typeface="Serif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IN" sz="20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fico</a:t>
            </a:r>
            <a:r>
              <a:rPr lang="en-IN" sz="2000" b="1" dirty="0"/>
              <a:t> </a:t>
            </a:r>
            <a:r>
              <a:rPr lang="en-IN" sz="2000" b="1" dirty="0">
                <a:latin typeface="Serif"/>
                <a:cs typeface="Times New Roman" pitchFamily="18" charset="0"/>
              </a:rPr>
              <a:t>: </a:t>
            </a:r>
            <a:r>
              <a:rPr lang="en-US" sz="2000" b="1" i="0" dirty="0">
                <a:solidFill>
                  <a:srgbClr val="333333"/>
                </a:solidFill>
                <a:effectLst/>
                <a:latin typeface="Helvetica Neue"/>
              </a:rPr>
              <a:t>The FICO credit score of the borrower. </a:t>
            </a:r>
            <a:r>
              <a:rPr lang="en-US" sz="2000" b="1" i="0" dirty="0" err="1">
                <a:solidFill>
                  <a:srgbClr val="333333"/>
                </a:solidFill>
                <a:effectLst/>
                <a:latin typeface="Helvetica Neue"/>
              </a:rPr>
              <a:t>days.with.cr.line</a:t>
            </a:r>
            <a:r>
              <a:rPr lang="en-US" sz="2000" b="1" i="0" dirty="0">
                <a:solidFill>
                  <a:srgbClr val="333333"/>
                </a:solidFill>
                <a:effectLst/>
                <a:latin typeface="Helvetica Neue"/>
              </a:rPr>
              <a:t>: The number of days the borrower has had a credit line.</a:t>
            </a:r>
            <a:endParaRPr lang="en-IN" sz="2000" b="1" dirty="0">
              <a:latin typeface="Serif"/>
              <a:cs typeface="Times New Roman" pitchFamily="18" charset="0"/>
            </a:endParaRP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4C5207A1-E6F1-4B75-8F40-9627F9E6E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7200" y="6356351"/>
            <a:ext cx="2133600" cy="365125"/>
          </a:xfrm>
        </p:spPr>
        <p:txBody>
          <a:bodyPr/>
          <a:lstStyle/>
          <a:p>
            <a:fld id="{C8929560-36A5-4E5C-AD05-6B0C43E6C7A1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110028-CF74-48F0-A6CB-1B8E7AD8A887}"/>
              </a:ext>
            </a:extLst>
          </p:cNvPr>
          <p:cNvSpPr txBox="1"/>
          <p:nvPr/>
        </p:nvSpPr>
        <p:spPr>
          <a:xfrm>
            <a:off x="3483746" y="235466"/>
            <a:ext cx="4205079" cy="523220"/>
          </a:xfrm>
          <a:prstGeom prst="rect">
            <a:avLst/>
          </a:prstGeom>
          <a:noFill/>
          <a:ln w="28575">
            <a:solidFill>
              <a:srgbClr val="4472C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ea typeface="Calibri"/>
                <a:cs typeface="Calibri"/>
              </a:rPr>
              <a:t>Dataset Attributes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18CD6D-F727-4464-AF10-C54D31295DCA}"/>
              </a:ext>
            </a:extLst>
          </p:cNvPr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57150">
            <a:solidFill>
              <a:srgbClr val="FF0066"/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7263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252FB6B-A54F-4BD7-8B25-D93D7B41C613}"/>
              </a:ext>
            </a:extLst>
          </p:cNvPr>
          <p:cNvSpPr txBox="1"/>
          <p:nvPr/>
        </p:nvSpPr>
        <p:spPr>
          <a:xfrm>
            <a:off x="376517" y="0"/>
            <a:ext cx="11438965" cy="66233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b="1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revol.bal</a:t>
            </a:r>
            <a:r>
              <a:rPr lang="en-IN" sz="2000" b="1" dirty="0"/>
              <a:t> </a:t>
            </a:r>
            <a:r>
              <a:rPr lang="en-IN" sz="2000" b="1" dirty="0">
                <a:latin typeface="Serif"/>
                <a:cs typeface="Times New Roman" pitchFamily="18" charset="0"/>
              </a:rPr>
              <a:t>: </a:t>
            </a:r>
            <a:r>
              <a:rPr lang="en-US" sz="2000" b="1" i="0" dirty="0">
                <a:solidFill>
                  <a:srgbClr val="333333"/>
                </a:solidFill>
                <a:effectLst/>
                <a:latin typeface="Helvetica Neue"/>
              </a:rPr>
              <a:t>The borrower’s revolving balance (amount unpaid at the end of the credit card billing cycle).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000" b="1" dirty="0">
              <a:latin typeface="Serif"/>
              <a:cs typeface="Times New Roman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IN" sz="20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revolute</a:t>
            </a:r>
            <a:r>
              <a:rPr lang="en-IN" sz="2000" b="1" dirty="0"/>
              <a:t> </a:t>
            </a:r>
            <a:r>
              <a:rPr lang="en-IN" sz="2000" b="1" dirty="0">
                <a:latin typeface="Serif"/>
                <a:cs typeface="Times New Roman" pitchFamily="18" charset="0"/>
              </a:rPr>
              <a:t>:</a:t>
            </a:r>
            <a:r>
              <a:rPr lang="en-US" sz="2000" b="1" i="0" dirty="0">
                <a:solidFill>
                  <a:srgbClr val="333333"/>
                </a:solidFill>
                <a:effectLst/>
                <a:latin typeface="Helvetica Neue"/>
              </a:rPr>
              <a:t>The borrower’s revolving line utilization rate (the amount of the credit line used relative to total credit available).</a:t>
            </a:r>
          </a:p>
          <a:p>
            <a:pPr>
              <a:lnSpc>
                <a:spcPct val="150000"/>
              </a:lnSpc>
            </a:pPr>
            <a:endParaRPr lang="en-IN" sz="2000" b="1" dirty="0">
              <a:latin typeface="Serif"/>
              <a:cs typeface="Times New Roman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inq.last.6mths</a:t>
            </a:r>
            <a:r>
              <a:rPr lang="en-IN" sz="2000" b="1" dirty="0"/>
              <a:t> </a:t>
            </a:r>
            <a:r>
              <a:rPr lang="en-IN" sz="2000" b="1" dirty="0">
                <a:latin typeface="Serif"/>
                <a:cs typeface="Times New Roman" pitchFamily="18" charset="0"/>
              </a:rPr>
              <a:t>:</a:t>
            </a:r>
            <a:r>
              <a:rPr lang="en-US" sz="2000" b="1" i="0" dirty="0">
                <a:solidFill>
                  <a:srgbClr val="333333"/>
                </a:solidFill>
                <a:effectLst/>
                <a:latin typeface="Helvetica Neue"/>
              </a:rPr>
              <a:t>The borrower’s number of inquiries by creditors in the last 6 months.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000" b="1" dirty="0">
              <a:latin typeface="Serif"/>
              <a:cs typeface="Times New Roman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delinq.2yrs</a:t>
            </a:r>
            <a:r>
              <a:rPr lang="en-IN" sz="2000" b="1" dirty="0"/>
              <a:t> </a:t>
            </a:r>
            <a:r>
              <a:rPr lang="en-IN" sz="2000" b="1" dirty="0">
                <a:latin typeface="Serif"/>
                <a:cs typeface="Times New Roman" pitchFamily="18" charset="0"/>
              </a:rPr>
              <a:t>: </a:t>
            </a:r>
            <a:r>
              <a:rPr lang="en-US" sz="2000" b="1" i="0" dirty="0">
                <a:solidFill>
                  <a:srgbClr val="333333"/>
                </a:solidFill>
                <a:effectLst/>
                <a:latin typeface="Helvetica Neue"/>
              </a:rPr>
              <a:t>The number of times the borrower had been 30+ days past due on a payment in the past 2 years.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000" b="1" dirty="0">
              <a:latin typeface="Serif"/>
              <a:cs typeface="Times New Roman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b="1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pub.rec</a:t>
            </a:r>
            <a:r>
              <a:rPr lang="en-IN" sz="2000" b="1" dirty="0"/>
              <a:t> </a:t>
            </a:r>
            <a:r>
              <a:rPr lang="en-IN" sz="2000" b="1" dirty="0">
                <a:latin typeface="Serif"/>
                <a:cs typeface="Times New Roman" pitchFamily="18" charset="0"/>
              </a:rPr>
              <a:t>: </a:t>
            </a:r>
            <a:r>
              <a:rPr lang="en-US" sz="2000" b="1" i="0" dirty="0">
                <a:solidFill>
                  <a:srgbClr val="333333"/>
                </a:solidFill>
                <a:effectLst/>
                <a:latin typeface="Helvetica Neue"/>
              </a:rPr>
              <a:t>The borrower’s number of derogatory public records (bankruptcy filings, tax liens, or judgments).</a:t>
            </a:r>
            <a:endParaRPr lang="en-IN" sz="2000" b="1" dirty="0">
              <a:latin typeface="Serif"/>
              <a:cs typeface="Times New Roman" pitchFamily="18" charset="0"/>
            </a:endParaRPr>
          </a:p>
          <a:p>
            <a:pPr algn="just">
              <a:lnSpc>
                <a:spcPct val="200000"/>
              </a:lnSpc>
            </a:pPr>
            <a:endParaRPr lang="en-IN" sz="2000" b="1" dirty="0">
              <a:latin typeface="Serif"/>
              <a:cs typeface="Times New Roman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4DB77E-490F-453B-878E-D0D9359B500F}"/>
              </a:ext>
            </a:extLst>
          </p:cNvPr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57150">
            <a:solidFill>
              <a:srgbClr val="FF0066"/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4764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01DDEA5-C67A-4133-9426-4F74C78CE145}"/>
              </a:ext>
            </a:extLst>
          </p:cNvPr>
          <p:cNvSpPr txBox="1"/>
          <p:nvPr/>
        </p:nvSpPr>
        <p:spPr>
          <a:xfrm>
            <a:off x="295835" y="1420690"/>
            <a:ext cx="10172700" cy="83099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b="1" dirty="0">
              <a:solidFill>
                <a:srgbClr val="00B050"/>
              </a:solidFill>
              <a:latin typeface="Serif"/>
              <a:ea typeface="Calibri"/>
              <a:cs typeface="Calibri"/>
            </a:endParaRPr>
          </a:p>
          <a:p>
            <a:r>
              <a:rPr lang="en-US" sz="2400" b="1" dirty="0">
                <a:solidFill>
                  <a:srgbClr val="00B050"/>
                </a:solidFill>
                <a:latin typeface="Serif"/>
                <a:ea typeface="Calibri"/>
                <a:cs typeface="Calibri"/>
              </a:rPr>
              <a:t>Step 4</a:t>
            </a:r>
            <a:r>
              <a:rPr lang="en-US" sz="2400" b="1" dirty="0">
                <a:latin typeface="Serif"/>
                <a:ea typeface="Calibri"/>
                <a:cs typeface="Calibri"/>
              </a:rPr>
              <a:t>:   Perform Data Exploration on the Dataset</a:t>
            </a:r>
            <a:endParaRPr lang="en-US" b="1" dirty="0">
              <a:latin typeface="Serif"/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02517D-114B-4984-B29C-B29923B916E5}"/>
              </a:ext>
            </a:extLst>
          </p:cNvPr>
          <p:cNvSpPr txBox="1"/>
          <p:nvPr/>
        </p:nvSpPr>
        <p:spPr>
          <a:xfrm>
            <a:off x="295835" y="2851851"/>
            <a:ext cx="10172700" cy="46166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rgbClr val="00B050"/>
                </a:solidFill>
                <a:latin typeface="Serif"/>
                <a:ea typeface="Calibri"/>
                <a:cs typeface="Calibri"/>
              </a:rPr>
              <a:t>Step 5</a:t>
            </a:r>
            <a:r>
              <a:rPr lang="en-US" sz="2400" b="1" dirty="0">
                <a:latin typeface="Serif"/>
                <a:ea typeface="Calibri"/>
                <a:cs typeface="Calibri"/>
              </a:rPr>
              <a:t>:   Data Visualization</a:t>
            </a:r>
            <a:endParaRPr lang="en-US" b="1" dirty="0">
              <a:latin typeface="Serif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969FAE-6205-4081-8DD6-D61808DAE323}"/>
              </a:ext>
            </a:extLst>
          </p:cNvPr>
          <p:cNvSpPr txBox="1"/>
          <p:nvPr/>
        </p:nvSpPr>
        <p:spPr>
          <a:xfrm>
            <a:off x="295835" y="3913680"/>
            <a:ext cx="10172700" cy="46166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rgbClr val="00B050"/>
                </a:solidFill>
                <a:latin typeface="Serif"/>
                <a:ea typeface="Calibri"/>
                <a:cs typeface="Calibri"/>
              </a:rPr>
              <a:t>Step 6</a:t>
            </a:r>
            <a:r>
              <a:rPr lang="en-US" sz="2400" b="1" dirty="0">
                <a:latin typeface="Serif"/>
                <a:ea typeface="Calibri"/>
                <a:cs typeface="Calibri"/>
              </a:rPr>
              <a:t>:   Feature Selection</a:t>
            </a:r>
            <a:endParaRPr lang="en-US" b="1" dirty="0">
              <a:latin typeface="Serif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743190-788F-464B-9629-C351444611AD}"/>
              </a:ext>
            </a:extLst>
          </p:cNvPr>
          <p:cNvSpPr txBox="1"/>
          <p:nvPr/>
        </p:nvSpPr>
        <p:spPr>
          <a:xfrm>
            <a:off x="295835" y="4960540"/>
            <a:ext cx="10172700" cy="46166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rgbClr val="00B050"/>
                </a:solidFill>
                <a:latin typeface="Serif"/>
                <a:ea typeface="Calibri"/>
                <a:cs typeface="Calibri"/>
              </a:rPr>
              <a:t>Step 7</a:t>
            </a:r>
            <a:r>
              <a:rPr lang="en-US" sz="2400" b="1" dirty="0">
                <a:latin typeface="Serif"/>
                <a:ea typeface="Calibri"/>
                <a:cs typeface="Calibri"/>
              </a:rPr>
              <a:t>:   Data Preprocessing</a:t>
            </a:r>
            <a:endParaRPr lang="en-US" b="1" dirty="0">
              <a:latin typeface="Serif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9F8884-C83C-456A-A4AE-0D10320B49DC}"/>
              </a:ext>
            </a:extLst>
          </p:cNvPr>
          <p:cNvSpPr txBox="1"/>
          <p:nvPr/>
        </p:nvSpPr>
        <p:spPr>
          <a:xfrm>
            <a:off x="295835" y="617318"/>
            <a:ext cx="1049767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  <a:latin typeface="Serif"/>
                <a:ea typeface="Calibri"/>
                <a:cs typeface="Calibri"/>
              </a:rPr>
              <a:t>Step 3</a:t>
            </a:r>
            <a:r>
              <a:rPr lang="en-US" sz="2400" b="1" dirty="0">
                <a:latin typeface="Serif"/>
                <a:ea typeface="Calibri"/>
                <a:cs typeface="Calibri"/>
              </a:rPr>
              <a:t>:   Import all required Libraries and load loanprediction.csv dataset</a:t>
            </a:r>
            <a:r>
              <a:rPr lang="en-US" sz="1800" b="1" dirty="0">
                <a:latin typeface="Serif"/>
                <a:ea typeface="Calibri"/>
                <a:cs typeface="Calibri"/>
              </a:rPr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0073B4-AD79-48F9-A2D8-F9E11ACC9AB2}"/>
              </a:ext>
            </a:extLst>
          </p:cNvPr>
          <p:cNvSpPr txBox="1"/>
          <p:nvPr/>
        </p:nvSpPr>
        <p:spPr>
          <a:xfrm>
            <a:off x="0" y="0"/>
            <a:ext cx="12191999" cy="6858000"/>
          </a:xfrm>
          <a:prstGeom prst="rect">
            <a:avLst/>
          </a:prstGeom>
          <a:noFill/>
          <a:ln w="57150">
            <a:solidFill>
              <a:srgbClr val="FF0066"/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3364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  <p:bldP spid="1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18C332D-A67A-4209-B74A-CBA8A537725F}"/>
              </a:ext>
            </a:extLst>
          </p:cNvPr>
          <p:cNvSpPr txBox="1"/>
          <p:nvPr/>
        </p:nvSpPr>
        <p:spPr>
          <a:xfrm>
            <a:off x="1104467" y="5432532"/>
            <a:ext cx="9240804" cy="5890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It giving the same result of 84% .</a:t>
            </a:r>
            <a:endParaRPr lang="en-IN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B0C8F1-F044-43C3-A2A3-53FCB57A7B10}"/>
              </a:ext>
            </a:extLst>
          </p:cNvPr>
          <p:cNvSpPr txBox="1"/>
          <p:nvPr/>
        </p:nvSpPr>
        <p:spPr>
          <a:xfrm>
            <a:off x="546846" y="468821"/>
            <a:ext cx="5100919" cy="589072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2400" b="1" dirty="0">
                <a:solidFill>
                  <a:srgbClr val="00B050"/>
                </a:solidFill>
              </a:rPr>
              <a:t>Step 8: </a:t>
            </a:r>
            <a:r>
              <a:rPr lang="en-IN" sz="2400" b="1" dirty="0"/>
              <a:t>model building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7ECCAD6-2973-48E2-AF94-FE9459ED79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467" y="1273006"/>
            <a:ext cx="9983065" cy="37293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D05005D-4AC7-45A2-AC34-69ECD4D8584F}"/>
              </a:ext>
            </a:extLst>
          </p:cNvPr>
          <p:cNvSpPr txBox="1"/>
          <p:nvPr/>
        </p:nvSpPr>
        <p:spPr>
          <a:xfrm>
            <a:off x="1" y="0"/>
            <a:ext cx="12192000" cy="6858000"/>
          </a:xfrm>
          <a:prstGeom prst="rect">
            <a:avLst/>
          </a:prstGeom>
          <a:noFill/>
          <a:ln w="57150">
            <a:solidFill>
              <a:srgbClr val="FF0066"/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3215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D990111-5145-62B5-A288-33CE9DEE7E12}"/>
              </a:ext>
            </a:extLst>
          </p:cNvPr>
          <p:cNvSpPr txBox="1"/>
          <p:nvPr/>
        </p:nvSpPr>
        <p:spPr>
          <a:xfrm>
            <a:off x="8716150" y="4688445"/>
            <a:ext cx="274684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292929"/>
                </a:solidFill>
                <a:latin typeface="charter"/>
                <a:ea typeface="Calibri" panose="020F0502020204030204"/>
                <a:cs typeface="Calibri" panose="020F0502020204030204"/>
              </a:rPr>
              <a:t>Loan Prediction</a:t>
            </a:r>
            <a:endParaRPr lang="en-US" sz="2800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754E5C-A2C2-F6BC-DBC5-F05A16C5F99A}"/>
              </a:ext>
            </a:extLst>
          </p:cNvPr>
          <p:cNvSpPr txBox="1"/>
          <p:nvPr/>
        </p:nvSpPr>
        <p:spPr>
          <a:xfrm>
            <a:off x="950861" y="4625709"/>
            <a:ext cx="4162425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/>
              <a:t>Diagnosis disease</a:t>
            </a:r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E4ADC150-4461-5C07-44D2-1B02738AF3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2812" y="2282559"/>
            <a:ext cx="3438525" cy="23431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ECC7B50-A1E9-416D-A4D2-9F6B4404601A}"/>
              </a:ext>
            </a:extLst>
          </p:cNvPr>
          <p:cNvSpPr txBox="1"/>
          <p:nvPr/>
        </p:nvSpPr>
        <p:spPr>
          <a:xfrm>
            <a:off x="3514339" y="314874"/>
            <a:ext cx="5163320" cy="523220"/>
          </a:xfrm>
          <a:prstGeom prst="rect">
            <a:avLst/>
          </a:prstGeom>
          <a:noFill/>
          <a:ln w="57150">
            <a:solidFill>
              <a:srgbClr val="4472C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/>
              <a:t>Applications of Ada-boosting</a:t>
            </a:r>
            <a:endParaRPr lang="en-US" dirty="0"/>
          </a:p>
        </p:txBody>
      </p:sp>
      <p:pic>
        <p:nvPicPr>
          <p:cNvPr id="3074" name="Picture 2" descr="Can you Predict Customer's Loan Default using Machine Learning? | by  Precious Kolawole | DataDrivenInvestor">
            <a:extLst>
              <a:ext uri="{FF2B5EF4-FFF2-40B4-BE49-F238E27FC236}">
                <a16:creationId xmlns:a16="http://schemas.microsoft.com/office/drawing/2014/main" id="{E456CA62-29E1-4F77-B38D-CE1146AB34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8679" y="2257424"/>
            <a:ext cx="3161782" cy="2368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42A1F2E-24BB-46EC-8F3D-1F554CFA7373}"/>
              </a:ext>
            </a:extLst>
          </p:cNvPr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57150">
            <a:solidFill>
              <a:srgbClr val="FF0066"/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2764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6493" y="1192909"/>
            <a:ext cx="11062447" cy="5360291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b="1" dirty="0"/>
              <a:t>Banks, Housing Finance Companies and some NBFC deal in various types of loans like housing loan, personal loan, business loan </a:t>
            </a:r>
            <a:r>
              <a:rPr lang="en-US" sz="2400" b="1" dirty="0" err="1"/>
              <a:t>etc</a:t>
            </a:r>
            <a:endParaRPr lang="en-US" sz="2400" b="1" dirty="0"/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b="1" dirty="0"/>
              <a:t>After applying loan by customer these companies validates the eligibility of customers to get the loan or not.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b="1" dirty="0"/>
              <a:t>This project provides a solution to automate this process by employing machine learning algorithm.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b="1" dirty="0"/>
              <a:t>This form consist details like Gender, Marital Status, Qualification, Details of Dependents, Annual Income, Amount of Loan, Credit History of Applicant and others.</a:t>
            </a:r>
            <a:endParaRPr lang="en-IN" sz="2400" b="1" dirty="0">
              <a:latin typeface="Serif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77200" y="6356351"/>
            <a:ext cx="2133600" cy="365125"/>
          </a:xfrm>
        </p:spPr>
        <p:txBody>
          <a:bodyPr/>
          <a:lstStyle/>
          <a:p>
            <a:fld id="{C8929560-36A5-4E5C-AD05-6B0C43E6C7A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8DEAD7-3FD8-46C5-AFDA-5FB997EDABFB}"/>
              </a:ext>
            </a:extLst>
          </p:cNvPr>
          <p:cNvSpPr txBox="1"/>
          <p:nvPr/>
        </p:nvSpPr>
        <p:spPr>
          <a:xfrm>
            <a:off x="4257675" y="304800"/>
            <a:ext cx="3171825" cy="523220"/>
          </a:xfrm>
          <a:prstGeom prst="rect">
            <a:avLst/>
          </a:prstGeom>
          <a:noFill/>
          <a:ln w="57150">
            <a:solidFill>
              <a:srgbClr val="4472C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latin typeface="Segoe"/>
                <a:ea typeface="Calibri"/>
                <a:cs typeface="Calibri"/>
              </a:rPr>
              <a:t>Introduction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1FAC15-438B-44A8-A364-06FDB25ABD2C}"/>
              </a:ext>
            </a:extLst>
          </p:cNvPr>
          <p:cNvSpPr txBox="1"/>
          <p:nvPr/>
        </p:nvSpPr>
        <p:spPr>
          <a:xfrm>
            <a:off x="0" y="0"/>
            <a:ext cx="12191999" cy="6858000"/>
          </a:xfrm>
          <a:prstGeom prst="rect">
            <a:avLst/>
          </a:prstGeom>
          <a:noFill/>
          <a:ln w="57150">
            <a:solidFill>
              <a:srgbClr val="FF0066"/>
            </a:solidFill>
            <a:prstDash val="solid"/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F110FE5-C641-F0A2-3ED4-4CB6A4F7477E}"/>
              </a:ext>
            </a:extLst>
          </p:cNvPr>
          <p:cNvSpPr txBox="1"/>
          <p:nvPr/>
        </p:nvSpPr>
        <p:spPr>
          <a:xfrm>
            <a:off x="447675" y="381000"/>
            <a:ext cx="4158777" cy="523220"/>
          </a:xfrm>
          <a:prstGeom prst="rect">
            <a:avLst/>
          </a:prstGeom>
          <a:noFill/>
          <a:ln w="28575">
            <a:solidFill>
              <a:srgbClr val="4472C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cs typeface="Calibri"/>
              </a:rPr>
              <a:t>Advantages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6817A7-9AA2-A3EA-9DE5-2A6BE6B9A2F9}"/>
              </a:ext>
            </a:extLst>
          </p:cNvPr>
          <p:cNvSpPr txBox="1"/>
          <p:nvPr/>
        </p:nvSpPr>
        <p:spPr>
          <a:xfrm>
            <a:off x="300317" y="1603002"/>
            <a:ext cx="11416554" cy="33499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/>
              <a:buChar char="•"/>
            </a:pPr>
            <a:r>
              <a:rPr lang="en-US" sz="2400" b="1" i="0" dirty="0">
                <a:solidFill>
                  <a:srgbClr val="323C3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AdaBoost has many advantages due to its ease of use and less parameter.</a:t>
            </a:r>
          </a:p>
          <a:p>
            <a:pPr algn="just">
              <a:lnSpc>
                <a:spcPct val="150000"/>
              </a:lnSpc>
            </a:pPr>
            <a:endParaRPr lang="en-US" sz="2400" b="1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/>
              <a:buChar char="•"/>
            </a:pPr>
            <a:r>
              <a:rPr lang="en-US" sz="2400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accuracy of weak classifiers can be improved by using Ada-boost.</a:t>
            </a:r>
          </a:p>
          <a:p>
            <a:pPr algn="just">
              <a:lnSpc>
                <a:spcPct val="150000"/>
              </a:lnSpc>
            </a:pPr>
            <a:endParaRPr lang="en-US" sz="2400" b="1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/>
              <a:buChar char="•"/>
            </a:pPr>
            <a:r>
              <a:rPr lang="en-US" sz="24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Quick calculation time</a:t>
            </a:r>
          </a:p>
          <a:p>
            <a:pPr algn="just">
              <a:lnSpc>
                <a:spcPct val="150000"/>
              </a:lnSpc>
            </a:pPr>
            <a:endParaRPr lang="en-US" sz="2400" b="1" dirty="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802CB2-9886-4EE9-8901-D4C571E51565}"/>
              </a:ext>
            </a:extLst>
          </p:cNvPr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57150">
            <a:solidFill>
              <a:srgbClr val="FF0066"/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3461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FC6FDBC-50C3-6635-E269-530F5728685F}"/>
              </a:ext>
            </a:extLst>
          </p:cNvPr>
          <p:cNvSpPr txBox="1"/>
          <p:nvPr/>
        </p:nvSpPr>
        <p:spPr>
          <a:xfrm>
            <a:off x="447675" y="381000"/>
            <a:ext cx="4158777" cy="523220"/>
          </a:xfrm>
          <a:prstGeom prst="rect">
            <a:avLst/>
          </a:prstGeom>
          <a:noFill/>
          <a:ln w="28575">
            <a:solidFill>
              <a:srgbClr val="4472C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cs typeface="Calibri"/>
              </a:rPr>
              <a:t>Disadvantages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DFC95A-950E-EA3B-399B-6B5C52503283}"/>
              </a:ext>
            </a:extLst>
          </p:cNvPr>
          <p:cNvSpPr txBox="1"/>
          <p:nvPr/>
        </p:nvSpPr>
        <p:spPr>
          <a:xfrm>
            <a:off x="447675" y="1737909"/>
            <a:ext cx="8772525" cy="33499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/>
              <a:buChar char="•"/>
            </a:pPr>
            <a:r>
              <a:rPr lang="en-US" sz="2400" b="1" i="0" dirty="0">
                <a:solidFill>
                  <a:srgbClr val="323C3E"/>
                </a:solidFill>
                <a:effectLst/>
                <a:latin typeface="Arial" panose="020B0604020202020204" pitchFamily="34" charset="0"/>
                <a:cs typeface="Times New Roman" panose="02020603050405020304" pitchFamily="18" charset="0"/>
              </a:rPr>
              <a:t>H</a:t>
            </a:r>
            <a:r>
              <a:rPr lang="en-US" sz="2400" b="1" i="0" dirty="0">
                <a:solidFill>
                  <a:srgbClr val="323C3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igh-quality data is needed in examples of AdaBoost</a:t>
            </a:r>
          </a:p>
          <a:p>
            <a:pPr algn="just">
              <a:lnSpc>
                <a:spcPct val="150000"/>
              </a:lnSpc>
            </a:pPr>
            <a:endParaRPr lang="en-US" sz="2400" b="1" i="0" dirty="0">
              <a:solidFill>
                <a:srgbClr val="323C3E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/>
              <a:buChar char="•"/>
            </a:pPr>
            <a:r>
              <a:rPr lang="en-US" sz="2400" b="1" i="0" dirty="0">
                <a:solidFill>
                  <a:srgbClr val="323C3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Noise in data requiring the elimination of these factors before using the data. </a:t>
            </a:r>
          </a:p>
          <a:p>
            <a:pPr algn="just">
              <a:lnSpc>
                <a:spcPct val="150000"/>
              </a:lnSpc>
            </a:pPr>
            <a:endParaRPr lang="en-US" sz="2400" b="1" i="0" dirty="0">
              <a:solidFill>
                <a:srgbClr val="323C3E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/>
              <a:buChar char="•"/>
            </a:pPr>
            <a:r>
              <a:rPr lang="en-US" sz="2400" b="1" dirty="0">
                <a:solidFill>
                  <a:srgbClr val="323C3E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It is high accuracy for small dataset</a:t>
            </a:r>
            <a:endParaRPr lang="en-US" sz="2400" b="1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B90D7B-6A75-4FD9-AD23-ED39D65464A3}"/>
              </a:ext>
            </a:extLst>
          </p:cNvPr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57150">
            <a:solidFill>
              <a:srgbClr val="FF0066"/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8423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6506" y="1655295"/>
            <a:ext cx="10515600" cy="4351338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Ada-boosting with decision tree in our case gives 84% accuracy.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Here we saw, how can we ensemble multiple weak learners to get a strong classifier.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also saw the implementation in python of the same.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77200" y="6356351"/>
            <a:ext cx="2133600" cy="365125"/>
          </a:xfrm>
        </p:spPr>
        <p:txBody>
          <a:bodyPr/>
          <a:lstStyle/>
          <a:p>
            <a:fld id="{C8929560-36A5-4E5C-AD05-6B0C43E6C7A1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ECC682-0CEE-43B5-99CB-AA3CAC31F377}"/>
              </a:ext>
            </a:extLst>
          </p:cNvPr>
          <p:cNvSpPr txBox="1"/>
          <p:nvPr/>
        </p:nvSpPr>
        <p:spPr>
          <a:xfrm>
            <a:off x="3403754" y="419427"/>
            <a:ext cx="5516188" cy="523220"/>
          </a:xfrm>
          <a:prstGeom prst="rect">
            <a:avLst/>
          </a:prstGeom>
          <a:noFill/>
          <a:ln w="28575">
            <a:solidFill>
              <a:srgbClr val="4472C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ea typeface="Calibri"/>
                <a:cs typeface="Calibri"/>
              </a:rPr>
              <a:t>Conclusion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590426-1EC9-4B58-9641-9D5D92A04D88}"/>
              </a:ext>
            </a:extLst>
          </p:cNvPr>
          <p:cNvSpPr txBox="1"/>
          <p:nvPr/>
        </p:nvSpPr>
        <p:spPr>
          <a:xfrm>
            <a:off x="-1" y="0"/>
            <a:ext cx="12191999" cy="6858000"/>
          </a:xfrm>
          <a:prstGeom prst="rect">
            <a:avLst/>
          </a:prstGeom>
          <a:noFill/>
          <a:ln w="57150">
            <a:solidFill>
              <a:srgbClr val="FF0066"/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77200" y="6356351"/>
            <a:ext cx="2133600" cy="365125"/>
          </a:xfrm>
        </p:spPr>
        <p:txBody>
          <a:bodyPr/>
          <a:lstStyle/>
          <a:p>
            <a:fld id="{C8929560-36A5-4E5C-AD05-6B0C43E6C7A1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772A81-7DDC-4BD4-BF5A-8A4ABBA55DE5}"/>
              </a:ext>
            </a:extLst>
          </p:cNvPr>
          <p:cNvSpPr txBox="1"/>
          <p:nvPr/>
        </p:nvSpPr>
        <p:spPr>
          <a:xfrm>
            <a:off x="388569" y="263211"/>
            <a:ext cx="4534460" cy="523220"/>
          </a:xfrm>
          <a:prstGeom prst="rect">
            <a:avLst/>
          </a:prstGeom>
          <a:noFill/>
          <a:ln w="28575">
            <a:solidFill>
              <a:srgbClr val="4472C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ea typeface="Calibri"/>
                <a:cs typeface="Calibri"/>
              </a:rPr>
              <a:t>References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645B46-077B-4244-8680-9AF48C98FED9}"/>
              </a:ext>
            </a:extLst>
          </p:cNvPr>
          <p:cNvSpPr txBox="1"/>
          <p:nvPr/>
        </p:nvSpPr>
        <p:spPr>
          <a:xfrm>
            <a:off x="170329" y="1200285"/>
            <a:ext cx="11869271" cy="5115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lvl="0" indent="-514350" algn="just">
              <a:lnSpc>
                <a:spcPct val="150000"/>
              </a:lnSpc>
              <a:buFont typeface="+mj-lt"/>
              <a:buAutoNum type="romanUcPeriod"/>
            </a:pP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Ashwini S. Kadam, Shraddha R 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Nikam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Ankita A. 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Aher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Gayatri V. 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Shelke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Amar S. 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Chandgude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“Prediction for Loan Approval using Machine Learning Algorithm”, Apr 2021 International Research Journal of Engineering and Technology (IRJET) </a:t>
            </a:r>
            <a:endParaRPr lang="en-IN" sz="20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514350" lvl="0" indent="-514350" algn="just">
              <a:lnSpc>
                <a:spcPct val="150000"/>
              </a:lnSpc>
              <a:buFont typeface="+mj-lt"/>
              <a:buAutoNum type="romanUcPeriod"/>
            </a:pPr>
            <a:endParaRPr lang="en-IN" sz="20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514350" lvl="0" indent="-514350" algn="just">
              <a:lnSpc>
                <a:spcPct val="150000"/>
              </a:lnSpc>
              <a:buFont typeface="+mj-lt"/>
              <a:buAutoNum type="romanUcPeriod"/>
            </a:pP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Mohammad Ahmad Sheikh, Amit Kumar 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Goel,Tapas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Kumar. "An Approach for Prediction of Loan 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  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Approval using Machine Learning Algorithm", 2020 International Conference on Electronics and Sustainable Communication Systems (ICESC), 2020 </a:t>
            </a:r>
            <a:endParaRPr lang="en-IN" sz="20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971550" indent="-514350" algn="just">
              <a:lnSpc>
                <a:spcPct val="150000"/>
              </a:lnSpc>
              <a:buFont typeface="+mj-lt"/>
              <a:buAutoNum type="romanUcPeriod"/>
            </a:pPr>
            <a:endParaRPr lang="en-IN" sz="20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514350" lvl="0" indent="-514350" algn="just">
              <a:lnSpc>
                <a:spcPct val="150000"/>
              </a:lnSpc>
              <a:buFont typeface="+mj-lt"/>
              <a:buAutoNum type="romanUcPeriod"/>
            </a:pP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X.FrencisJensy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V.P.Sumathi,Janani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Shiva Shri, “An exploratory Data Analysis for Loan Predict ion based on nature of clients”, International Journal of Recent Technology and Engineering (IJRTE),Volume-7 Issue-4S, November 2018</a:t>
            </a:r>
            <a:endParaRPr lang="en-IN" sz="20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5FE100-4E71-4466-AAA9-F849E828F8EA}"/>
              </a:ext>
            </a:extLst>
          </p:cNvPr>
          <p:cNvSpPr txBox="1"/>
          <p:nvPr/>
        </p:nvSpPr>
        <p:spPr>
          <a:xfrm flipH="1">
            <a:off x="44823" y="17930"/>
            <a:ext cx="12147177" cy="6858000"/>
          </a:xfrm>
          <a:prstGeom prst="rect">
            <a:avLst/>
          </a:prstGeom>
          <a:noFill/>
          <a:ln w="57150">
            <a:solidFill>
              <a:srgbClr val="FF0066"/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8C2F93-EBA5-4932-ABA8-4F1D92AB83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90476" cy="685800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BF781E8-8A3D-4D87-9296-87BD27FA85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0173">
            <a:off x="5985458" y="196100"/>
            <a:ext cx="1194920" cy="1297420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D098154-D436-4A13-8ACE-DE72D58A2DAD}"/>
              </a:ext>
            </a:extLst>
          </p:cNvPr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57150">
            <a:solidFill>
              <a:srgbClr val="FF0066"/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2223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8D299FF-0664-35A9-F647-F254FED37330}"/>
              </a:ext>
            </a:extLst>
          </p:cNvPr>
          <p:cNvSpPr txBox="1"/>
          <p:nvPr/>
        </p:nvSpPr>
        <p:spPr>
          <a:xfrm>
            <a:off x="3790935" y="172778"/>
            <a:ext cx="4138219" cy="523220"/>
          </a:xfrm>
          <a:prstGeom prst="rect">
            <a:avLst/>
          </a:prstGeom>
          <a:noFill/>
          <a:ln w="28575">
            <a:solidFill>
              <a:srgbClr val="4472C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IN" sz="2800" b="1" dirty="0">
                <a:ea typeface="Calibri"/>
                <a:cs typeface="Calibri"/>
              </a:rPr>
              <a:t>Machine Learning</a:t>
            </a:r>
            <a:endParaRPr lang="en-US" sz="2800" b="1" dirty="0">
              <a:ea typeface="Calibri"/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097960-CBD5-AA10-8D86-A8F83E2722A1}"/>
              </a:ext>
            </a:extLst>
          </p:cNvPr>
          <p:cNvSpPr txBox="1"/>
          <p:nvPr/>
        </p:nvSpPr>
        <p:spPr>
          <a:xfrm>
            <a:off x="423582" y="1076461"/>
            <a:ext cx="11344836" cy="43428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US" sz="24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Machine learning is a branch of 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artificial intelligence (AI).</a:t>
            </a: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endParaRPr lang="en-US" sz="2400" b="1" dirty="0">
              <a:solidFill>
                <a:srgbClr val="0070C0"/>
              </a:solidFill>
              <a:latin typeface="Serif"/>
              <a:ea typeface="+mn-lt"/>
              <a:cs typeface="+mn-lt"/>
            </a:endParaRP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US" sz="24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The term </a:t>
            </a:r>
            <a:r>
              <a:rPr lang="en-US" sz="2400" b="1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machine learning</a:t>
            </a:r>
            <a:r>
              <a:rPr lang="en-US" sz="24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was coined in 1959 by </a:t>
            </a:r>
            <a:r>
              <a:rPr lang="en-US" sz="2400" b="1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2" tooltip="Arthur Samuel"/>
              </a:rPr>
              <a:t>Arthur Samuel</a:t>
            </a:r>
            <a:r>
              <a:rPr lang="en-US" sz="24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an American </a:t>
            </a:r>
            <a:endParaRPr lang="en-US" sz="2400" b="1" i="0" u="none" strike="noStrike" dirty="0">
              <a:solidFill>
                <a:srgbClr val="0645AD"/>
              </a:solidFill>
              <a:effectLst/>
              <a:latin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endParaRPr lang="en-US" sz="2400" b="1" dirty="0">
              <a:latin typeface="Serif"/>
              <a:ea typeface="+mn-lt"/>
              <a:cs typeface="+mn-lt"/>
            </a:endParaRP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US" sz="24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Machine learning (ML) is the study of computer </a:t>
            </a:r>
            <a:r>
              <a:rPr lang="en-US" sz="2400" b="1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3" tooltip="Algorithm"/>
              </a:rPr>
              <a:t>algorithms</a:t>
            </a:r>
            <a:r>
              <a:rPr lang="en-US" sz="24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that can improve automatically through experience and by the use of data.</a:t>
            </a:r>
            <a:br>
              <a:rPr lang="en-US" b="1" dirty="0">
                <a:latin typeface="Serif"/>
              </a:rPr>
            </a:br>
            <a:endParaRPr lang="en-US" b="1" dirty="0">
              <a:latin typeface="Serif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547C999-26B1-4A3F-AE63-7BF7C1FD03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0589" y="52124"/>
            <a:ext cx="3027830" cy="15973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76C1692-FF82-4B19-A3DC-95DFBE2426AD}"/>
              </a:ext>
            </a:extLst>
          </p:cNvPr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57150">
            <a:solidFill>
              <a:srgbClr val="FF0066"/>
            </a:solidFill>
            <a:prstDash val="solid"/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3699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77200" y="6356351"/>
            <a:ext cx="2133600" cy="365125"/>
          </a:xfrm>
        </p:spPr>
        <p:txBody>
          <a:bodyPr/>
          <a:lstStyle/>
          <a:p>
            <a:fld id="{C8929560-36A5-4E5C-AD05-6B0C43E6C7A1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98CF09B-F846-4186-96DE-713F30386D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447" y="136524"/>
            <a:ext cx="11322423" cy="650632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9E298DB-9086-499A-B587-F17C0F1067BD}"/>
              </a:ext>
            </a:extLst>
          </p:cNvPr>
          <p:cNvSpPr txBox="1"/>
          <p:nvPr/>
        </p:nvSpPr>
        <p:spPr>
          <a:xfrm>
            <a:off x="1" y="0"/>
            <a:ext cx="12192000" cy="6858000"/>
          </a:xfrm>
          <a:prstGeom prst="rect">
            <a:avLst/>
          </a:prstGeom>
          <a:noFill/>
          <a:ln w="57150">
            <a:solidFill>
              <a:srgbClr val="FF0066"/>
            </a:solidFill>
            <a:prstDash val="solid"/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24D8736-D49B-E150-C237-75ABE9E797CE}"/>
              </a:ext>
            </a:extLst>
          </p:cNvPr>
          <p:cNvSpPr txBox="1"/>
          <p:nvPr/>
        </p:nvSpPr>
        <p:spPr>
          <a:xfrm>
            <a:off x="3411456" y="412182"/>
            <a:ext cx="4854102" cy="523220"/>
          </a:xfrm>
          <a:prstGeom prst="rect">
            <a:avLst/>
          </a:prstGeom>
          <a:noFill/>
          <a:ln w="28575">
            <a:solidFill>
              <a:srgbClr val="4472C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0" i="0" dirty="0">
                <a:solidFill>
                  <a:srgbClr val="222222"/>
                </a:solidFill>
                <a:effectLst/>
                <a:latin typeface="Lato" panose="020B0604020202020204" pitchFamily="34" charset="0"/>
              </a:rPr>
              <a:t>Ada-Boosting</a:t>
            </a:r>
            <a:endParaRPr 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AEFC72-F7F7-97EF-0F8A-1BB7636D17C8}"/>
              </a:ext>
            </a:extLst>
          </p:cNvPr>
          <p:cNvSpPr txBox="1"/>
          <p:nvPr/>
        </p:nvSpPr>
        <p:spPr>
          <a:xfrm>
            <a:off x="449027" y="1031227"/>
            <a:ext cx="10832746" cy="113973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US" sz="2400" b="1" i="0" dirty="0">
                <a:effectLst/>
                <a:latin typeface="Lato" panose="020B0604020202020204" pitchFamily="34" charset="0"/>
              </a:rPr>
              <a:t>Ada-Boosting is a technique in Machine Learning used as an Ensemble Method.</a:t>
            </a:r>
            <a:endParaRPr lang="en-US" sz="2400" b="1" dirty="0">
              <a:latin typeface="Serif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485368-192B-74FA-E349-E40D9DCDDA5E}"/>
              </a:ext>
            </a:extLst>
          </p:cNvPr>
          <p:cNvSpPr txBox="1"/>
          <p:nvPr/>
        </p:nvSpPr>
        <p:spPr>
          <a:xfrm>
            <a:off x="449027" y="2663494"/>
            <a:ext cx="11608501" cy="14505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i="0" dirty="0">
                <a:effectLst/>
                <a:latin typeface="Lato" panose="020F0502020204030203" pitchFamily="34" charset="0"/>
              </a:rPr>
              <a:t>The most common algorithm used with AdaBoost is decision trees with one level that means with Decision trees with only 1 split. This is decision stump.</a:t>
            </a:r>
          </a:p>
        </p:txBody>
      </p:sp>
      <p:pic>
        <p:nvPicPr>
          <p:cNvPr id="7" name="Picture 2" descr="stump | AdaBoost Algorithm">
            <a:extLst>
              <a:ext uri="{FF2B5EF4-FFF2-40B4-BE49-F238E27FC236}">
                <a16:creationId xmlns:a16="http://schemas.microsoft.com/office/drawing/2014/main" id="{25C5C54B-8EB6-4D54-AAF4-0BEBC8C65F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8024" y="4606550"/>
            <a:ext cx="4968446" cy="1839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C479B9B-5D58-4F3A-BA83-49B69B04E2D8}"/>
              </a:ext>
            </a:extLst>
          </p:cNvPr>
          <p:cNvSpPr txBox="1"/>
          <p:nvPr/>
        </p:nvSpPr>
        <p:spPr>
          <a:xfrm>
            <a:off x="-71718" y="0"/>
            <a:ext cx="12263718" cy="6858000"/>
          </a:xfrm>
          <a:prstGeom prst="rect">
            <a:avLst/>
          </a:prstGeom>
          <a:noFill/>
          <a:ln w="57150">
            <a:solidFill>
              <a:srgbClr val="FF0066"/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ED09F0-7B52-435C-9BC0-ED3DC27E4C86}"/>
              </a:ext>
            </a:extLst>
          </p:cNvPr>
          <p:cNvSpPr txBox="1"/>
          <p:nvPr/>
        </p:nvSpPr>
        <p:spPr>
          <a:xfrm>
            <a:off x="4679413" y="379968"/>
            <a:ext cx="2028305" cy="369332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b="1" dirty="0"/>
              <a:t>Ensemble Learning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713FAD-2592-4B08-B9A6-C8B5B4B92B5D}"/>
              </a:ext>
            </a:extLst>
          </p:cNvPr>
          <p:cNvSpPr txBox="1"/>
          <p:nvPr/>
        </p:nvSpPr>
        <p:spPr>
          <a:xfrm>
            <a:off x="720264" y="1614804"/>
            <a:ext cx="1024266" cy="461665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sz="2400" b="1" dirty="0"/>
              <a:t>Voting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9E1B16-9953-4134-8B56-E2028C60A867}"/>
              </a:ext>
            </a:extLst>
          </p:cNvPr>
          <p:cNvSpPr txBox="1"/>
          <p:nvPr/>
        </p:nvSpPr>
        <p:spPr>
          <a:xfrm>
            <a:off x="4358637" y="1615952"/>
            <a:ext cx="1197032" cy="461665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IN" sz="2400" b="1" dirty="0"/>
              <a:t>Bagging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FCDEB6-153B-4DB9-AEE2-78B5CACCBAEE}"/>
              </a:ext>
            </a:extLst>
          </p:cNvPr>
          <p:cNvSpPr txBox="1"/>
          <p:nvPr/>
        </p:nvSpPr>
        <p:spPr>
          <a:xfrm>
            <a:off x="6587915" y="1609274"/>
            <a:ext cx="1166883" cy="461665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IN" sz="2400" b="1" dirty="0"/>
              <a:t>Pasting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6864C8-7013-4402-A440-281FA9E96893}"/>
              </a:ext>
            </a:extLst>
          </p:cNvPr>
          <p:cNvSpPr txBox="1"/>
          <p:nvPr/>
        </p:nvSpPr>
        <p:spPr>
          <a:xfrm>
            <a:off x="2163423" y="1615952"/>
            <a:ext cx="1407622" cy="461665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IN" sz="2400" b="1" dirty="0"/>
              <a:t>Stacking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618BFC-C1F8-4B66-8213-32BB8EB7E2DB}"/>
              </a:ext>
            </a:extLst>
          </p:cNvPr>
          <p:cNvSpPr txBox="1"/>
          <p:nvPr/>
        </p:nvSpPr>
        <p:spPr>
          <a:xfrm>
            <a:off x="9055823" y="1609274"/>
            <a:ext cx="1300855" cy="461665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IN" sz="2400" b="1" dirty="0"/>
              <a:t>Boosting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F7167D-7386-44CE-B68F-DCAFAB8375C1}"/>
              </a:ext>
            </a:extLst>
          </p:cNvPr>
          <p:cNvSpPr txBox="1"/>
          <p:nvPr/>
        </p:nvSpPr>
        <p:spPr>
          <a:xfrm>
            <a:off x="6499412" y="3634750"/>
            <a:ext cx="2574342" cy="461665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IN" sz="2400" b="1" dirty="0"/>
              <a:t>Adaptive Boosting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A0093E-6BE0-449F-95B1-EB2BBF0F5514}"/>
              </a:ext>
            </a:extLst>
          </p:cNvPr>
          <p:cNvSpPr txBox="1"/>
          <p:nvPr/>
        </p:nvSpPr>
        <p:spPr>
          <a:xfrm>
            <a:off x="9610165" y="2654661"/>
            <a:ext cx="2525521" cy="461665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IN" sz="2400" b="1" dirty="0"/>
              <a:t>Gradient boosting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F623DC-B99F-4E54-912B-031C747C54AB}"/>
              </a:ext>
            </a:extLst>
          </p:cNvPr>
          <p:cNvSpPr txBox="1"/>
          <p:nvPr/>
        </p:nvSpPr>
        <p:spPr>
          <a:xfrm>
            <a:off x="7664824" y="5060061"/>
            <a:ext cx="4365810" cy="461665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IN" sz="2400" b="1" dirty="0"/>
              <a:t>Extreme Gradient Boosting(XGB)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B228A2E-60EA-444C-B5DA-B608752A1D39}"/>
              </a:ext>
            </a:extLst>
          </p:cNvPr>
          <p:cNvCxnSpPr>
            <a:cxnSpLocks/>
          </p:cNvCxnSpPr>
          <p:nvPr/>
        </p:nvCxnSpPr>
        <p:spPr>
          <a:xfrm flipH="1">
            <a:off x="1216584" y="725646"/>
            <a:ext cx="3462829" cy="83029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B25792B-7777-475A-BFF5-223C17C254BA}"/>
              </a:ext>
            </a:extLst>
          </p:cNvPr>
          <p:cNvCxnSpPr/>
          <p:nvPr/>
        </p:nvCxnSpPr>
        <p:spPr>
          <a:xfrm flipH="1">
            <a:off x="3065929" y="758414"/>
            <a:ext cx="1656000" cy="7920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817B45C-D356-4637-9040-8B39D9191212}"/>
              </a:ext>
            </a:extLst>
          </p:cNvPr>
          <p:cNvCxnSpPr>
            <a:cxnSpLocks/>
            <a:endCxn id="4" idx="0"/>
          </p:cNvCxnSpPr>
          <p:nvPr/>
        </p:nvCxnSpPr>
        <p:spPr>
          <a:xfrm flipH="1">
            <a:off x="4957153" y="758414"/>
            <a:ext cx="179623" cy="85753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DAC8B66-31D0-43C6-8F9A-3407ED3FAC72}"/>
              </a:ext>
            </a:extLst>
          </p:cNvPr>
          <p:cNvCxnSpPr/>
          <p:nvPr/>
        </p:nvCxnSpPr>
        <p:spPr>
          <a:xfrm>
            <a:off x="6185647" y="758414"/>
            <a:ext cx="762000" cy="7920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C690644-D6F9-4087-A206-6185BC4493FF}"/>
              </a:ext>
            </a:extLst>
          </p:cNvPr>
          <p:cNvCxnSpPr/>
          <p:nvPr/>
        </p:nvCxnSpPr>
        <p:spPr>
          <a:xfrm>
            <a:off x="6707718" y="725646"/>
            <a:ext cx="2902447" cy="82476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6B5F195-D077-4504-9B53-632FC367BA5D}"/>
              </a:ext>
            </a:extLst>
          </p:cNvPr>
          <p:cNvCxnSpPr>
            <a:cxnSpLocks/>
          </p:cNvCxnSpPr>
          <p:nvPr/>
        </p:nvCxnSpPr>
        <p:spPr>
          <a:xfrm flipH="1">
            <a:off x="7906871" y="2070939"/>
            <a:ext cx="1166883" cy="156381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EB01E32-4444-44DF-81AD-2D37F5FF161D}"/>
              </a:ext>
            </a:extLst>
          </p:cNvPr>
          <p:cNvCxnSpPr>
            <a:cxnSpLocks/>
          </p:cNvCxnSpPr>
          <p:nvPr/>
        </p:nvCxnSpPr>
        <p:spPr>
          <a:xfrm>
            <a:off x="10356678" y="2070939"/>
            <a:ext cx="375046" cy="58372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6E17577-FD60-4816-B213-6C9270D275FF}"/>
              </a:ext>
            </a:extLst>
          </p:cNvPr>
          <p:cNvCxnSpPr>
            <a:cxnSpLocks/>
          </p:cNvCxnSpPr>
          <p:nvPr/>
        </p:nvCxnSpPr>
        <p:spPr>
          <a:xfrm flipH="1">
            <a:off x="9448800" y="2070939"/>
            <a:ext cx="161365" cy="298912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FB0BAD15-4B1A-4E73-ACDF-F3B787AC1D6E}"/>
              </a:ext>
            </a:extLst>
          </p:cNvPr>
          <p:cNvSpPr txBox="1"/>
          <p:nvPr/>
        </p:nvSpPr>
        <p:spPr>
          <a:xfrm>
            <a:off x="448237" y="2362180"/>
            <a:ext cx="5405717" cy="4457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Ensemble methods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a machine learning technique that combines several base models in order to produce one final model</a:t>
            </a:r>
            <a:r>
              <a:rPr lang="en-US" sz="2400" b="1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sz="2400" b="1" i="0" dirty="0">
              <a:solidFill>
                <a:srgbClr val="29292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we only understand what is adaptive boosting(Ada-Boosting technique).</a:t>
            </a:r>
            <a:r>
              <a:rPr lang="en-US" sz="2400" b="1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 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072FABE-C5FC-4CFB-B47A-22E6496CAEDA}"/>
              </a:ext>
            </a:extLst>
          </p:cNvPr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57150">
            <a:solidFill>
              <a:srgbClr val="FF0066"/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61827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4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0CBE35-DD8B-4324-94C2-F33765F446E0}"/>
              </a:ext>
            </a:extLst>
          </p:cNvPr>
          <p:cNvSpPr txBox="1"/>
          <p:nvPr/>
        </p:nvSpPr>
        <p:spPr>
          <a:xfrm>
            <a:off x="1162699" y="277906"/>
            <a:ext cx="9597662" cy="523220"/>
          </a:xfrm>
          <a:prstGeom prst="rect">
            <a:avLst/>
          </a:prstGeom>
          <a:noFill/>
          <a:ln w="28575">
            <a:solidFill>
              <a:srgbClr val="4472C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cs typeface="Calibri"/>
              </a:rPr>
              <a:t> </a:t>
            </a:r>
            <a:r>
              <a:rPr lang="en-US" sz="2800" b="1" i="0" dirty="0">
                <a:solidFill>
                  <a:srgbClr val="222222"/>
                </a:solidFill>
                <a:effectLst/>
                <a:latin typeface="Lato" panose="020B0604020202020204" pitchFamily="34" charset="0"/>
              </a:rPr>
              <a:t>Ada-Boosting </a:t>
            </a:r>
            <a:r>
              <a:rPr lang="en-US" sz="2800" b="1" dirty="0">
                <a:cs typeface="Calibri"/>
              </a:rPr>
              <a:t>Algorithm Explanation using an example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518A0E-6372-4FD3-8BA9-39C8C8784485}"/>
              </a:ext>
            </a:extLst>
          </p:cNvPr>
          <p:cNvSpPr txBox="1"/>
          <p:nvPr/>
        </p:nvSpPr>
        <p:spPr>
          <a:xfrm>
            <a:off x="412377" y="4034118"/>
            <a:ext cx="10636623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222222"/>
                </a:solidFill>
                <a:latin typeface="Lato" panose="020F0502020204030203" pitchFamily="34" charset="0"/>
              </a:rPr>
              <a:t>T</a:t>
            </a:r>
            <a:r>
              <a:rPr lang="en-US" sz="2400" b="1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his is my complete data. Here, I have two class blue and red. Now the first step is to build a model to classify this data.</a:t>
            </a:r>
          </a:p>
          <a:p>
            <a:pPr algn="just">
              <a:lnSpc>
                <a:spcPct val="150000"/>
              </a:lnSpc>
            </a:pPr>
            <a:r>
              <a:rPr lang="en-US" b="1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 </a:t>
            </a:r>
          </a:p>
          <a:p>
            <a:endParaRPr lang="en-IN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A8B90E6-216A-4CB2-8D65-E0BB804E6128}"/>
              </a:ext>
            </a:extLst>
          </p:cNvPr>
          <p:cNvSpPr/>
          <p:nvPr/>
        </p:nvSpPr>
        <p:spPr>
          <a:xfrm>
            <a:off x="3684494" y="1219201"/>
            <a:ext cx="4751294" cy="2545976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ln w="1270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B1BFF7F-7B4D-4BD8-8DFD-33D7F7B2F63F}"/>
              </a:ext>
            </a:extLst>
          </p:cNvPr>
          <p:cNvSpPr/>
          <p:nvPr/>
        </p:nvSpPr>
        <p:spPr>
          <a:xfrm>
            <a:off x="3962400" y="1498885"/>
            <a:ext cx="493059" cy="474912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56882FB-6F8E-4845-B6E5-DAC4DC82B6EE}"/>
              </a:ext>
            </a:extLst>
          </p:cNvPr>
          <p:cNvSpPr/>
          <p:nvPr/>
        </p:nvSpPr>
        <p:spPr>
          <a:xfrm>
            <a:off x="4094631" y="2935428"/>
            <a:ext cx="493059" cy="47491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665DC72-97F7-443A-841C-2E2F1379B16B}"/>
              </a:ext>
            </a:extLst>
          </p:cNvPr>
          <p:cNvSpPr/>
          <p:nvPr/>
        </p:nvSpPr>
        <p:spPr>
          <a:xfrm>
            <a:off x="4619067" y="2256821"/>
            <a:ext cx="493059" cy="474912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F0CE5A7-F6BC-4176-B12E-0F1A8EF8439F}"/>
              </a:ext>
            </a:extLst>
          </p:cNvPr>
          <p:cNvSpPr/>
          <p:nvPr/>
        </p:nvSpPr>
        <p:spPr>
          <a:xfrm>
            <a:off x="5098677" y="2849597"/>
            <a:ext cx="493059" cy="47491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997A3E5-A4A4-4712-B3DF-432AAA0E85ED}"/>
              </a:ext>
            </a:extLst>
          </p:cNvPr>
          <p:cNvSpPr/>
          <p:nvPr/>
        </p:nvSpPr>
        <p:spPr>
          <a:xfrm>
            <a:off x="5715000" y="1970841"/>
            <a:ext cx="493059" cy="474912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0906C29-5376-4531-9C17-1192D679D769}"/>
              </a:ext>
            </a:extLst>
          </p:cNvPr>
          <p:cNvSpPr/>
          <p:nvPr/>
        </p:nvSpPr>
        <p:spPr>
          <a:xfrm>
            <a:off x="6301071" y="3087053"/>
            <a:ext cx="493059" cy="474912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735A070-83CA-470E-8E98-ED6632E9BE30}"/>
              </a:ext>
            </a:extLst>
          </p:cNvPr>
          <p:cNvSpPr/>
          <p:nvPr/>
        </p:nvSpPr>
        <p:spPr>
          <a:xfrm>
            <a:off x="7539317" y="1839474"/>
            <a:ext cx="493059" cy="47491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48AE786-7825-467E-941B-151FCE132AF5}"/>
              </a:ext>
            </a:extLst>
          </p:cNvPr>
          <p:cNvSpPr/>
          <p:nvPr/>
        </p:nvSpPr>
        <p:spPr>
          <a:xfrm>
            <a:off x="6887135" y="1344077"/>
            <a:ext cx="493059" cy="47491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89BCC5F-6B84-416B-BE47-7F29674CE5B4}"/>
              </a:ext>
            </a:extLst>
          </p:cNvPr>
          <p:cNvSpPr txBox="1"/>
          <p:nvPr/>
        </p:nvSpPr>
        <p:spPr>
          <a:xfrm>
            <a:off x="5184963" y="2875312"/>
            <a:ext cx="237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594F2BD-1671-4BBA-9AF2-7F9C2C70B2E6}"/>
              </a:ext>
            </a:extLst>
          </p:cNvPr>
          <p:cNvSpPr txBox="1"/>
          <p:nvPr/>
        </p:nvSpPr>
        <p:spPr>
          <a:xfrm>
            <a:off x="4197729" y="3004163"/>
            <a:ext cx="237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A056379-F777-48C7-904B-BFA890A36EC7}"/>
              </a:ext>
            </a:extLst>
          </p:cNvPr>
          <p:cNvSpPr txBox="1"/>
          <p:nvPr/>
        </p:nvSpPr>
        <p:spPr>
          <a:xfrm>
            <a:off x="4724406" y="2306202"/>
            <a:ext cx="237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BE2A741-CCBA-4D83-A0F4-2B534D37B6B4}"/>
              </a:ext>
            </a:extLst>
          </p:cNvPr>
          <p:cNvSpPr txBox="1"/>
          <p:nvPr/>
        </p:nvSpPr>
        <p:spPr>
          <a:xfrm>
            <a:off x="7622240" y="1892264"/>
            <a:ext cx="237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0361E21-792B-4FC6-9270-8F05B84F9CE5}"/>
              </a:ext>
            </a:extLst>
          </p:cNvPr>
          <p:cNvSpPr txBox="1"/>
          <p:nvPr/>
        </p:nvSpPr>
        <p:spPr>
          <a:xfrm>
            <a:off x="7014882" y="1404888"/>
            <a:ext cx="237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849C1C9-9A18-49FC-A806-147BF71DCD04}"/>
              </a:ext>
            </a:extLst>
          </p:cNvPr>
          <p:cNvSpPr txBox="1"/>
          <p:nvPr/>
        </p:nvSpPr>
        <p:spPr>
          <a:xfrm>
            <a:off x="4078947" y="1538519"/>
            <a:ext cx="237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B155CA1-6031-4392-B660-F6E1F9F4D33B}"/>
              </a:ext>
            </a:extLst>
          </p:cNvPr>
          <p:cNvSpPr txBox="1"/>
          <p:nvPr/>
        </p:nvSpPr>
        <p:spPr>
          <a:xfrm>
            <a:off x="6407527" y="3109573"/>
            <a:ext cx="31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EA797A1-6223-4D70-B3E7-F3CB4C55DDE7}"/>
              </a:ext>
            </a:extLst>
          </p:cNvPr>
          <p:cNvSpPr txBox="1"/>
          <p:nvPr/>
        </p:nvSpPr>
        <p:spPr>
          <a:xfrm>
            <a:off x="5822577" y="2023631"/>
            <a:ext cx="237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B52200E-EB17-4CBE-A8F7-746F952C415D}"/>
              </a:ext>
            </a:extLst>
          </p:cNvPr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57150">
            <a:solidFill>
              <a:srgbClr val="FF0066"/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9248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5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8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1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4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7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3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  <p:bldP spid="8" grpId="0" animBg="1"/>
      <p:bldP spid="9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/>
      <p:bldP spid="30" grpId="0"/>
      <p:bldP spid="32" grpId="0"/>
      <p:bldP spid="33" grpId="0"/>
      <p:bldP spid="34" grpId="0"/>
      <p:bldP spid="35" grpId="0"/>
      <p:bldP spid="36" grpId="0"/>
      <p:bldP spid="3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D976F73-E28E-4019-81B5-4549E9706D1B}"/>
              </a:ext>
            </a:extLst>
          </p:cNvPr>
          <p:cNvSpPr txBox="1"/>
          <p:nvPr/>
        </p:nvSpPr>
        <p:spPr>
          <a:xfrm>
            <a:off x="357151" y="324979"/>
            <a:ext cx="144475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IN" sz="2400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Model-1: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CB944E-A055-403A-8812-C940B3BDD21E}"/>
              </a:ext>
            </a:extLst>
          </p:cNvPr>
          <p:cNvSpPr txBox="1"/>
          <p:nvPr/>
        </p:nvSpPr>
        <p:spPr>
          <a:xfrm>
            <a:off x="357150" y="916096"/>
            <a:ext cx="11575769" cy="16879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Suppose the 1</a:t>
            </a:r>
            <a:r>
              <a:rPr lang="en-US" sz="2400" b="1" i="0" baseline="300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z="2400" b="1" baseline="300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 gives the following result, where it is able to classify two </a:t>
            </a:r>
            <a:r>
              <a:rPr lang="en-US" sz="2400" b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</a:t>
            </a:r>
            <a:r>
              <a:rPr lang="en-US" sz="2400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points on the </a:t>
            </a:r>
            <a:r>
              <a:rPr lang="en-US" sz="2400" b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right</a:t>
            </a:r>
            <a:r>
              <a:rPr lang="en-US" sz="2400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side(C,D). But the model also miss-classify the two red points here(A,B).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9ED6A1-311D-4DE8-84C2-6058913999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588082"/>
            <a:ext cx="5464013" cy="2956816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C28667A-F768-4EEF-9C17-3F01BCFA7D2F}"/>
              </a:ext>
            </a:extLst>
          </p:cNvPr>
          <p:cNvCxnSpPr>
            <a:cxnSpLocks/>
          </p:cNvCxnSpPr>
          <p:nvPr/>
        </p:nvCxnSpPr>
        <p:spPr>
          <a:xfrm>
            <a:off x="10043160" y="2814588"/>
            <a:ext cx="53340" cy="2496552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BD233E94-8D10-48A3-AC70-7DDDAEC347C5}"/>
              </a:ext>
            </a:extLst>
          </p:cNvPr>
          <p:cNvSpPr txBox="1"/>
          <p:nvPr/>
        </p:nvSpPr>
        <p:spPr>
          <a:xfrm>
            <a:off x="357150" y="3921316"/>
            <a:ext cx="6474311" cy="1127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hese two red points (A,B) will be given higher weights in the next iteration.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569293-3C32-4947-BB5B-C2DB4BB1C91E}"/>
              </a:ext>
            </a:extLst>
          </p:cNvPr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57150">
            <a:solidFill>
              <a:srgbClr val="FF0066"/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1003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37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1272</TotalTime>
  <Words>2003</Words>
  <Application>Microsoft Office PowerPoint</Application>
  <PresentationFormat>Widescreen</PresentationFormat>
  <Paragraphs>395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49" baseType="lpstr">
      <vt:lpstr>Arial</vt:lpstr>
      <vt:lpstr>Calibri</vt:lpstr>
      <vt:lpstr>Calibri Light</vt:lpstr>
      <vt:lpstr>Cambria Math</vt:lpstr>
      <vt:lpstr>charter</vt:lpstr>
      <vt:lpstr>Helvetica Neue</vt:lpstr>
      <vt:lpstr>Lato</vt:lpstr>
      <vt:lpstr>Segoe</vt:lpstr>
      <vt:lpstr>Serif</vt:lpstr>
      <vt:lpstr>Times New Roman</vt:lpstr>
      <vt:lpstr>Verdana</vt:lpstr>
      <vt:lpstr>Wingdings</vt:lpstr>
      <vt:lpstr>zeitung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Sanam Sahoo</dc:creator>
  <cp:lastModifiedBy>Raghunatha</cp:lastModifiedBy>
  <cp:revision>1362</cp:revision>
  <dcterms:created xsi:type="dcterms:W3CDTF">2022-03-27T14:34:55Z</dcterms:created>
  <dcterms:modified xsi:type="dcterms:W3CDTF">2022-04-24T07:17:43Z</dcterms:modified>
</cp:coreProperties>
</file>