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80" r:id="rId6"/>
    <p:sldId id="261" r:id="rId7"/>
    <p:sldId id="262" r:id="rId8"/>
    <p:sldId id="263" r:id="rId9"/>
    <p:sldId id="264" r:id="rId10"/>
    <p:sldId id="265" r:id="rId11"/>
    <p:sldId id="282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4830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47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3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0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24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66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85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10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48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907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3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40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62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380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798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94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7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4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3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9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4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0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75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4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739775" y="1886856"/>
            <a:ext cx="7765596" cy="1279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COER TECH WARRIORS</a:t>
            </a:r>
            <a:endParaRPr dirty="0"/>
          </a:p>
        </p:txBody>
      </p:sp>
      <p:sp>
        <p:nvSpPr>
          <p:cNvPr id="4" name="Google Shape;337;p11"/>
          <p:cNvSpPr txBox="1">
            <a:spLocks/>
          </p:cNvSpPr>
          <p:nvPr/>
        </p:nvSpPr>
        <p:spPr>
          <a:xfrm>
            <a:off x="602344" y="-254003"/>
            <a:ext cx="7765596" cy="127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SIH-2022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 descr="Smart India Hackathon 2022 (@SIH2022_MIC) /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9" y="149782"/>
            <a:ext cx="416276" cy="4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516750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Startup State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1162050"/>
            <a:ext cx="3753000" cy="330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0893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863328" y="763143"/>
            <a:ext cx="58365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Details about Trioex :</a:t>
            </a:r>
            <a:endParaRPr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 smtClean="0"/>
              <a:t>Ujjawal Pant</a:t>
            </a:r>
            <a:endParaRPr lang="en-US"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/>
              <a:t>(Team Leader)</a:t>
            </a:r>
            <a:endParaRPr sz="10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/>
              <a:t>Yash Mittal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/>
              <a:t>(Team Member-2)</a:t>
            </a:r>
            <a:endParaRPr sz="1000" b="1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00" b="1" dirty="0" smtClean="0"/>
              <a:t>Piyush Saini</a:t>
            </a:r>
            <a:endParaRPr lang="en-US" sz="1000" b="1" dirty="0"/>
          </a:p>
          <a:p>
            <a:pPr marL="0" lvl="0" indent="0">
              <a:buNone/>
            </a:pPr>
            <a:r>
              <a:rPr lang="en-US" sz="1000" b="1" dirty="0"/>
              <a:t>(Team </a:t>
            </a:r>
            <a:r>
              <a:rPr lang="en-US" sz="1000" b="1" dirty="0" smtClean="0"/>
              <a:t>Member-3)</a:t>
            </a:r>
            <a:endParaRPr lang="en-US" sz="1000" b="1" dirty="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00" b="1" dirty="0" smtClean="0"/>
              <a:t>Ragini Joshi</a:t>
            </a:r>
            <a:endParaRPr lang="en-US" sz="1000" b="1" dirty="0"/>
          </a:p>
          <a:p>
            <a:pPr marL="0" lvl="0" indent="0">
              <a:buNone/>
            </a:pPr>
            <a:r>
              <a:rPr lang="en-US" sz="1000" b="1" dirty="0"/>
              <a:t>(Team </a:t>
            </a:r>
            <a:r>
              <a:rPr lang="en-US" sz="1000" b="1" dirty="0" smtClean="0"/>
              <a:t>Member-4)</a:t>
            </a:r>
            <a:endParaRPr lang="en-US" sz="1000" b="1"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00" b="1" dirty="0" smtClean="0"/>
              <a:t>Utkarsh Gupta</a:t>
            </a:r>
            <a:endParaRPr lang="en-US" sz="1000" b="1" dirty="0"/>
          </a:p>
          <a:p>
            <a:pPr marL="0" lvl="0" indent="0">
              <a:buNone/>
            </a:pPr>
            <a:r>
              <a:rPr lang="en-US" sz="1000" b="1" dirty="0"/>
              <a:t>(Team </a:t>
            </a:r>
            <a:r>
              <a:rPr lang="en-US" sz="1000" b="1" dirty="0" smtClean="0"/>
              <a:t>Member-5)</a:t>
            </a:r>
            <a:endParaRPr lang="en-US" sz="1000" b="1" dirty="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000" b="1" dirty="0" smtClean="0"/>
              <a:t>Praful Gupta</a:t>
            </a:r>
            <a:endParaRPr lang="en-US" sz="1000" b="1" dirty="0"/>
          </a:p>
          <a:p>
            <a:pPr marL="0" lvl="0" indent="0">
              <a:buNone/>
            </a:pPr>
            <a:r>
              <a:rPr lang="en-US" sz="1000" b="1" dirty="0"/>
              <a:t>(Team </a:t>
            </a:r>
            <a:r>
              <a:rPr lang="en-US" sz="1000" b="1" dirty="0" smtClean="0"/>
              <a:t>Member-6)</a:t>
            </a:r>
            <a:endParaRPr lang="en-US" sz="1000" b="1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27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For Feedback: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</a:t>
            </a:r>
            <a:r>
              <a:rPr lang="en" dirty="0"/>
              <a:t>can find me </a:t>
            </a:r>
            <a:r>
              <a:rPr lang="en" dirty="0" smtClean="0"/>
              <a:t>at:</a:t>
            </a:r>
            <a:endParaRPr dirty="0" smtClean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ujjawalpant04@gmail.com</a:t>
            </a:r>
            <a:endParaRPr lang="en-US" dirty="0"/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8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+91-7240573122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REGISTER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812529" y="1744525"/>
            <a:ext cx="6729128" cy="267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At first the new user will have to enter the required fields to sign up in our website.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On Register we first verify the credentials which are provided by the user :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E-mail Id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Phone No.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Strong Password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Role of the user(Investor, Mentor, Student, Other)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dirty="0">
              <a:solidFill>
                <a:schemeClr val="tx2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Blue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colour of the clear sky and the deep sea. It is located between violet and green on the optical spectrum.</a:t>
            </a:r>
            <a:endParaRPr sz="1000" dirty="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78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1846489" y="483893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HOW STARTUP INITIATE :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917574" y="1884993"/>
            <a:ext cx="4859111" cy="290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To Initiate a Startup one must follow the given instruction so that the Startup can be successful</a:t>
            </a:r>
            <a:r>
              <a:rPr lang="en-US" dirty="0" smtClean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800" dirty="0"/>
          </a:p>
          <a:p>
            <a:r>
              <a:rPr lang="en-US" b="1" dirty="0"/>
              <a:t>Start with a Great Idea</a:t>
            </a:r>
          </a:p>
          <a:p>
            <a:r>
              <a:rPr lang="en-US" b="1" dirty="0" smtClean="0"/>
              <a:t>Make team of Right Persons</a:t>
            </a:r>
          </a:p>
          <a:p>
            <a:r>
              <a:rPr lang="en-US" b="1" dirty="0" smtClean="0"/>
              <a:t>Start Implementing your Idea at Basic Level</a:t>
            </a:r>
          </a:p>
          <a:p>
            <a:r>
              <a:rPr lang="en-US" b="1" dirty="0" smtClean="0"/>
              <a:t>Raise funds from Investors</a:t>
            </a:r>
          </a:p>
          <a:p>
            <a:r>
              <a:rPr lang="en-US" b="1" dirty="0" smtClean="0"/>
              <a:t>Hire the best talents from the industry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27200"/>
            <a:ext cx="5638800" cy="116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Success Stories 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2004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page tells about the successful Startup that,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/>
          </a:p>
          <a:p>
            <a:pPr lvl="0">
              <a:lnSpc>
                <a:spcPct val="150000"/>
              </a:lnSpc>
              <a:buChar char="◇"/>
            </a:pPr>
            <a:r>
              <a:rPr lang="en-US" dirty="0" smtClean="0"/>
              <a:t>How </a:t>
            </a:r>
            <a:r>
              <a:rPr lang="en-US" dirty="0"/>
              <a:t>do they </a:t>
            </a:r>
            <a:r>
              <a:rPr lang="en-US" dirty="0" smtClean="0"/>
              <a:t>start</a:t>
            </a:r>
          </a:p>
          <a:p>
            <a:pPr>
              <a:lnSpc>
                <a:spcPct val="150000"/>
              </a:lnSpc>
              <a:buFont typeface="Muli"/>
              <a:buChar char="◇"/>
            </a:pPr>
            <a:r>
              <a:rPr lang="en-US" dirty="0"/>
              <a:t>What is the gap that they are subtracting in the society</a:t>
            </a:r>
          </a:p>
          <a:p>
            <a:pPr lvl="0">
              <a:lnSpc>
                <a:spcPct val="150000"/>
              </a:lnSpc>
              <a:buChar char="◇"/>
            </a:pPr>
            <a:r>
              <a:rPr lang="en-US" dirty="0" smtClean="0"/>
              <a:t>How the founder’s execute their Idea</a:t>
            </a:r>
          </a:p>
          <a:p>
            <a:pPr lvl="0">
              <a:lnSpc>
                <a:spcPct val="150000"/>
              </a:lnSpc>
              <a:buChar char="◇"/>
            </a:pPr>
            <a:r>
              <a:rPr lang="en-US" dirty="0" smtClean="0"/>
              <a:t>What about the financial situation of the company</a:t>
            </a:r>
          </a:p>
          <a:p>
            <a:pPr lvl="0">
              <a:buChar char="◇"/>
            </a:pPr>
            <a:endParaRPr lang="en-US" dirty="0" smtClean="0"/>
          </a:p>
          <a:p>
            <a:pPr lvl="0">
              <a:buChar char="◇"/>
            </a:pPr>
            <a:endParaRPr lang="en-US" dirty="0" smtClean="0"/>
          </a:p>
          <a:p>
            <a:pPr lvl="0">
              <a:buChar char="◇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231617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Startup Incubators :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3046154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Our Website has Tie-ups with some incubators :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CIIC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Second One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 smtClean="0"/>
              <a:t>Third One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767425" y="2114489"/>
            <a:ext cx="4991100" cy="933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Incubation Center</a:t>
            </a:r>
            <a:endParaRPr sz="4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3098800"/>
            <a:ext cx="4333800" cy="1560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These Incubation Centers track the progress of the Startup’s at the initial stage and provide them all possible help to make them successful.</a:t>
            </a:r>
            <a:endParaRPr sz="18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Startup</a:t>
            </a:r>
            <a:r>
              <a:rPr lang="en-US" dirty="0" smtClean="0"/>
              <a:t> </a:t>
            </a:r>
            <a:r>
              <a:rPr lang="en-US" dirty="0" smtClean="0"/>
              <a:t>Register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1792514" y="2414450"/>
            <a:ext cx="5436874" cy="2663700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To register your startup with us, You must go through some valid and security checks by filling a form which require some details about your Startup like :</a:t>
            </a:r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Founder’s Name</a:t>
            </a:r>
          </a:p>
          <a:p>
            <a:r>
              <a:rPr lang="en-US" dirty="0" smtClean="0"/>
              <a:t>Current Valuation</a:t>
            </a:r>
          </a:p>
          <a:p>
            <a:r>
              <a:rPr lang="en-US" dirty="0" smtClean="0"/>
              <a:t>Funding Round</a:t>
            </a:r>
          </a:p>
          <a:p>
            <a:r>
              <a:rPr lang="en-US" dirty="0" smtClean="0"/>
              <a:t>Domain of the Startup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812529" y="77765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Startup India 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1611086"/>
            <a:ext cx="3470671" cy="331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621</Words>
  <Application>Microsoft Office PowerPoint</Application>
  <PresentationFormat>On-screen Show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 Neue</vt:lpstr>
      <vt:lpstr>Muli</vt:lpstr>
      <vt:lpstr>Nixie One</vt:lpstr>
      <vt:lpstr>Imogen template</vt:lpstr>
      <vt:lpstr>COER TECH WARRIORS</vt:lpstr>
      <vt:lpstr>REGISTER</vt:lpstr>
      <vt:lpstr>LOGIN</vt:lpstr>
      <vt:lpstr>HOW STARTUP INITIATE :</vt:lpstr>
      <vt:lpstr>Success Stories :</vt:lpstr>
      <vt:lpstr>Startup Incubators :</vt:lpstr>
      <vt:lpstr>Incubation Center</vt:lpstr>
      <vt:lpstr>Startup Register</vt:lpstr>
      <vt:lpstr>Startup India </vt:lpstr>
      <vt:lpstr>Startup State</vt:lpstr>
      <vt:lpstr>Details about Trioex :</vt:lpstr>
      <vt:lpstr>Thanks!</vt:lpstr>
      <vt:lpstr>PowerPoint Presentation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COER TECH WARRIORS</dc:title>
  <cp:lastModifiedBy>Microsoft account</cp:lastModifiedBy>
  <cp:revision>8</cp:revision>
  <dcterms:modified xsi:type="dcterms:W3CDTF">2022-08-21T18:54:19Z</dcterms:modified>
</cp:coreProperties>
</file>