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61F"/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8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B8A5B-F566-4267-B490-05396EE648D6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9CDFB89-D258-47D1-A6D3-8EE79A5CA0C6}">
      <dgm:prSet phldrT="[Texto]"/>
      <dgm:spPr/>
      <dgm:t>
        <a:bodyPr/>
        <a:lstStyle/>
        <a:p>
          <a:r>
            <a:rPr lang="es-ES" dirty="0"/>
            <a:t>Extracción</a:t>
          </a:r>
        </a:p>
      </dgm:t>
    </dgm:pt>
    <dgm:pt modelId="{57CA3D2E-3966-4DB8-9BD7-DA1C9B5B1610}" type="parTrans" cxnId="{743DA92A-7615-4099-AC28-00BA533BE7E3}">
      <dgm:prSet/>
      <dgm:spPr/>
      <dgm:t>
        <a:bodyPr/>
        <a:lstStyle/>
        <a:p>
          <a:endParaRPr lang="es-ES"/>
        </a:p>
      </dgm:t>
    </dgm:pt>
    <dgm:pt modelId="{3FA9F18C-5B41-48A1-B90D-A8275238A1F6}" type="sibTrans" cxnId="{743DA92A-7615-4099-AC28-00BA533BE7E3}">
      <dgm:prSet/>
      <dgm:spPr/>
      <dgm:t>
        <a:bodyPr/>
        <a:lstStyle/>
        <a:p>
          <a:endParaRPr lang="es-ES"/>
        </a:p>
      </dgm:t>
    </dgm:pt>
    <dgm:pt modelId="{662171B0-571A-4BD0-8636-04C7BCF1005D}">
      <dgm:prSet phldrT="[Texto]"/>
      <dgm:spPr/>
      <dgm:t>
        <a:bodyPr/>
        <a:lstStyle/>
        <a:p>
          <a:r>
            <a:rPr lang="es-ES" dirty="0"/>
            <a:t>ATOM</a:t>
          </a:r>
        </a:p>
      </dgm:t>
    </dgm:pt>
    <dgm:pt modelId="{63D494BC-06F4-4F2A-9ECF-A14EF1FA00D7}" type="parTrans" cxnId="{EE69FD03-2E56-4EF8-9186-58CC28702EBA}">
      <dgm:prSet/>
      <dgm:spPr/>
      <dgm:t>
        <a:bodyPr/>
        <a:lstStyle/>
        <a:p>
          <a:endParaRPr lang="es-ES"/>
        </a:p>
      </dgm:t>
    </dgm:pt>
    <dgm:pt modelId="{2F2E9E75-12D6-4210-860F-232639F70AD4}" type="sibTrans" cxnId="{EE69FD03-2E56-4EF8-9186-58CC28702EBA}">
      <dgm:prSet/>
      <dgm:spPr/>
      <dgm:t>
        <a:bodyPr/>
        <a:lstStyle/>
        <a:p>
          <a:endParaRPr lang="es-ES"/>
        </a:p>
      </dgm:t>
    </dgm:pt>
    <dgm:pt modelId="{B7B6A245-9313-4B9A-98AD-55BFC36AF9A8}">
      <dgm:prSet phldrT="[Texto]"/>
      <dgm:spPr/>
      <dgm:t>
        <a:bodyPr/>
        <a:lstStyle/>
        <a:p>
          <a:r>
            <a:rPr lang="es-ES" dirty="0"/>
            <a:t>EXCEL</a:t>
          </a:r>
        </a:p>
      </dgm:t>
    </dgm:pt>
    <dgm:pt modelId="{723BEA54-F1E9-470E-BACA-0CD32645FBF3}" type="parTrans" cxnId="{08F73EE1-C996-42CF-81A4-42A08A168D03}">
      <dgm:prSet/>
      <dgm:spPr/>
      <dgm:t>
        <a:bodyPr/>
        <a:lstStyle/>
        <a:p>
          <a:endParaRPr lang="es-ES"/>
        </a:p>
      </dgm:t>
    </dgm:pt>
    <dgm:pt modelId="{CD0D3597-8C78-492A-815A-9F7FCF4DC819}" type="sibTrans" cxnId="{08F73EE1-C996-42CF-81A4-42A08A168D03}">
      <dgm:prSet/>
      <dgm:spPr/>
      <dgm:t>
        <a:bodyPr/>
        <a:lstStyle/>
        <a:p>
          <a:endParaRPr lang="es-ES"/>
        </a:p>
      </dgm:t>
    </dgm:pt>
    <dgm:pt modelId="{6F39D31A-CAE3-41A2-ACEE-073CD5CA1C7D}">
      <dgm:prSet phldrT="[Texto]"/>
      <dgm:spPr/>
      <dgm:t>
        <a:bodyPr/>
        <a:lstStyle/>
        <a:p>
          <a:r>
            <a:rPr lang="es-ES" dirty="0"/>
            <a:t>Transformación</a:t>
          </a:r>
        </a:p>
      </dgm:t>
    </dgm:pt>
    <dgm:pt modelId="{44A69BCA-E2EF-4A9C-8DC2-889D0C33B0AF}" type="parTrans" cxnId="{339BE372-BA0E-4D8F-B58B-6C5991CA1FBD}">
      <dgm:prSet/>
      <dgm:spPr/>
      <dgm:t>
        <a:bodyPr/>
        <a:lstStyle/>
        <a:p>
          <a:endParaRPr lang="es-ES"/>
        </a:p>
      </dgm:t>
    </dgm:pt>
    <dgm:pt modelId="{6FAF75E6-3212-4F8B-A119-EAB025819DA1}" type="sibTrans" cxnId="{339BE372-BA0E-4D8F-B58B-6C5991CA1FBD}">
      <dgm:prSet/>
      <dgm:spPr/>
      <dgm:t>
        <a:bodyPr/>
        <a:lstStyle/>
        <a:p>
          <a:endParaRPr lang="es-ES"/>
        </a:p>
      </dgm:t>
    </dgm:pt>
    <dgm:pt modelId="{715FDE8D-D2FE-4F24-A299-A86854BD74B1}">
      <dgm:prSet phldrT="[Texto]"/>
      <dgm:spPr/>
      <dgm:t>
        <a:bodyPr/>
        <a:lstStyle/>
        <a:p>
          <a:r>
            <a:rPr lang="es-ES" dirty="0"/>
            <a:t>Consolidación</a:t>
          </a:r>
        </a:p>
      </dgm:t>
    </dgm:pt>
    <dgm:pt modelId="{81DAAF9F-B027-4548-8C86-3514AA7E6D6A}" type="parTrans" cxnId="{594F172A-35B6-4DD3-81EB-421343627827}">
      <dgm:prSet/>
      <dgm:spPr/>
      <dgm:t>
        <a:bodyPr/>
        <a:lstStyle/>
        <a:p>
          <a:endParaRPr lang="es-ES"/>
        </a:p>
      </dgm:t>
    </dgm:pt>
    <dgm:pt modelId="{148FAA8D-0C39-4EAF-9CE5-051EF742B9F2}" type="sibTrans" cxnId="{594F172A-35B6-4DD3-81EB-421343627827}">
      <dgm:prSet/>
      <dgm:spPr/>
      <dgm:t>
        <a:bodyPr/>
        <a:lstStyle/>
        <a:p>
          <a:endParaRPr lang="es-ES"/>
        </a:p>
      </dgm:t>
    </dgm:pt>
    <dgm:pt modelId="{E06D9E13-31D9-4F7E-9DAE-9CE19D7CE85D}">
      <dgm:prSet phldrT="[Texto]"/>
      <dgm:spPr/>
      <dgm:t>
        <a:bodyPr/>
        <a:lstStyle/>
        <a:p>
          <a:r>
            <a:rPr lang="es-ES" dirty="0"/>
            <a:t>Anomalías</a:t>
          </a:r>
        </a:p>
      </dgm:t>
    </dgm:pt>
    <dgm:pt modelId="{29FDA334-A94F-4906-B655-B6B58B5CDADA}" type="parTrans" cxnId="{A75B9EB4-1AD3-4153-BDCD-369D2EF6A116}">
      <dgm:prSet/>
      <dgm:spPr/>
      <dgm:t>
        <a:bodyPr/>
        <a:lstStyle/>
        <a:p>
          <a:endParaRPr lang="es-ES"/>
        </a:p>
      </dgm:t>
    </dgm:pt>
    <dgm:pt modelId="{4D2FD816-D259-490F-9F8D-DF6DBF52DCB5}" type="sibTrans" cxnId="{A75B9EB4-1AD3-4153-BDCD-369D2EF6A116}">
      <dgm:prSet/>
      <dgm:spPr/>
      <dgm:t>
        <a:bodyPr/>
        <a:lstStyle/>
        <a:p>
          <a:endParaRPr lang="es-ES"/>
        </a:p>
      </dgm:t>
    </dgm:pt>
    <dgm:pt modelId="{1635AF30-6D5D-4E49-A29C-681EC21D2BC2}">
      <dgm:prSet phldrT="[Texto]"/>
      <dgm:spPr/>
      <dgm:t>
        <a:bodyPr/>
        <a:lstStyle/>
        <a:p>
          <a:r>
            <a:rPr lang="es-ES" dirty="0"/>
            <a:t>Carga</a:t>
          </a:r>
        </a:p>
      </dgm:t>
    </dgm:pt>
    <dgm:pt modelId="{CD1686C0-7204-497B-BB85-C639975A2046}" type="parTrans" cxnId="{433F13E7-8117-40FC-BBD4-3CCB1C13D76C}">
      <dgm:prSet/>
      <dgm:spPr/>
      <dgm:t>
        <a:bodyPr/>
        <a:lstStyle/>
        <a:p>
          <a:endParaRPr lang="es-ES"/>
        </a:p>
      </dgm:t>
    </dgm:pt>
    <dgm:pt modelId="{F12D3D17-A384-4330-B3F9-2BB49D134EF0}" type="sibTrans" cxnId="{433F13E7-8117-40FC-BBD4-3CCB1C13D76C}">
      <dgm:prSet/>
      <dgm:spPr/>
      <dgm:t>
        <a:bodyPr/>
        <a:lstStyle/>
        <a:p>
          <a:endParaRPr lang="es-ES"/>
        </a:p>
      </dgm:t>
    </dgm:pt>
    <dgm:pt modelId="{80E062BE-E12B-4472-A948-77DA132D7937}">
      <dgm:prSet phldrT="[Texto]"/>
      <dgm:spPr/>
      <dgm:t>
        <a:bodyPr/>
        <a:lstStyle/>
        <a:p>
          <a:r>
            <a:rPr lang="es-ES" dirty="0"/>
            <a:t> 7 variables</a:t>
          </a:r>
        </a:p>
      </dgm:t>
    </dgm:pt>
    <dgm:pt modelId="{5FED730E-0B0A-4FF2-A82A-AA31C2F6F7FD}" type="parTrans" cxnId="{1094B41B-6EF7-4FEF-A71A-FDFC677FF230}">
      <dgm:prSet/>
      <dgm:spPr/>
      <dgm:t>
        <a:bodyPr/>
        <a:lstStyle/>
        <a:p>
          <a:endParaRPr lang="es-ES"/>
        </a:p>
      </dgm:t>
    </dgm:pt>
    <dgm:pt modelId="{6EFCCD8B-5599-4FF0-BB12-BD29EB266B3E}" type="sibTrans" cxnId="{1094B41B-6EF7-4FEF-A71A-FDFC677FF230}">
      <dgm:prSet/>
      <dgm:spPr/>
      <dgm:t>
        <a:bodyPr/>
        <a:lstStyle/>
        <a:p>
          <a:endParaRPr lang="es-ES"/>
        </a:p>
      </dgm:t>
    </dgm:pt>
    <dgm:pt modelId="{345BA74B-C7A4-4CC3-BCA1-F139B70879AB}">
      <dgm:prSet phldrT="[Texto]"/>
      <dgm:spPr/>
      <dgm:t>
        <a:bodyPr/>
        <a:lstStyle/>
        <a:p>
          <a:r>
            <a:rPr lang="es-ES" dirty="0"/>
            <a:t>55.495</a:t>
          </a:r>
        </a:p>
      </dgm:t>
    </dgm:pt>
    <dgm:pt modelId="{B800CF25-B8D1-4216-9B1E-1E308A31CCD8}" type="parTrans" cxnId="{07AEE9DB-4D1D-4CD0-B803-2E5C4D5690CA}">
      <dgm:prSet/>
      <dgm:spPr/>
      <dgm:t>
        <a:bodyPr/>
        <a:lstStyle/>
        <a:p>
          <a:endParaRPr lang="es-ES"/>
        </a:p>
      </dgm:t>
    </dgm:pt>
    <dgm:pt modelId="{A45452DC-C78F-40ED-8A2A-CFF0F547A4AD}" type="sibTrans" cxnId="{07AEE9DB-4D1D-4CD0-B803-2E5C4D5690CA}">
      <dgm:prSet/>
      <dgm:spPr/>
      <dgm:t>
        <a:bodyPr/>
        <a:lstStyle/>
        <a:p>
          <a:endParaRPr lang="es-ES"/>
        </a:p>
      </dgm:t>
    </dgm:pt>
    <dgm:pt modelId="{A94F07E0-6804-4680-A6AA-E0B55A038ADE}">
      <dgm:prSet phldrT="[Texto]"/>
      <dgm:spPr/>
      <dgm:t>
        <a:bodyPr/>
        <a:lstStyle/>
        <a:p>
          <a:endParaRPr lang="es-ES" dirty="0"/>
        </a:p>
      </dgm:t>
    </dgm:pt>
    <dgm:pt modelId="{35829B32-3BB4-4CBD-9FFC-88AFD7B20ED5}" type="parTrans" cxnId="{4F78451B-6B3E-43D4-9EAC-B6E56DD84D82}">
      <dgm:prSet/>
      <dgm:spPr/>
      <dgm:t>
        <a:bodyPr/>
        <a:lstStyle/>
        <a:p>
          <a:endParaRPr lang="es-ES"/>
        </a:p>
      </dgm:t>
    </dgm:pt>
    <dgm:pt modelId="{98E0B38C-3488-4D30-9E98-A4BD16376EED}" type="sibTrans" cxnId="{4F78451B-6B3E-43D4-9EAC-B6E56DD84D82}">
      <dgm:prSet/>
      <dgm:spPr/>
      <dgm:t>
        <a:bodyPr/>
        <a:lstStyle/>
        <a:p>
          <a:endParaRPr lang="es-ES"/>
        </a:p>
      </dgm:t>
    </dgm:pt>
    <dgm:pt modelId="{AA858E32-5476-49B5-8CAD-44C454905414}">
      <dgm:prSet phldrT="[Texto]"/>
      <dgm:spPr/>
      <dgm:t>
        <a:bodyPr/>
        <a:lstStyle/>
        <a:p>
          <a:r>
            <a:rPr lang="es-ES" dirty="0"/>
            <a:t>Limpieza </a:t>
          </a:r>
        </a:p>
      </dgm:t>
    </dgm:pt>
    <dgm:pt modelId="{6C93D469-FB1B-4329-A00C-1DE4580E3C82}" type="parTrans" cxnId="{1CFE43AB-9317-4C02-9CCD-4DA5FA479A80}">
      <dgm:prSet/>
      <dgm:spPr/>
      <dgm:t>
        <a:bodyPr/>
        <a:lstStyle/>
        <a:p>
          <a:endParaRPr lang="es-ES"/>
        </a:p>
      </dgm:t>
    </dgm:pt>
    <dgm:pt modelId="{C154BE76-124E-4455-9BEC-6454103870B2}" type="sibTrans" cxnId="{1CFE43AB-9317-4C02-9CCD-4DA5FA479A80}">
      <dgm:prSet/>
      <dgm:spPr/>
      <dgm:t>
        <a:bodyPr/>
        <a:lstStyle/>
        <a:p>
          <a:endParaRPr lang="es-ES"/>
        </a:p>
      </dgm:t>
    </dgm:pt>
    <dgm:pt modelId="{9B33AE99-5FE4-41C5-A3FA-E7D559621EB6}">
      <dgm:prSet phldrT="[Texto]"/>
      <dgm:spPr/>
      <dgm:t>
        <a:bodyPr/>
        <a:lstStyle/>
        <a:p>
          <a:r>
            <a:rPr lang="es-ES" dirty="0"/>
            <a:t>Nueva </a:t>
          </a:r>
          <a:r>
            <a:rPr lang="es-ES" dirty="0" err="1"/>
            <a:t>var</a:t>
          </a:r>
          <a:r>
            <a:rPr lang="es-ES" dirty="0"/>
            <a:t> : </a:t>
          </a:r>
          <a:r>
            <a:rPr lang="es-ES" dirty="0" err="1"/>
            <a:t>por_adj</a:t>
          </a:r>
          <a:endParaRPr lang="es-ES" dirty="0"/>
        </a:p>
      </dgm:t>
    </dgm:pt>
    <dgm:pt modelId="{BCCBD1FC-847C-463E-B662-CB549A8FDD0C}" type="parTrans" cxnId="{036D35E4-2560-497C-A425-7A7D9744BBD3}">
      <dgm:prSet/>
      <dgm:spPr/>
      <dgm:t>
        <a:bodyPr/>
        <a:lstStyle/>
        <a:p>
          <a:endParaRPr lang="es-ES"/>
        </a:p>
      </dgm:t>
    </dgm:pt>
    <dgm:pt modelId="{F56CE37B-60BF-452D-85E2-C4304C06A3EC}" type="sibTrans" cxnId="{036D35E4-2560-497C-A425-7A7D9744BBD3}">
      <dgm:prSet/>
      <dgm:spPr/>
      <dgm:t>
        <a:bodyPr/>
        <a:lstStyle/>
        <a:p>
          <a:endParaRPr lang="es-ES"/>
        </a:p>
      </dgm:t>
    </dgm:pt>
    <dgm:pt modelId="{29E8FD66-442C-458B-9545-C989767E1E6C}">
      <dgm:prSet phldrT="[Texto]"/>
      <dgm:spPr/>
      <dgm:t>
        <a:bodyPr/>
        <a:lstStyle/>
        <a:p>
          <a:r>
            <a:rPr lang="es-ES" dirty="0"/>
            <a:t>80-20</a:t>
          </a:r>
        </a:p>
      </dgm:t>
    </dgm:pt>
    <dgm:pt modelId="{7E1E2233-9B27-4040-9EB9-338427220C56}" type="parTrans" cxnId="{4A39F996-0546-4FD8-A35A-425A0B876ADE}">
      <dgm:prSet/>
      <dgm:spPr/>
      <dgm:t>
        <a:bodyPr/>
        <a:lstStyle/>
        <a:p>
          <a:endParaRPr lang="es-ES"/>
        </a:p>
      </dgm:t>
    </dgm:pt>
    <dgm:pt modelId="{CA511DD0-E997-48D5-8BA0-9CBDACC1D460}" type="sibTrans" cxnId="{4A39F996-0546-4FD8-A35A-425A0B876ADE}">
      <dgm:prSet/>
      <dgm:spPr/>
      <dgm:t>
        <a:bodyPr/>
        <a:lstStyle/>
        <a:p>
          <a:endParaRPr lang="es-ES"/>
        </a:p>
      </dgm:t>
    </dgm:pt>
    <dgm:pt modelId="{B6FBEF7D-4C03-45B7-97C7-638CF17D1141}">
      <dgm:prSet phldrT="[Texto]"/>
      <dgm:spPr/>
      <dgm:t>
        <a:bodyPr/>
        <a:lstStyle/>
        <a:p>
          <a:r>
            <a:rPr lang="es-ES" dirty="0"/>
            <a:t>Hot-</a:t>
          </a:r>
          <a:r>
            <a:rPr lang="es-ES" dirty="0" err="1"/>
            <a:t>encoder</a:t>
          </a:r>
          <a:endParaRPr lang="es-ES" dirty="0"/>
        </a:p>
      </dgm:t>
    </dgm:pt>
    <dgm:pt modelId="{07987F65-9386-4304-A426-2A175CA308D1}" type="parTrans" cxnId="{9339DCE3-9020-4BB5-9EC1-6EB650CA9C77}">
      <dgm:prSet/>
      <dgm:spPr/>
      <dgm:t>
        <a:bodyPr/>
        <a:lstStyle/>
        <a:p>
          <a:endParaRPr lang="es-ES"/>
        </a:p>
      </dgm:t>
    </dgm:pt>
    <dgm:pt modelId="{DC9EFF07-5022-4983-B1AD-6D80452D7978}" type="sibTrans" cxnId="{9339DCE3-9020-4BB5-9EC1-6EB650CA9C77}">
      <dgm:prSet/>
      <dgm:spPr/>
      <dgm:t>
        <a:bodyPr/>
        <a:lstStyle/>
        <a:p>
          <a:endParaRPr lang="es-ES"/>
        </a:p>
      </dgm:t>
    </dgm:pt>
    <dgm:pt modelId="{8C86D8D2-7383-4A56-B1AA-13D05B8E472D}">
      <dgm:prSet phldrT="[Texto]"/>
      <dgm:spPr/>
      <dgm:t>
        <a:bodyPr/>
        <a:lstStyle/>
        <a:p>
          <a:endParaRPr lang="es-ES" dirty="0"/>
        </a:p>
      </dgm:t>
    </dgm:pt>
    <dgm:pt modelId="{585F5D22-04F2-4524-B670-3AE1CB8FE9A4}" type="parTrans" cxnId="{33246DA4-0A2B-4DC3-A742-84529846B333}">
      <dgm:prSet/>
      <dgm:spPr/>
      <dgm:t>
        <a:bodyPr/>
        <a:lstStyle/>
        <a:p>
          <a:endParaRPr lang="es-ES"/>
        </a:p>
      </dgm:t>
    </dgm:pt>
    <dgm:pt modelId="{56137B75-ABCE-463E-9494-2D92C6435C7B}" type="sibTrans" cxnId="{33246DA4-0A2B-4DC3-A742-84529846B333}">
      <dgm:prSet/>
      <dgm:spPr/>
      <dgm:t>
        <a:bodyPr/>
        <a:lstStyle/>
        <a:p>
          <a:endParaRPr lang="es-ES"/>
        </a:p>
      </dgm:t>
    </dgm:pt>
    <dgm:pt modelId="{B4D1145B-5E17-4132-87BA-31AC77936463}">
      <dgm:prSet phldrT="[Texto]"/>
      <dgm:spPr/>
      <dgm:t>
        <a:bodyPr/>
        <a:lstStyle/>
        <a:p>
          <a:r>
            <a:rPr lang="es-ES" dirty="0" err="1"/>
            <a:t>Scaler</a:t>
          </a:r>
          <a:endParaRPr lang="es-ES" dirty="0"/>
        </a:p>
      </dgm:t>
    </dgm:pt>
    <dgm:pt modelId="{93B0000E-E476-4C9C-9858-9665750F2458}" type="parTrans" cxnId="{D51EA5AA-996E-4F0A-82EB-3D2DC4185441}">
      <dgm:prSet/>
      <dgm:spPr/>
      <dgm:t>
        <a:bodyPr/>
        <a:lstStyle/>
        <a:p>
          <a:endParaRPr lang="es-ES"/>
        </a:p>
      </dgm:t>
    </dgm:pt>
    <dgm:pt modelId="{7757EAA1-75C3-4656-A58F-2AD046E45245}" type="sibTrans" cxnId="{D51EA5AA-996E-4F0A-82EB-3D2DC4185441}">
      <dgm:prSet/>
      <dgm:spPr/>
      <dgm:t>
        <a:bodyPr/>
        <a:lstStyle/>
        <a:p>
          <a:endParaRPr lang="es-ES"/>
        </a:p>
      </dgm:t>
    </dgm:pt>
    <dgm:pt modelId="{553C6115-BFF0-486C-8AEE-DF993F1E036F}">
      <dgm:prSet phldrT="[Texto]"/>
      <dgm:spPr/>
      <dgm:t>
        <a:bodyPr/>
        <a:lstStyle/>
        <a:p>
          <a:r>
            <a:rPr lang="es-ES" dirty="0"/>
            <a:t>Licitaciones 145.470</a:t>
          </a:r>
        </a:p>
      </dgm:t>
    </dgm:pt>
    <dgm:pt modelId="{E19C9B4B-D23A-4BFF-AF39-DF8CFDD836E6}" type="parTrans" cxnId="{7080CE0D-857C-4EE1-83FF-46E961CC4752}">
      <dgm:prSet/>
      <dgm:spPr/>
      <dgm:t>
        <a:bodyPr/>
        <a:lstStyle/>
        <a:p>
          <a:endParaRPr lang="es-ES"/>
        </a:p>
      </dgm:t>
    </dgm:pt>
    <dgm:pt modelId="{CA661EAB-A00B-44EE-AA95-A7DC720364EC}" type="sibTrans" cxnId="{7080CE0D-857C-4EE1-83FF-46E961CC4752}">
      <dgm:prSet/>
      <dgm:spPr/>
      <dgm:t>
        <a:bodyPr/>
        <a:lstStyle/>
        <a:p>
          <a:endParaRPr lang="es-ES"/>
        </a:p>
      </dgm:t>
    </dgm:pt>
    <dgm:pt modelId="{6FD850C9-68DD-4A7D-A0B4-2BDE4FDB7081}">
      <dgm:prSet phldrT="[Texto]"/>
      <dgm:spPr/>
      <dgm:t>
        <a:bodyPr/>
        <a:lstStyle/>
        <a:p>
          <a:r>
            <a:rPr lang="es-ES" dirty="0"/>
            <a:t>Resultado  180.656</a:t>
          </a:r>
        </a:p>
      </dgm:t>
    </dgm:pt>
    <dgm:pt modelId="{19C87814-B662-4F87-A532-069840F10FBA}" type="parTrans" cxnId="{43A50842-FBEE-42B4-8898-66E8765F2440}">
      <dgm:prSet/>
      <dgm:spPr/>
      <dgm:t>
        <a:bodyPr/>
        <a:lstStyle/>
        <a:p>
          <a:endParaRPr lang="es-ES"/>
        </a:p>
      </dgm:t>
    </dgm:pt>
    <dgm:pt modelId="{5DFDC938-7444-4680-8B28-16E97108721A}" type="sibTrans" cxnId="{43A50842-FBEE-42B4-8898-66E8765F2440}">
      <dgm:prSet/>
      <dgm:spPr/>
      <dgm:t>
        <a:bodyPr/>
        <a:lstStyle/>
        <a:p>
          <a:endParaRPr lang="es-ES"/>
        </a:p>
      </dgm:t>
    </dgm:pt>
    <dgm:pt modelId="{190302D8-9FA0-453B-B527-135E511E4C20}">
      <dgm:prSet phldrT="[Texto]"/>
      <dgm:spPr/>
      <dgm:t>
        <a:bodyPr/>
        <a:lstStyle/>
        <a:p>
          <a:r>
            <a:rPr lang="es-ES" dirty="0" err="1"/>
            <a:t>Precio_lici</a:t>
          </a:r>
          <a:r>
            <a:rPr lang="es-ES" dirty="0"/>
            <a:t> [5000,50000000]</a:t>
          </a:r>
        </a:p>
      </dgm:t>
    </dgm:pt>
    <dgm:pt modelId="{43BBFD2A-1E5F-4278-B076-886A3DF4D9F0}" type="parTrans" cxnId="{AD3249D1-3735-4F3B-A38A-61EBC131A242}">
      <dgm:prSet/>
      <dgm:spPr/>
      <dgm:t>
        <a:bodyPr/>
        <a:lstStyle/>
        <a:p>
          <a:endParaRPr lang="es-ES"/>
        </a:p>
      </dgm:t>
    </dgm:pt>
    <dgm:pt modelId="{31BE581B-17AB-4F2F-9D29-8B9913CEBFE2}" type="sibTrans" cxnId="{AD3249D1-3735-4F3B-A38A-61EBC131A242}">
      <dgm:prSet/>
      <dgm:spPr/>
      <dgm:t>
        <a:bodyPr/>
        <a:lstStyle/>
        <a:p>
          <a:endParaRPr lang="es-ES"/>
        </a:p>
      </dgm:t>
    </dgm:pt>
    <dgm:pt modelId="{28DE471B-AADE-40F1-BF63-0F6A3A37AEED}">
      <dgm:prSet phldrT="[Texto]"/>
      <dgm:spPr/>
      <dgm:t>
        <a:bodyPr/>
        <a:lstStyle/>
        <a:p>
          <a:r>
            <a:rPr lang="es-ES" dirty="0" err="1"/>
            <a:t>por_adj</a:t>
          </a:r>
          <a:r>
            <a:rPr lang="es-ES" dirty="0"/>
            <a:t> &gt;0.1</a:t>
          </a:r>
        </a:p>
      </dgm:t>
    </dgm:pt>
    <dgm:pt modelId="{8B2558CD-63C2-4879-874A-C65D9FF61A85}" type="parTrans" cxnId="{0FE9B355-0A99-4261-A96B-08CF0821ED8E}">
      <dgm:prSet/>
      <dgm:spPr/>
      <dgm:t>
        <a:bodyPr/>
        <a:lstStyle/>
        <a:p>
          <a:endParaRPr lang="es-ES"/>
        </a:p>
      </dgm:t>
    </dgm:pt>
    <dgm:pt modelId="{896DDCA6-F24B-4281-897D-A16BD3AF5E83}" type="sibTrans" cxnId="{0FE9B355-0A99-4261-A96B-08CF0821ED8E}">
      <dgm:prSet/>
      <dgm:spPr/>
      <dgm:t>
        <a:bodyPr/>
        <a:lstStyle/>
        <a:p>
          <a:endParaRPr lang="es-ES"/>
        </a:p>
      </dgm:t>
    </dgm:pt>
    <dgm:pt modelId="{ACB2B3A1-F065-415C-9FEB-7B256B2DB193}" type="pres">
      <dgm:prSet presAssocID="{102B8A5B-F566-4267-B490-05396EE648D6}" presName="linearFlow" presStyleCnt="0">
        <dgm:presLayoutVars>
          <dgm:dir/>
          <dgm:animLvl val="lvl"/>
          <dgm:resizeHandles/>
        </dgm:presLayoutVars>
      </dgm:prSet>
      <dgm:spPr/>
    </dgm:pt>
    <dgm:pt modelId="{1428AB7D-7C27-4920-801D-BD0ABBACAE36}" type="pres">
      <dgm:prSet presAssocID="{89CDFB89-D258-47D1-A6D3-8EE79A5CA0C6}" presName="compositeNode" presStyleCnt="0">
        <dgm:presLayoutVars>
          <dgm:bulletEnabled val="1"/>
        </dgm:presLayoutVars>
      </dgm:prSet>
      <dgm:spPr/>
    </dgm:pt>
    <dgm:pt modelId="{AF89A5E1-EC28-4FBA-B93E-EDF90517090A}" type="pres">
      <dgm:prSet presAssocID="{89CDFB89-D258-47D1-A6D3-8EE79A5CA0C6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6E3BE0E-7B7F-48FC-AC97-8EEC7FAFD88D}" type="pres">
      <dgm:prSet presAssocID="{89CDFB89-D258-47D1-A6D3-8EE79A5CA0C6}" presName="childNode" presStyleLbl="node1" presStyleIdx="0" presStyleCnt="3">
        <dgm:presLayoutVars>
          <dgm:bulletEnabled val="1"/>
        </dgm:presLayoutVars>
      </dgm:prSet>
      <dgm:spPr/>
    </dgm:pt>
    <dgm:pt modelId="{1A86DBF7-BFF0-42AC-A03D-7088E9A29BCE}" type="pres">
      <dgm:prSet presAssocID="{89CDFB89-D258-47D1-A6D3-8EE79A5CA0C6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B2A92127-DBCC-45F6-A331-9658B97271BE}" type="pres">
      <dgm:prSet presAssocID="{3FA9F18C-5B41-48A1-B90D-A8275238A1F6}" presName="sibTrans" presStyleCnt="0"/>
      <dgm:spPr/>
    </dgm:pt>
    <dgm:pt modelId="{911507D0-C3CC-48F3-9CDE-8166C8C60158}" type="pres">
      <dgm:prSet presAssocID="{6F39D31A-CAE3-41A2-ACEE-073CD5CA1C7D}" presName="compositeNode" presStyleCnt="0">
        <dgm:presLayoutVars>
          <dgm:bulletEnabled val="1"/>
        </dgm:presLayoutVars>
      </dgm:prSet>
      <dgm:spPr/>
    </dgm:pt>
    <dgm:pt modelId="{D8173AC5-244D-4398-ABBE-B6EBFB1B12C2}" type="pres">
      <dgm:prSet presAssocID="{6F39D31A-CAE3-41A2-ACEE-073CD5CA1C7D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1F09A1F-7EF0-4500-AE2E-58B591D383DD}" type="pres">
      <dgm:prSet presAssocID="{6F39D31A-CAE3-41A2-ACEE-073CD5CA1C7D}" presName="childNode" presStyleLbl="node1" presStyleIdx="1" presStyleCnt="3" custScaleX="124588">
        <dgm:presLayoutVars>
          <dgm:bulletEnabled val="1"/>
        </dgm:presLayoutVars>
      </dgm:prSet>
      <dgm:spPr/>
    </dgm:pt>
    <dgm:pt modelId="{795F7BE1-196C-4733-9016-1E52A1C1561B}" type="pres">
      <dgm:prSet presAssocID="{6F39D31A-CAE3-41A2-ACEE-073CD5CA1C7D}" presName="parentNode" presStyleLbl="revTx" presStyleIdx="1" presStyleCnt="3" custLinFactNeighborX="-60987" custLinFactNeighborY="-796">
        <dgm:presLayoutVars>
          <dgm:chMax val="0"/>
          <dgm:bulletEnabled val="1"/>
        </dgm:presLayoutVars>
      </dgm:prSet>
      <dgm:spPr/>
    </dgm:pt>
    <dgm:pt modelId="{9847B4F5-06DC-464F-BD33-BA7F4908AA17}" type="pres">
      <dgm:prSet presAssocID="{6FAF75E6-3212-4F8B-A119-EAB025819DA1}" presName="sibTrans" presStyleCnt="0"/>
      <dgm:spPr/>
    </dgm:pt>
    <dgm:pt modelId="{12EC15DA-A1C5-4C25-83B2-10E9E2B34FF2}" type="pres">
      <dgm:prSet presAssocID="{1635AF30-6D5D-4E49-A29C-681EC21D2BC2}" presName="compositeNode" presStyleCnt="0">
        <dgm:presLayoutVars>
          <dgm:bulletEnabled val="1"/>
        </dgm:presLayoutVars>
      </dgm:prSet>
      <dgm:spPr/>
    </dgm:pt>
    <dgm:pt modelId="{F3CF2E57-4A00-4971-8CD7-C3C7AEB65A0A}" type="pres">
      <dgm:prSet presAssocID="{1635AF30-6D5D-4E49-A29C-681EC21D2BC2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19F8243-FEFD-45A3-A44D-65ECB098B816}" type="pres">
      <dgm:prSet presAssocID="{1635AF30-6D5D-4E49-A29C-681EC21D2BC2}" presName="childNode" presStyleLbl="node1" presStyleIdx="2" presStyleCnt="3" custScaleX="126003" custLinFactNeighborY="595">
        <dgm:presLayoutVars>
          <dgm:bulletEnabled val="1"/>
        </dgm:presLayoutVars>
      </dgm:prSet>
      <dgm:spPr/>
    </dgm:pt>
    <dgm:pt modelId="{A1E2E30E-DC0D-47C0-A1CE-70B604F656ED}" type="pres">
      <dgm:prSet presAssocID="{1635AF30-6D5D-4E49-A29C-681EC21D2BC2}" presName="parentNode" presStyleLbl="revTx" presStyleIdx="2" presStyleCnt="3" custLinFactNeighborX="-77116" custLinFactNeighborY="-551">
        <dgm:presLayoutVars>
          <dgm:chMax val="0"/>
          <dgm:bulletEnabled val="1"/>
        </dgm:presLayoutVars>
      </dgm:prSet>
      <dgm:spPr/>
    </dgm:pt>
  </dgm:ptLst>
  <dgm:cxnLst>
    <dgm:cxn modelId="{EE69FD03-2E56-4EF8-9186-58CC28702EBA}" srcId="{89CDFB89-D258-47D1-A6D3-8EE79A5CA0C6}" destId="{662171B0-571A-4BD0-8636-04C7BCF1005D}" srcOrd="0" destOrd="0" parTransId="{63D494BC-06F4-4F2A-9ECF-A14EF1FA00D7}" sibTransId="{2F2E9E75-12D6-4210-860F-232639F70AD4}"/>
    <dgm:cxn modelId="{21EE1D0A-91F6-4E76-B5E3-E225FAB6E8C5}" type="presOf" srcId="{1635AF30-6D5D-4E49-A29C-681EC21D2BC2}" destId="{A1E2E30E-DC0D-47C0-A1CE-70B604F656ED}" srcOrd="0" destOrd="0" presId="urn:microsoft.com/office/officeart/2005/8/layout/hList2"/>
    <dgm:cxn modelId="{7080CE0D-857C-4EE1-83FF-46E961CC4752}" srcId="{89CDFB89-D258-47D1-A6D3-8EE79A5CA0C6}" destId="{553C6115-BFF0-486C-8AEE-DF993F1E036F}" srcOrd="2" destOrd="0" parTransId="{E19C9B4B-D23A-4BFF-AF39-DF8CFDD836E6}" sibTransId="{CA661EAB-A00B-44EE-AA95-A7DC720364EC}"/>
    <dgm:cxn modelId="{4F78451B-6B3E-43D4-9EAC-B6E56DD84D82}" srcId="{6F39D31A-CAE3-41A2-ACEE-073CD5CA1C7D}" destId="{A94F07E0-6804-4680-A6AA-E0B55A038ADE}" srcOrd="8" destOrd="0" parTransId="{35829B32-3BB4-4CBD-9FFC-88AFD7B20ED5}" sibTransId="{98E0B38C-3488-4D30-9E98-A4BD16376EED}"/>
    <dgm:cxn modelId="{1094B41B-6EF7-4FEF-A71A-FDFC677FF230}" srcId="{1635AF30-6D5D-4E49-A29C-681EC21D2BC2}" destId="{80E062BE-E12B-4472-A948-77DA132D7937}" srcOrd="0" destOrd="0" parTransId="{5FED730E-0B0A-4FF2-A82A-AA31C2F6F7FD}" sibTransId="{6EFCCD8B-5599-4FF0-BB12-BD29EB266B3E}"/>
    <dgm:cxn modelId="{901F3D26-D6DF-4D39-8128-198C6DCB3095}" type="presOf" srcId="{345BA74B-C7A4-4CC3-BCA1-F139B70879AB}" destId="{C19F8243-FEFD-45A3-A44D-65ECB098B816}" srcOrd="0" destOrd="1" presId="urn:microsoft.com/office/officeart/2005/8/layout/hList2"/>
    <dgm:cxn modelId="{594F172A-35B6-4DD3-81EB-421343627827}" srcId="{6F39D31A-CAE3-41A2-ACEE-073CD5CA1C7D}" destId="{715FDE8D-D2FE-4F24-A299-A86854BD74B1}" srcOrd="0" destOrd="0" parTransId="{81DAAF9F-B027-4548-8C86-3514AA7E6D6A}" sibTransId="{148FAA8D-0C39-4EAF-9CE5-051EF742B9F2}"/>
    <dgm:cxn modelId="{743DA92A-7615-4099-AC28-00BA533BE7E3}" srcId="{102B8A5B-F566-4267-B490-05396EE648D6}" destId="{89CDFB89-D258-47D1-A6D3-8EE79A5CA0C6}" srcOrd="0" destOrd="0" parTransId="{57CA3D2E-3966-4DB8-9BD7-DA1C9B5B1610}" sibTransId="{3FA9F18C-5B41-48A1-B90D-A8275238A1F6}"/>
    <dgm:cxn modelId="{E5525832-ED85-4376-9857-8C189571AA8D}" type="presOf" srcId="{B4D1145B-5E17-4132-87BA-31AC77936463}" destId="{61F09A1F-7EF0-4500-AE2E-58B591D383DD}" srcOrd="0" destOrd="6" presId="urn:microsoft.com/office/officeart/2005/8/layout/hList2"/>
    <dgm:cxn modelId="{ABF7BC33-15A7-4097-BD34-D39F157D95E5}" type="presOf" srcId="{29E8FD66-442C-458B-9545-C989767E1E6C}" destId="{61F09A1F-7EF0-4500-AE2E-58B591D383DD}" srcOrd="0" destOrd="4" presId="urn:microsoft.com/office/officeart/2005/8/layout/hList2"/>
    <dgm:cxn modelId="{74701935-8ABD-4979-9D48-74B04116F56F}" type="presOf" srcId="{B6FBEF7D-4C03-45B7-97C7-638CF17D1141}" destId="{61F09A1F-7EF0-4500-AE2E-58B591D383DD}" srcOrd="0" destOrd="5" presId="urn:microsoft.com/office/officeart/2005/8/layout/hList2"/>
    <dgm:cxn modelId="{18191B36-B344-43F7-A56F-32130E04BC41}" type="presOf" srcId="{190302D8-9FA0-453B-B527-135E511E4C20}" destId="{C19F8243-FEFD-45A3-A44D-65ECB098B816}" srcOrd="0" destOrd="2" presId="urn:microsoft.com/office/officeart/2005/8/layout/hList2"/>
    <dgm:cxn modelId="{174D7E37-4FB7-4A37-8F09-89B571B6E7D2}" type="presOf" srcId="{553C6115-BFF0-486C-8AEE-DF993F1E036F}" destId="{06E3BE0E-7B7F-48FC-AC97-8EEC7FAFD88D}" srcOrd="0" destOrd="2" presId="urn:microsoft.com/office/officeart/2005/8/layout/hList2"/>
    <dgm:cxn modelId="{D4143A38-C2E5-436B-9CCC-26A1FAE70A77}" type="presOf" srcId="{9B33AE99-5FE4-41C5-A3FA-E7D559621EB6}" destId="{61F09A1F-7EF0-4500-AE2E-58B591D383DD}" srcOrd="0" destOrd="3" presId="urn:microsoft.com/office/officeart/2005/8/layout/hList2"/>
    <dgm:cxn modelId="{92B87F38-A66A-4EA2-B31B-5A85433970BA}" type="presOf" srcId="{E06D9E13-31D9-4F7E-9DAE-9CE19D7CE85D}" destId="{61F09A1F-7EF0-4500-AE2E-58B591D383DD}" srcOrd="0" destOrd="1" presId="urn:microsoft.com/office/officeart/2005/8/layout/hList2"/>
    <dgm:cxn modelId="{43A50842-FBEE-42B4-8898-66E8765F2440}" srcId="{89CDFB89-D258-47D1-A6D3-8EE79A5CA0C6}" destId="{6FD850C9-68DD-4A7D-A0B4-2BDE4FDB7081}" srcOrd="3" destOrd="0" parTransId="{19C87814-B662-4F87-A532-069840F10FBA}" sibTransId="{5DFDC938-7444-4680-8B28-16E97108721A}"/>
    <dgm:cxn modelId="{AE139F45-59DD-4D30-B521-7708F3951E23}" type="presOf" srcId="{662171B0-571A-4BD0-8636-04C7BCF1005D}" destId="{06E3BE0E-7B7F-48FC-AC97-8EEC7FAFD88D}" srcOrd="0" destOrd="0" presId="urn:microsoft.com/office/officeart/2005/8/layout/hList2"/>
    <dgm:cxn modelId="{CCBC0E66-6557-48B2-8F63-0E2D86C38AA0}" type="presOf" srcId="{6FD850C9-68DD-4A7D-A0B4-2BDE4FDB7081}" destId="{06E3BE0E-7B7F-48FC-AC97-8EEC7FAFD88D}" srcOrd="0" destOrd="3" presId="urn:microsoft.com/office/officeart/2005/8/layout/hList2"/>
    <dgm:cxn modelId="{F447C966-97E9-47F6-B64B-9130459DE172}" type="presOf" srcId="{8C86D8D2-7383-4A56-B1AA-13D05B8E472D}" destId="{61F09A1F-7EF0-4500-AE2E-58B591D383DD}" srcOrd="0" destOrd="7" presId="urn:microsoft.com/office/officeart/2005/8/layout/hList2"/>
    <dgm:cxn modelId="{53DD8D68-36C7-479F-A329-2190ACD1E9BC}" type="presOf" srcId="{102B8A5B-F566-4267-B490-05396EE648D6}" destId="{ACB2B3A1-F065-415C-9FEB-7B256B2DB193}" srcOrd="0" destOrd="0" presId="urn:microsoft.com/office/officeart/2005/8/layout/hList2"/>
    <dgm:cxn modelId="{FD8D3E4E-4F29-417D-BC9A-36E6FB32BC57}" type="presOf" srcId="{B7B6A245-9313-4B9A-98AD-55BFC36AF9A8}" destId="{06E3BE0E-7B7F-48FC-AC97-8EEC7FAFD88D}" srcOrd="0" destOrd="1" presId="urn:microsoft.com/office/officeart/2005/8/layout/hList2"/>
    <dgm:cxn modelId="{339BE372-BA0E-4D8F-B58B-6C5991CA1FBD}" srcId="{102B8A5B-F566-4267-B490-05396EE648D6}" destId="{6F39D31A-CAE3-41A2-ACEE-073CD5CA1C7D}" srcOrd="1" destOrd="0" parTransId="{44A69BCA-E2EF-4A9C-8DC2-889D0C33B0AF}" sibTransId="{6FAF75E6-3212-4F8B-A119-EAB025819DA1}"/>
    <dgm:cxn modelId="{AF63F272-16A9-47AF-888B-0AF03305DB3D}" type="presOf" srcId="{715FDE8D-D2FE-4F24-A299-A86854BD74B1}" destId="{61F09A1F-7EF0-4500-AE2E-58B591D383DD}" srcOrd="0" destOrd="0" presId="urn:microsoft.com/office/officeart/2005/8/layout/hList2"/>
    <dgm:cxn modelId="{0FE9B355-0A99-4261-A96B-08CF0821ED8E}" srcId="{1635AF30-6D5D-4E49-A29C-681EC21D2BC2}" destId="{28DE471B-AADE-40F1-BF63-0F6A3A37AEED}" srcOrd="3" destOrd="0" parTransId="{8B2558CD-63C2-4879-874A-C65D9FF61A85}" sibTransId="{896DDCA6-F24B-4281-897D-A16BD3AF5E83}"/>
    <dgm:cxn modelId="{F866F158-FEF1-4D9B-9E13-19C31848B032}" type="presOf" srcId="{A94F07E0-6804-4680-A6AA-E0B55A038ADE}" destId="{61F09A1F-7EF0-4500-AE2E-58B591D383DD}" srcOrd="0" destOrd="8" presId="urn:microsoft.com/office/officeart/2005/8/layout/hList2"/>
    <dgm:cxn modelId="{B2320C94-878F-495F-A7F7-653B1EA46000}" type="presOf" srcId="{89CDFB89-D258-47D1-A6D3-8EE79A5CA0C6}" destId="{1A86DBF7-BFF0-42AC-A03D-7088E9A29BCE}" srcOrd="0" destOrd="0" presId="urn:microsoft.com/office/officeart/2005/8/layout/hList2"/>
    <dgm:cxn modelId="{4A39F996-0546-4FD8-A35A-425A0B876ADE}" srcId="{6F39D31A-CAE3-41A2-ACEE-073CD5CA1C7D}" destId="{29E8FD66-442C-458B-9545-C989767E1E6C}" srcOrd="4" destOrd="0" parTransId="{7E1E2233-9B27-4040-9EB9-338427220C56}" sibTransId="{CA511DD0-E997-48D5-8BA0-9CBDACC1D460}"/>
    <dgm:cxn modelId="{EA18ED97-A4B9-40C8-9FAB-A58F8118012D}" type="presOf" srcId="{80E062BE-E12B-4472-A948-77DA132D7937}" destId="{C19F8243-FEFD-45A3-A44D-65ECB098B816}" srcOrd="0" destOrd="0" presId="urn:microsoft.com/office/officeart/2005/8/layout/hList2"/>
    <dgm:cxn modelId="{33246DA4-0A2B-4DC3-A742-84529846B333}" srcId="{6F39D31A-CAE3-41A2-ACEE-073CD5CA1C7D}" destId="{8C86D8D2-7383-4A56-B1AA-13D05B8E472D}" srcOrd="7" destOrd="0" parTransId="{585F5D22-04F2-4524-B670-3AE1CB8FE9A4}" sibTransId="{56137B75-ABCE-463E-9494-2D92C6435C7B}"/>
    <dgm:cxn modelId="{D51EA5AA-996E-4F0A-82EB-3D2DC4185441}" srcId="{6F39D31A-CAE3-41A2-ACEE-073CD5CA1C7D}" destId="{B4D1145B-5E17-4132-87BA-31AC77936463}" srcOrd="6" destOrd="0" parTransId="{93B0000E-E476-4C9C-9858-9665750F2458}" sibTransId="{7757EAA1-75C3-4656-A58F-2AD046E45245}"/>
    <dgm:cxn modelId="{1CFE43AB-9317-4C02-9CCD-4DA5FA479A80}" srcId="{6F39D31A-CAE3-41A2-ACEE-073CD5CA1C7D}" destId="{AA858E32-5476-49B5-8CAD-44C454905414}" srcOrd="2" destOrd="0" parTransId="{6C93D469-FB1B-4329-A00C-1DE4580E3C82}" sibTransId="{C154BE76-124E-4455-9BEC-6454103870B2}"/>
    <dgm:cxn modelId="{07B211B0-E592-4626-AC63-95EA80C75949}" type="presOf" srcId="{AA858E32-5476-49B5-8CAD-44C454905414}" destId="{61F09A1F-7EF0-4500-AE2E-58B591D383DD}" srcOrd="0" destOrd="2" presId="urn:microsoft.com/office/officeart/2005/8/layout/hList2"/>
    <dgm:cxn modelId="{A75B9EB4-1AD3-4153-BDCD-369D2EF6A116}" srcId="{6F39D31A-CAE3-41A2-ACEE-073CD5CA1C7D}" destId="{E06D9E13-31D9-4F7E-9DAE-9CE19D7CE85D}" srcOrd="1" destOrd="0" parTransId="{29FDA334-A94F-4906-B655-B6B58B5CDADA}" sibTransId="{4D2FD816-D259-490F-9F8D-DF6DBF52DCB5}"/>
    <dgm:cxn modelId="{31D003CA-4F2C-4F3A-AB2D-12DDB71270F9}" type="presOf" srcId="{6F39D31A-CAE3-41A2-ACEE-073CD5CA1C7D}" destId="{795F7BE1-196C-4733-9016-1E52A1C1561B}" srcOrd="0" destOrd="0" presId="urn:microsoft.com/office/officeart/2005/8/layout/hList2"/>
    <dgm:cxn modelId="{AD3249D1-3735-4F3B-A38A-61EBC131A242}" srcId="{1635AF30-6D5D-4E49-A29C-681EC21D2BC2}" destId="{190302D8-9FA0-453B-B527-135E511E4C20}" srcOrd="2" destOrd="0" parTransId="{43BBFD2A-1E5F-4278-B076-886A3DF4D9F0}" sibTransId="{31BE581B-17AB-4F2F-9D29-8B9913CEBFE2}"/>
    <dgm:cxn modelId="{07AEE9DB-4D1D-4CD0-B803-2E5C4D5690CA}" srcId="{1635AF30-6D5D-4E49-A29C-681EC21D2BC2}" destId="{345BA74B-C7A4-4CC3-BCA1-F139B70879AB}" srcOrd="1" destOrd="0" parTransId="{B800CF25-B8D1-4216-9B1E-1E308A31CCD8}" sibTransId="{A45452DC-C78F-40ED-8A2A-CFF0F547A4AD}"/>
    <dgm:cxn modelId="{08F73EE1-C996-42CF-81A4-42A08A168D03}" srcId="{89CDFB89-D258-47D1-A6D3-8EE79A5CA0C6}" destId="{B7B6A245-9313-4B9A-98AD-55BFC36AF9A8}" srcOrd="1" destOrd="0" parTransId="{723BEA54-F1E9-470E-BACA-0CD32645FBF3}" sibTransId="{CD0D3597-8C78-492A-815A-9F7FCF4DC819}"/>
    <dgm:cxn modelId="{9339DCE3-9020-4BB5-9EC1-6EB650CA9C77}" srcId="{6F39D31A-CAE3-41A2-ACEE-073CD5CA1C7D}" destId="{B6FBEF7D-4C03-45B7-97C7-638CF17D1141}" srcOrd="5" destOrd="0" parTransId="{07987F65-9386-4304-A426-2A175CA308D1}" sibTransId="{DC9EFF07-5022-4983-B1AD-6D80452D7978}"/>
    <dgm:cxn modelId="{036D35E4-2560-497C-A425-7A7D9744BBD3}" srcId="{6F39D31A-CAE3-41A2-ACEE-073CD5CA1C7D}" destId="{9B33AE99-5FE4-41C5-A3FA-E7D559621EB6}" srcOrd="3" destOrd="0" parTransId="{BCCBD1FC-847C-463E-B662-CB549A8FDD0C}" sibTransId="{F56CE37B-60BF-452D-85E2-C4304C06A3EC}"/>
    <dgm:cxn modelId="{433F13E7-8117-40FC-BBD4-3CCB1C13D76C}" srcId="{102B8A5B-F566-4267-B490-05396EE648D6}" destId="{1635AF30-6D5D-4E49-A29C-681EC21D2BC2}" srcOrd="2" destOrd="0" parTransId="{CD1686C0-7204-497B-BB85-C639975A2046}" sibTransId="{F12D3D17-A384-4330-B3F9-2BB49D134EF0}"/>
    <dgm:cxn modelId="{233F08FB-4371-47CC-B102-5BC97568DBFE}" type="presOf" srcId="{28DE471B-AADE-40F1-BF63-0F6A3A37AEED}" destId="{C19F8243-FEFD-45A3-A44D-65ECB098B816}" srcOrd="0" destOrd="3" presId="urn:microsoft.com/office/officeart/2005/8/layout/hList2"/>
    <dgm:cxn modelId="{912B1173-B68D-4135-B1B8-439DE4E7F9DB}" type="presParOf" srcId="{ACB2B3A1-F065-415C-9FEB-7B256B2DB193}" destId="{1428AB7D-7C27-4920-801D-BD0ABBACAE36}" srcOrd="0" destOrd="0" presId="urn:microsoft.com/office/officeart/2005/8/layout/hList2"/>
    <dgm:cxn modelId="{CE56DCED-FC3E-48FD-A04E-979598901CA9}" type="presParOf" srcId="{1428AB7D-7C27-4920-801D-BD0ABBACAE36}" destId="{AF89A5E1-EC28-4FBA-B93E-EDF90517090A}" srcOrd="0" destOrd="0" presId="urn:microsoft.com/office/officeart/2005/8/layout/hList2"/>
    <dgm:cxn modelId="{D0BB63C6-5402-43D3-8F9F-964F537F746A}" type="presParOf" srcId="{1428AB7D-7C27-4920-801D-BD0ABBACAE36}" destId="{06E3BE0E-7B7F-48FC-AC97-8EEC7FAFD88D}" srcOrd="1" destOrd="0" presId="urn:microsoft.com/office/officeart/2005/8/layout/hList2"/>
    <dgm:cxn modelId="{569FF2C4-538B-4367-9DE0-B40301270122}" type="presParOf" srcId="{1428AB7D-7C27-4920-801D-BD0ABBACAE36}" destId="{1A86DBF7-BFF0-42AC-A03D-7088E9A29BCE}" srcOrd="2" destOrd="0" presId="urn:microsoft.com/office/officeart/2005/8/layout/hList2"/>
    <dgm:cxn modelId="{CED806E5-03EA-403C-814E-3A58E2CE94E9}" type="presParOf" srcId="{ACB2B3A1-F065-415C-9FEB-7B256B2DB193}" destId="{B2A92127-DBCC-45F6-A331-9658B97271BE}" srcOrd="1" destOrd="0" presId="urn:microsoft.com/office/officeart/2005/8/layout/hList2"/>
    <dgm:cxn modelId="{165157B4-FEFC-4E20-A8A5-9071C6BB0B58}" type="presParOf" srcId="{ACB2B3A1-F065-415C-9FEB-7B256B2DB193}" destId="{911507D0-C3CC-48F3-9CDE-8166C8C60158}" srcOrd="2" destOrd="0" presId="urn:microsoft.com/office/officeart/2005/8/layout/hList2"/>
    <dgm:cxn modelId="{B9F2F742-4188-4186-A3AE-95D6A4BB7149}" type="presParOf" srcId="{911507D0-C3CC-48F3-9CDE-8166C8C60158}" destId="{D8173AC5-244D-4398-ABBE-B6EBFB1B12C2}" srcOrd="0" destOrd="0" presId="urn:microsoft.com/office/officeart/2005/8/layout/hList2"/>
    <dgm:cxn modelId="{0C4D346B-ED35-4954-ADCA-43258410B6BC}" type="presParOf" srcId="{911507D0-C3CC-48F3-9CDE-8166C8C60158}" destId="{61F09A1F-7EF0-4500-AE2E-58B591D383DD}" srcOrd="1" destOrd="0" presId="urn:microsoft.com/office/officeart/2005/8/layout/hList2"/>
    <dgm:cxn modelId="{91E5CCB4-C8C0-4088-877D-D7685F723176}" type="presParOf" srcId="{911507D0-C3CC-48F3-9CDE-8166C8C60158}" destId="{795F7BE1-196C-4733-9016-1E52A1C1561B}" srcOrd="2" destOrd="0" presId="urn:microsoft.com/office/officeart/2005/8/layout/hList2"/>
    <dgm:cxn modelId="{96BF92EE-32FD-4F7E-B52C-6C74063C9AC7}" type="presParOf" srcId="{ACB2B3A1-F065-415C-9FEB-7B256B2DB193}" destId="{9847B4F5-06DC-464F-BD33-BA7F4908AA17}" srcOrd="3" destOrd="0" presId="urn:microsoft.com/office/officeart/2005/8/layout/hList2"/>
    <dgm:cxn modelId="{1B9C2249-145E-4D9E-880E-D6576700FE7B}" type="presParOf" srcId="{ACB2B3A1-F065-415C-9FEB-7B256B2DB193}" destId="{12EC15DA-A1C5-4C25-83B2-10E9E2B34FF2}" srcOrd="4" destOrd="0" presId="urn:microsoft.com/office/officeart/2005/8/layout/hList2"/>
    <dgm:cxn modelId="{28497815-0F98-434E-8563-9AC2D6456C49}" type="presParOf" srcId="{12EC15DA-A1C5-4C25-83B2-10E9E2B34FF2}" destId="{F3CF2E57-4A00-4971-8CD7-C3C7AEB65A0A}" srcOrd="0" destOrd="0" presId="urn:microsoft.com/office/officeart/2005/8/layout/hList2"/>
    <dgm:cxn modelId="{C5B2E754-D130-4FE1-8FB1-4A7460C57D8B}" type="presParOf" srcId="{12EC15DA-A1C5-4C25-83B2-10E9E2B34FF2}" destId="{C19F8243-FEFD-45A3-A44D-65ECB098B816}" srcOrd="1" destOrd="0" presId="urn:microsoft.com/office/officeart/2005/8/layout/hList2"/>
    <dgm:cxn modelId="{03157367-D4C6-4E80-B811-504E548C9230}" type="presParOf" srcId="{12EC15DA-A1C5-4C25-83B2-10E9E2B34FF2}" destId="{A1E2E30E-DC0D-47C0-A1CE-70B604F656E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8ADEDB-A99F-4DB4-93DB-99DF25AEFF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4230E6F-6222-4AFB-B69E-3108091DDA52}">
      <dgm:prSet phldrT="[Texto]" custT="1"/>
      <dgm:spPr/>
      <dgm:t>
        <a:bodyPr/>
        <a:lstStyle/>
        <a:p>
          <a:r>
            <a:rPr lang="es-ES" sz="2800" dirty="0"/>
            <a:t>Otros ensayos</a:t>
          </a:r>
        </a:p>
      </dgm:t>
    </dgm:pt>
    <dgm:pt modelId="{C1B8251C-ED6B-443F-A342-24E351BF6DAB}" type="parTrans" cxnId="{D3559DB9-09F6-4AA1-AF1B-7DDAA3D04F08}">
      <dgm:prSet/>
      <dgm:spPr/>
      <dgm:t>
        <a:bodyPr/>
        <a:lstStyle/>
        <a:p>
          <a:endParaRPr lang="es-ES" sz="1200"/>
        </a:p>
      </dgm:t>
    </dgm:pt>
    <dgm:pt modelId="{463CAE61-2534-498A-8BBA-6809FE54978D}" type="sibTrans" cxnId="{D3559DB9-09F6-4AA1-AF1B-7DDAA3D04F08}">
      <dgm:prSet/>
      <dgm:spPr/>
      <dgm:t>
        <a:bodyPr/>
        <a:lstStyle/>
        <a:p>
          <a:endParaRPr lang="es-ES" sz="1200"/>
        </a:p>
      </dgm:t>
    </dgm:pt>
    <dgm:pt modelId="{3C7257DD-FEE9-414B-8BE5-4400ACB96CEC}">
      <dgm:prSet phldrT="[Texto]" custT="1"/>
      <dgm:spPr/>
      <dgm:t>
        <a:bodyPr/>
        <a:lstStyle/>
        <a:p>
          <a:r>
            <a:rPr lang="es-ES" sz="2800" dirty="0"/>
            <a:t>Introducir más variables</a:t>
          </a:r>
        </a:p>
      </dgm:t>
    </dgm:pt>
    <dgm:pt modelId="{E26580FC-28EC-4CB1-A699-D63F5B530CF0}" type="parTrans" cxnId="{0EE4E63F-9D4B-48A5-B636-3706A2CC6111}">
      <dgm:prSet/>
      <dgm:spPr/>
      <dgm:t>
        <a:bodyPr/>
        <a:lstStyle/>
        <a:p>
          <a:endParaRPr lang="es-ES" sz="1200"/>
        </a:p>
      </dgm:t>
    </dgm:pt>
    <dgm:pt modelId="{38174404-D03F-4405-A575-96B288C73E5E}" type="sibTrans" cxnId="{0EE4E63F-9D4B-48A5-B636-3706A2CC6111}">
      <dgm:prSet/>
      <dgm:spPr/>
      <dgm:t>
        <a:bodyPr/>
        <a:lstStyle/>
        <a:p>
          <a:endParaRPr lang="es-ES" sz="1200"/>
        </a:p>
      </dgm:t>
    </dgm:pt>
    <dgm:pt modelId="{BDB0DE5B-702D-4C83-BA79-74F1A774EB49}">
      <dgm:prSet phldrT="[Texto]" custT="1"/>
      <dgm:spPr/>
      <dgm:t>
        <a:bodyPr/>
        <a:lstStyle/>
        <a:p>
          <a:r>
            <a:rPr lang="es-ES" sz="2800" dirty="0"/>
            <a:t>Modelo 2 capas, la ultima de 1 sola.</a:t>
          </a:r>
        </a:p>
      </dgm:t>
    </dgm:pt>
    <dgm:pt modelId="{9BB3597A-227F-429D-9330-2572D047D023}" type="parTrans" cxnId="{4CE91E1E-FF15-4A18-88A0-CBF2C48FDE39}">
      <dgm:prSet/>
      <dgm:spPr/>
      <dgm:t>
        <a:bodyPr/>
        <a:lstStyle/>
        <a:p>
          <a:endParaRPr lang="es-ES" sz="1200"/>
        </a:p>
      </dgm:t>
    </dgm:pt>
    <dgm:pt modelId="{07F177CD-7813-4D06-B1DE-471187ABD106}" type="sibTrans" cxnId="{4CE91E1E-FF15-4A18-88A0-CBF2C48FDE39}">
      <dgm:prSet/>
      <dgm:spPr/>
      <dgm:t>
        <a:bodyPr/>
        <a:lstStyle/>
        <a:p>
          <a:endParaRPr lang="es-ES" sz="1200"/>
        </a:p>
      </dgm:t>
    </dgm:pt>
    <dgm:pt modelId="{A08F1683-CBD9-417B-B538-F43350C71029}">
      <dgm:prSet phldrT="[Texto]" custT="1"/>
      <dgm:spPr/>
      <dgm:t>
        <a:bodyPr/>
        <a:lstStyle/>
        <a:p>
          <a:r>
            <a:rPr lang="es-ES" sz="2800" dirty="0"/>
            <a:t>Aumentar iteraciones</a:t>
          </a:r>
        </a:p>
      </dgm:t>
    </dgm:pt>
    <dgm:pt modelId="{D0EA1DDD-20C0-4E57-BAD9-594D8BFC05B2}" type="parTrans" cxnId="{18BCCEA4-E73A-444B-9A36-4BD54AEFE6E1}">
      <dgm:prSet/>
      <dgm:spPr/>
      <dgm:t>
        <a:bodyPr/>
        <a:lstStyle/>
        <a:p>
          <a:endParaRPr lang="es-ES" sz="1200"/>
        </a:p>
      </dgm:t>
    </dgm:pt>
    <dgm:pt modelId="{4F2EF311-5FCE-4DD6-8D3B-FB9BC3A079F6}" type="sibTrans" cxnId="{18BCCEA4-E73A-444B-9A36-4BD54AEFE6E1}">
      <dgm:prSet/>
      <dgm:spPr/>
      <dgm:t>
        <a:bodyPr/>
        <a:lstStyle/>
        <a:p>
          <a:endParaRPr lang="es-ES" sz="1200"/>
        </a:p>
      </dgm:t>
    </dgm:pt>
    <dgm:pt modelId="{1F8B6065-C423-45E5-9D7D-2181F72045AD}">
      <dgm:prSet phldrT="[Texto]" custT="1"/>
      <dgm:spPr/>
      <dgm:t>
        <a:bodyPr/>
        <a:lstStyle/>
        <a:p>
          <a:r>
            <a:rPr lang="es-ES" sz="2800" dirty="0"/>
            <a:t>Aumentar células</a:t>
          </a:r>
        </a:p>
      </dgm:t>
    </dgm:pt>
    <dgm:pt modelId="{34E4BDA7-BC85-4AF1-8460-1C0289631836}" type="parTrans" cxnId="{A8EF25A7-BC42-4854-95CF-2C4D8714E17C}">
      <dgm:prSet/>
      <dgm:spPr/>
      <dgm:t>
        <a:bodyPr/>
        <a:lstStyle/>
        <a:p>
          <a:endParaRPr lang="es-ES" sz="1200"/>
        </a:p>
      </dgm:t>
    </dgm:pt>
    <dgm:pt modelId="{D44E9D8F-06DB-47EF-BF54-F3BB98D2619C}" type="sibTrans" cxnId="{A8EF25A7-BC42-4854-95CF-2C4D8714E17C}">
      <dgm:prSet/>
      <dgm:spPr/>
      <dgm:t>
        <a:bodyPr/>
        <a:lstStyle/>
        <a:p>
          <a:endParaRPr lang="es-ES" sz="1200"/>
        </a:p>
      </dgm:t>
    </dgm:pt>
    <dgm:pt modelId="{ACDD15FA-1788-4244-AD0A-EF61C7C01D88}">
      <dgm:prSet phldrT="[Texto]" custT="1"/>
      <dgm:spPr/>
      <dgm:t>
        <a:bodyPr/>
        <a:lstStyle/>
        <a:p>
          <a:r>
            <a:rPr lang="es-ES" sz="2800" dirty="0"/>
            <a:t>Cambiar función activación salida</a:t>
          </a:r>
        </a:p>
      </dgm:t>
    </dgm:pt>
    <dgm:pt modelId="{C1387438-594A-4FB3-AFBC-76B12F0EB404}" type="parTrans" cxnId="{32119BAD-107D-4D28-BE10-A67C10BB161A}">
      <dgm:prSet/>
      <dgm:spPr/>
      <dgm:t>
        <a:bodyPr/>
        <a:lstStyle/>
        <a:p>
          <a:endParaRPr lang="es-ES" sz="1200"/>
        </a:p>
      </dgm:t>
    </dgm:pt>
    <dgm:pt modelId="{BCE4F432-9200-4417-A132-213B2EBE012A}" type="sibTrans" cxnId="{32119BAD-107D-4D28-BE10-A67C10BB161A}">
      <dgm:prSet/>
      <dgm:spPr/>
      <dgm:t>
        <a:bodyPr/>
        <a:lstStyle/>
        <a:p>
          <a:endParaRPr lang="es-ES" sz="1200"/>
        </a:p>
      </dgm:t>
    </dgm:pt>
    <dgm:pt modelId="{2CA1D5FC-8780-4A60-9B50-108794DB68DF}">
      <dgm:prSet phldrT="[Texto]" custT="1"/>
      <dgm:spPr/>
      <dgm:t>
        <a:bodyPr/>
        <a:lstStyle/>
        <a:p>
          <a:r>
            <a:rPr lang="es-ES" sz="2800" dirty="0"/>
            <a:t>Reducir ámbito</a:t>
          </a:r>
        </a:p>
      </dgm:t>
    </dgm:pt>
    <dgm:pt modelId="{26637B53-0B76-4405-BCB6-92BB65263817}" type="parTrans" cxnId="{63A39198-0CF0-4691-99BD-6C6A840C0A7D}">
      <dgm:prSet/>
      <dgm:spPr/>
      <dgm:t>
        <a:bodyPr/>
        <a:lstStyle/>
        <a:p>
          <a:endParaRPr lang="es-ES"/>
        </a:p>
      </dgm:t>
    </dgm:pt>
    <dgm:pt modelId="{04338269-FAFC-4CC7-B4DC-5542AA97E7D9}" type="sibTrans" cxnId="{63A39198-0CF0-4691-99BD-6C6A840C0A7D}">
      <dgm:prSet/>
      <dgm:spPr/>
      <dgm:t>
        <a:bodyPr/>
        <a:lstStyle/>
        <a:p>
          <a:endParaRPr lang="es-ES"/>
        </a:p>
      </dgm:t>
    </dgm:pt>
    <dgm:pt modelId="{5F15F189-F138-4960-9008-85320D42E53C}" type="pres">
      <dgm:prSet presAssocID="{C88ADEDB-A99F-4DB4-93DB-99DF25AEFF62}" presName="Name0" presStyleCnt="0">
        <dgm:presLayoutVars>
          <dgm:dir/>
          <dgm:animLvl val="lvl"/>
          <dgm:resizeHandles val="exact"/>
        </dgm:presLayoutVars>
      </dgm:prSet>
      <dgm:spPr/>
    </dgm:pt>
    <dgm:pt modelId="{F2DAF232-1C31-4173-978C-0991B0418A3B}" type="pres">
      <dgm:prSet presAssocID="{04230E6F-6222-4AFB-B69E-3108091DDA52}" presName="composite" presStyleCnt="0"/>
      <dgm:spPr/>
    </dgm:pt>
    <dgm:pt modelId="{7AC2527C-DEC5-46CD-97F9-51967258EA11}" type="pres">
      <dgm:prSet presAssocID="{04230E6F-6222-4AFB-B69E-3108091DDA52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</dgm:pt>
    <dgm:pt modelId="{DDABACB0-54C7-4027-B599-23774B9B5C5F}" type="pres">
      <dgm:prSet presAssocID="{04230E6F-6222-4AFB-B69E-3108091DDA5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CE91E1E-FF15-4A18-88A0-CBF2C48FDE39}" srcId="{04230E6F-6222-4AFB-B69E-3108091DDA52}" destId="{BDB0DE5B-702D-4C83-BA79-74F1A774EB49}" srcOrd="4" destOrd="0" parTransId="{9BB3597A-227F-429D-9330-2572D047D023}" sibTransId="{07F177CD-7813-4D06-B1DE-471187ABD106}"/>
    <dgm:cxn modelId="{5F4B032C-A4F1-4B6B-BBF9-E019AD666144}" type="presOf" srcId="{BDB0DE5B-702D-4C83-BA79-74F1A774EB49}" destId="{DDABACB0-54C7-4027-B599-23774B9B5C5F}" srcOrd="0" destOrd="4" presId="urn:microsoft.com/office/officeart/2005/8/layout/hList1"/>
    <dgm:cxn modelId="{CA71E32E-01E7-4691-8B1B-810B774B4DCE}" type="presOf" srcId="{04230E6F-6222-4AFB-B69E-3108091DDA52}" destId="{7AC2527C-DEC5-46CD-97F9-51967258EA11}" srcOrd="0" destOrd="0" presId="urn:microsoft.com/office/officeart/2005/8/layout/hList1"/>
    <dgm:cxn modelId="{0EE4E63F-9D4B-48A5-B636-3706A2CC6111}" srcId="{04230E6F-6222-4AFB-B69E-3108091DDA52}" destId="{3C7257DD-FEE9-414B-8BE5-4400ACB96CEC}" srcOrd="0" destOrd="0" parTransId="{E26580FC-28EC-4CB1-A699-D63F5B530CF0}" sibTransId="{38174404-D03F-4405-A575-96B288C73E5E}"/>
    <dgm:cxn modelId="{D1601943-85A3-4FB8-88A4-812D73BD476F}" type="presOf" srcId="{ACDD15FA-1788-4244-AD0A-EF61C7C01D88}" destId="{DDABACB0-54C7-4027-B599-23774B9B5C5F}" srcOrd="0" destOrd="3" presId="urn:microsoft.com/office/officeart/2005/8/layout/hList1"/>
    <dgm:cxn modelId="{CAD54197-C48D-46B5-A309-48693D24B105}" type="presOf" srcId="{3C7257DD-FEE9-414B-8BE5-4400ACB96CEC}" destId="{DDABACB0-54C7-4027-B599-23774B9B5C5F}" srcOrd="0" destOrd="0" presId="urn:microsoft.com/office/officeart/2005/8/layout/hList1"/>
    <dgm:cxn modelId="{63A39198-0CF0-4691-99BD-6C6A840C0A7D}" srcId="{04230E6F-6222-4AFB-B69E-3108091DDA52}" destId="{2CA1D5FC-8780-4A60-9B50-108794DB68DF}" srcOrd="5" destOrd="0" parTransId="{26637B53-0B76-4405-BCB6-92BB65263817}" sibTransId="{04338269-FAFC-4CC7-B4DC-5542AA97E7D9}"/>
    <dgm:cxn modelId="{18BCCEA4-E73A-444B-9A36-4BD54AEFE6E1}" srcId="{04230E6F-6222-4AFB-B69E-3108091DDA52}" destId="{A08F1683-CBD9-417B-B538-F43350C71029}" srcOrd="1" destOrd="0" parTransId="{D0EA1DDD-20C0-4E57-BAD9-594D8BFC05B2}" sibTransId="{4F2EF311-5FCE-4DD6-8D3B-FB9BC3A079F6}"/>
    <dgm:cxn modelId="{89D29AA5-6172-4ACF-A807-D22626850782}" type="presOf" srcId="{2CA1D5FC-8780-4A60-9B50-108794DB68DF}" destId="{DDABACB0-54C7-4027-B599-23774B9B5C5F}" srcOrd="0" destOrd="5" presId="urn:microsoft.com/office/officeart/2005/8/layout/hList1"/>
    <dgm:cxn modelId="{A8EF25A7-BC42-4854-95CF-2C4D8714E17C}" srcId="{04230E6F-6222-4AFB-B69E-3108091DDA52}" destId="{1F8B6065-C423-45E5-9D7D-2181F72045AD}" srcOrd="2" destOrd="0" parTransId="{34E4BDA7-BC85-4AF1-8460-1C0289631836}" sibTransId="{D44E9D8F-06DB-47EF-BF54-F3BB98D2619C}"/>
    <dgm:cxn modelId="{9A6561A7-750A-4437-97B0-D7F75FB60857}" type="presOf" srcId="{A08F1683-CBD9-417B-B538-F43350C71029}" destId="{DDABACB0-54C7-4027-B599-23774B9B5C5F}" srcOrd="0" destOrd="1" presId="urn:microsoft.com/office/officeart/2005/8/layout/hList1"/>
    <dgm:cxn modelId="{34CE38AB-CB5A-4636-86FE-63E0A766DEC2}" type="presOf" srcId="{C88ADEDB-A99F-4DB4-93DB-99DF25AEFF62}" destId="{5F15F189-F138-4960-9008-85320D42E53C}" srcOrd="0" destOrd="0" presId="urn:microsoft.com/office/officeart/2005/8/layout/hList1"/>
    <dgm:cxn modelId="{32119BAD-107D-4D28-BE10-A67C10BB161A}" srcId="{04230E6F-6222-4AFB-B69E-3108091DDA52}" destId="{ACDD15FA-1788-4244-AD0A-EF61C7C01D88}" srcOrd="3" destOrd="0" parTransId="{C1387438-594A-4FB3-AFBC-76B12F0EB404}" sibTransId="{BCE4F432-9200-4417-A132-213B2EBE012A}"/>
    <dgm:cxn modelId="{D3559DB9-09F6-4AA1-AF1B-7DDAA3D04F08}" srcId="{C88ADEDB-A99F-4DB4-93DB-99DF25AEFF62}" destId="{04230E6F-6222-4AFB-B69E-3108091DDA52}" srcOrd="0" destOrd="0" parTransId="{C1B8251C-ED6B-443F-A342-24E351BF6DAB}" sibTransId="{463CAE61-2534-498A-8BBA-6809FE54978D}"/>
    <dgm:cxn modelId="{5F9F3CCA-50B6-4A8D-A466-369B00F5E39E}" type="presOf" srcId="{1F8B6065-C423-45E5-9D7D-2181F72045AD}" destId="{DDABACB0-54C7-4027-B599-23774B9B5C5F}" srcOrd="0" destOrd="2" presId="urn:microsoft.com/office/officeart/2005/8/layout/hList1"/>
    <dgm:cxn modelId="{9426BBAD-E049-4CB3-B1EB-4846E05DCBAE}" type="presParOf" srcId="{5F15F189-F138-4960-9008-85320D42E53C}" destId="{F2DAF232-1C31-4173-978C-0991B0418A3B}" srcOrd="0" destOrd="0" presId="urn:microsoft.com/office/officeart/2005/8/layout/hList1"/>
    <dgm:cxn modelId="{3B8A06E9-128A-433D-B82E-91633B50347A}" type="presParOf" srcId="{F2DAF232-1C31-4173-978C-0991B0418A3B}" destId="{7AC2527C-DEC5-46CD-97F9-51967258EA11}" srcOrd="0" destOrd="0" presId="urn:microsoft.com/office/officeart/2005/8/layout/hList1"/>
    <dgm:cxn modelId="{70214255-9867-4B52-90B4-6CB65A5590D9}" type="presParOf" srcId="{F2DAF232-1C31-4173-978C-0991B0418A3B}" destId="{DDABACB0-54C7-4027-B599-23774B9B5C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FFB207-5AC8-4F45-9C16-F5239C23E79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8525F10-6E25-4A41-95CF-57C66FF0B9C0}">
      <dgm:prSet phldrT="[Texto]"/>
      <dgm:spPr/>
      <dgm:t>
        <a:bodyPr/>
        <a:lstStyle/>
        <a:p>
          <a:r>
            <a:rPr lang="es-ES" dirty="0"/>
            <a:t>Más variables numéricas ajenas</a:t>
          </a:r>
        </a:p>
        <a:p>
          <a:r>
            <a:rPr lang="es-ES" dirty="0"/>
            <a:t>Limitar /partir datos</a:t>
          </a:r>
        </a:p>
      </dgm:t>
    </dgm:pt>
    <dgm:pt modelId="{A53C1CA0-24DA-4FF7-897F-A209493575A8}" type="parTrans" cxnId="{57025AF6-C227-4428-97A3-46B8BDC51C34}">
      <dgm:prSet/>
      <dgm:spPr/>
      <dgm:t>
        <a:bodyPr/>
        <a:lstStyle/>
        <a:p>
          <a:endParaRPr lang="es-ES"/>
        </a:p>
      </dgm:t>
    </dgm:pt>
    <dgm:pt modelId="{AF0F0AB3-E13A-49BF-A9D5-29F1E82C0C10}" type="sibTrans" cxnId="{57025AF6-C227-4428-97A3-46B8BDC51C34}">
      <dgm:prSet/>
      <dgm:spPr/>
      <dgm:t>
        <a:bodyPr/>
        <a:lstStyle/>
        <a:p>
          <a:endParaRPr lang="es-ES"/>
        </a:p>
      </dgm:t>
    </dgm:pt>
    <dgm:pt modelId="{FDB3425E-6C9B-4E7F-8C55-D97E66BF46EF}">
      <dgm:prSet phldrT="[Texto]"/>
      <dgm:spPr/>
      <dgm:t>
        <a:bodyPr/>
        <a:lstStyle/>
        <a:p>
          <a:r>
            <a:rPr lang="es-ES" dirty="0" err="1"/>
            <a:t>Cluster</a:t>
          </a:r>
          <a:endParaRPr lang="es-ES" dirty="0"/>
        </a:p>
        <a:p>
          <a:r>
            <a:rPr lang="es-ES" dirty="0"/>
            <a:t>Clasificación</a:t>
          </a:r>
        </a:p>
      </dgm:t>
    </dgm:pt>
    <dgm:pt modelId="{409AE24C-F588-49C8-A5E6-65C5A1ED63EB}" type="parTrans" cxnId="{A5E4F5EA-A5F5-4FDE-8274-D10E689351C2}">
      <dgm:prSet/>
      <dgm:spPr/>
      <dgm:t>
        <a:bodyPr/>
        <a:lstStyle/>
        <a:p>
          <a:endParaRPr lang="es-ES"/>
        </a:p>
      </dgm:t>
    </dgm:pt>
    <dgm:pt modelId="{E0CE6CC4-65A2-4C9B-A1A4-7AB931A8146E}" type="sibTrans" cxnId="{A5E4F5EA-A5F5-4FDE-8274-D10E689351C2}">
      <dgm:prSet/>
      <dgm:spPr/>
      <dgm:t>
        <a:bodyPr/>
        <a:lstStyle/>
        <a:p>
          <a:endParaRPr lang="es-ES"/>
        </a:p>
      </dgm:t>
    </dgm:pt>
    <dgm:pt modelId="{09D84F3F-D4BF-4951-A26C-677D3FF1F7C2}">
      <dgm:prSet phldrT="[Texto]"/>
      <dgm:spPr/>
      <dgm:t>
        <a:bodyPr/>
        <a:lstStyle/>
        <a:p>
          <a:r>
            <a:rPr lang="es-ES" dirty="0"/>
            <a:t>Análisis mas en detalle. </a:t>
          </a:r>
          <a:r>
            <a:rPr lang="es-ES" dirty="0">
              <a:solidFill>
                <a:srgbClr val="C00000"/>
              </a:solidFill>
            </a:rPr>
            <a:t>¿Viabilidad?</a:t>
          </a:r>
        </a:p>
      </dgm:t>
    </dgm:pt>
    <dgm:pt modelId="{D78C15B8-76A9-4219-80C3-5120D3EF36A5}" type="parTrans" cxnId="{8490FBB6-4F8B-4D22-9893-0AF7A82D7D1D}">
      <dgm:prSet/>
      <dgm:spPr/>
      <dgm:t>
        <a:bodyPr/>
        <a:lstStyle/>
        <a:p>
          <a:endParaRPr lang="es-ES"/>
        </a:p>
      </dgm:t>
    </dgm:pt>
    <dgm:pt modelId="{DAAE2829-0C74-45F8-B6A4-90D8F99AE999}" type="sibTrans" cxnId="{8490FBB6-4F8B-4D22-9893-0AF7A82D7D1D}">
      <dgm:prSet/>
      <dgm:spPr/>
      <dgm:t>
        <a:bodyPr/>
        <a:lstStyle/>
        <a:p>
          <a:endParaRPr lang="es-ES"/>
        </a:p>
      </dgm:t>
    </dgm:pt>
    <dgm:pt modelId="{1047B684-CC1B-4555-9D4A-5DCCADEDF39B}" type="pres">
      <dgm:prSet presAssocID="{54FFB207-5AC8-4F45-9C16-F5239C23E79F}" presName="linear" presStyleCnt="0">
        <dgm:presLayoutVars>
          <dgm:dir/>
          <dgm:resizeHandles val="exact"/>
        </dgm:presLayoutVars>
      </dgm:prSet>
      <dgm:spPr/>
    </dgm:pt>
    <dgm:pt modelId="{798CEBCF-F978-4CEF-A77B-A19788C67B27}" type="pres">
      <dgm:prSet presAssocID="{68525F10-6E25-4A41-95CF-57C66FF0B9C0}" presName="comp" presStyleCnt="0"/>
      <dgm:spPr/>
    </dgm:pt>
    <dgm:pt modelId="{51340C16-DDBF-440B-9ABE-B3DFCEB23064}" type="pres">
      <dgm:prSet presAssocID="{68525F10-6E25-4A41-95CF-57C66FF0B9C0}" presName="box" presStyleLbl="node1" presStyleIdx="0" presStyleCnt="3" custLinFactNeighborY="-794"/>
      <dgm:spPr/>
    </dgm:pt>
    <dgm:pt modelId="{F1F6A8A6-845C-47BD-B41B-E435D589BAA9}" type="pres">
      <dgm:prSet presAssocID="{68525F10-6E25-4A41-95CF-57C66FF0B9C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</dgm:spPr>
    </dgm:pt>
    <dgm:pt modelId="{CAAB29EC-BDB7-423B-8D7F-CCC5186F220D}" type="pres">
      <dgm:prSet presAssocID="{68525F10-6E25-4A41-95CF-57C66FF0B9C0}" presName="text" presStyleLbl="node1" presStyleIdx="0" presStyleCnt="3">
        <dgm:presLayoutVars>
          <dgm:bulletEnabled val="1"/>
        </dgm:presLayoutVars>
      </dgm:prSet>
      <dgm:spPr/>
    </dgm:pt>
    <dgm:pt modelId="{8E9DBBA3-11BE-4F81-9494-95BE8E1A56E9}" type="pres">
      <dgm:prSet presAssocID="{AF0F0AB3-E13A-49BF-A9D5-29F1E82C0C10}" presName="spacer" presStyleCnt="0"/>
      <dgm:spPr/>
    </dgm:pt>
    <dgm:pt modelId="{B07A9201-F7B8-491C-A0CF-B718B1068FC8}" type="pres">
      <dgm:prSet presAssocID="{FDB3425E-6C9B-4E7F-8C55-D97E66BF46EF}" presName="comp" presStyleCnt="0"/>
      <dgm:spPr/>
    </dgm:pt>
    <dgm:pt modelId="{44011F05-2CA0-4126-9DE6-8FD427B60562}" type="pres">
      <dgm:prSet presAssocID="{FDB3425E-6C9B-4E7F-8C55-D97E66BF46EF}" presName="box" presStyleLbl="node1" presStyleIdx="1" presStyleCnt="3"/>
      <dgm:spPr/>
    </dgm:pt>
    <dgm:pt modelId="{5E25F062-5FB3-4139-89DA-0B55026F5984}" type="pres">
      <dgm:prSet presAssocID="{FDB3425E-6C9B-4E7F-8C55-D97E66BF46EF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7E9EFA70-4A7C-4D17-B4CB-5B516F332C7C}" type="pres">
      <dgm:prSet presAssocID="{FDB3425E-6C9B-4E7F-8C55-D97E66BF46EF}" presName="text" presStyleLbl="node1" presStyleIdx="1" presStyleCnt="3">
        <dgm:presLayoutVars>
          <dgm:bulletEnabled val="1"/>
        </dgm:presLayoutVars>
      </dgm:prSet>
      <dgm:spPr/>
    </dgm:pt>
    <dgm:pt modelId="{91891E1A-78B3-4258-8319-2427420E67D2}" type="pres">
      <dgm:prSet presAssocID="{E0CE6CC4-65A2-4C9B-A1A4-7AB931A8146E}" presName="spacer" presStyleCnt="0"/>
      <dgm:spPr/>
    </dgm:pt>
    <dgm:pt modelId="{1DE991AC-5ED3-4895-80AE-23EBC6C89E36}" type="pres">
      <dgm:prSet presAssocID="{09D84F3F-D4BF-4951-A26C-677D3FF1F7C2}" presName="comp" presStyleCnt="0"/>
      <dgm:spPr/>
    </dgm:pt>
    <dgm:pt modelId="{D1E71B7E-BA1A-45E8-8DB5-504FF37F1014}" type="pres">
      <dgm:prSet presAssocID="{09D84F3F-D4BF-4951-A26C-677D3FF1F7C2}" presName="box" presStyleLbl="node1" presStyleIdx="2" presStyleCnt="3"/>
      <dgm:spPr/>
    </dgm:pt>
    <dgm:pt modelId="{2733CD43-CA7C-4FDD-B6FC-9DC4FF0458A1}" type="pres">
      <dgm:prSet presAssocID="{09D84F3F-D4BF-4951-A26C-677D3FF1F7C2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EE23789-10D0-4CE5-8EA6-1985D6E43C89}" type="pres">
      <dgm:prSet presAssocID="{09D84F3F-D4BF-4951-A26C-677D3FF1F7C2}" presName="text" presStyleLbl="node1" presStyleIdx="2" presStyleCnt="3">
        <dgm:presLayoutVars>
          <dgm:bulletEnabled val="1"/>
        </dgm:presLayoutVars>
      </dgm:prSet>
      <dgm:spPr/>
    </dgm:pt>
  </dgm:ptLst>
  <dgm:cxnLst>
    <dgm:cxn modelId="{BA8D8F3C-BB67-4B8A-9582-280FCB14B3EA}" type="presOf" srcId="{68525F10-6E25-4A41-95CF-57C66FF0B9C0}" destId="{51340C16-DDBF-440B-9ABE-B3DFCEB23064}" srcOrd="0" destOrd="0" presId="urn:microsoft.com/office/officeart/2005/8/layout/vList4"/>
    <dgm:cxn modelId="{B6FEB44A-E97E-4EEF-B5D4-CEAA7B4D44D1}" type="presOf" srcId="{68525F10-6E25-4A41-95CF-57C66FF0B9C0}" destId="{CAAB29EC-BDB7-423B-8D7F-CCC5186F220D}" srcOrd="1" destOrd="0" presId="urn:microsoft.com/office/officeart/2005/8/layout/vList4"/>
    <dgm:cxn modelId="{1CD23794-67EB-4AED-B344-21C49D5E532C}" type="presOf" srcId="{FDB3425E-6C9B-4E7F-8C55-D97E66BF46EF}" destId="{44011F05-2CA0-4126-9DE6-8FD427B60562}" srcOrd="0" destOrd="0" presId="urn:microsoft.com/office/officeart/2005/8/layout/vList4"/>
    <dgm:cxn modelId="{7FAD38AB-0AFB-4A02-8327-8D5B9B6CBF26}" type="presOf" srcId="{09D84F3F-D4BF-4951-A26C-677D3FF1F7C2}" destId="{8EE23789-10D0-4CE5-8EA6-1985D6E43C89}" srcOrd="1" destOrd="0" presId="urn:microsoft.com/office/officeart/2005/8/layout/vList4"/>
    <dgm:cxn modelId="{1E9601AC-573F-4B77-BF20-3F14385E65A1}" type="presOf" srcId="{FDB3425E-6C9B-4E7F-8C55-D97E66BF46EF}" destId="{7E9EFA70-4A7C-4D17-B4CB-5B516F332C7C}" srcOrd="1" destOrd="0" presId="urn:microsoft.com/office/officeart/2005/8/layout/vList4"/>
    <dgm:cxn modelId="{8490FBB6-4F8B-4D22-9893-0AF7A82D7D1D}" srcId="{54FFB207-5AC8-4F45-9C16-F5239C23E79F}" destId="{09D84F3F-D4BF-4951-A26C-677D3FF1F7C2}" srcOrd="2" destOrd="0" parTransId="{D78C15B8-76A9-4219-80C3-5120D3EF36A5}" sibTransId="{DAAE2829-0C74-45F8-B6A4-90D8F99AE999}"/>
    <dgm:cxn modelId="{0A5FA0C3-3C92-40F3-8491-5E0229A23C75}" type="presOf" srcId="{54FFB207-5AC8-4F45-9C16-F5239C23E79F}" destId="{1047B684-CC1B-4555-9D4A-5DCCADEDF39B}" srcOrd="0" destOrd="0" presId="urn:microsoft.com/office/officeart/2005/8/layout/vList4"/>
    <dgm:cxn modelId="{24196CCF-D2BF-4FD2-B667-970B192D3A43}" type="presOf" srcId="{09D84F3F-D4BF-4951-A26C-677D3FF1F7C2}" destId="{D1E71B7E-BA1A-45E8-8DB5-504FF37F1014}" srcOrd="0" destOrd="0" presId="urn:microsoft.com/office/officeart/2005/8/layout/vList4"/>
    <dgm:cxn modelId="{A5E4F5EA-A5F5-4FDE-8274-D10E689351C2}" srcId="{54FFB207-5AC8-4F45-9C16-F5239C23E79F}" destId="{FDB3425E-6C9B-4E7F-8C55-D97E66BF46EF}" srcOrd="1" destOrd="0" parTransId="{409AE24C-F588-49C8-A5E6-65C5A1ED63EB}" sibTransId="{E0CE6CC4-65A2-4C9B-A1A4-7AB931A8146E}"/>
    <dgm:cxn modelId="{57025AF6-C227-4428-97A3-46B8BDC51C34}" srcId="{54FFB207-5AC8-4F45-9C16-F5239C23E79F}" destId="{68525F10-6E25-4A41-95CF-57C66FF0B9C0}" srcOrd="0" destOrd="0" parTransId="{A53C1CA0-24DA-4FF7-897F-A209493575A8}" sibTransId="{AF0F0AB3-E13A-49BF-A9D5-29F1E82C0C10}"/>
    <dgm:cxn modelId="{BC17CE33-CF78-4612-A70C-29F70CC13025}" type="presParOf" srcId="{1047B684-CC1B-4555-9D4A-5DCCADEDF39B}" destId="{798CEBCF-F978-4CEF-A77B-A19788C67B27}" srcOrd="0" destOrd="0" presId="urn:microsoft.com/office/officeart/2005/8/layout/vList4"/>
    <dgm:cxn modelId="{A77A58C1-6723-4FD9-B806-3D09360E526C}" type="presParOf" srcId="{798CEBCF-F978-4CEF-A77B-A19788C67B27}" destId="{51340C16-DDBF-440B-9ABE-B3DFCEB23064}" srcOrd="0" destOrd="0" presId="urn:microsoft.com/office/officeart/2005/8/layout/vList4"/>
    <dgm:cxn modelId="{814A3D68-0CAA-4E18-BABD-36B87CA34B59}" type="presParOf" srcId="{798CEBCF-F978-4CEF-A77B-A19788C67B27}" destId="{F1F6A8A6-845C-47BD-B41B-E435D589BAA9}" srcOrd="1" destOrd="0" presId="urn:microsoft.com/office/officeart/2005/8/layout/vList4"/>
    <dgm:cxn modelId="{66F43C91-46C3-4996-8235-59EB7FCAF0B5}" type="presParOf" srcId="{798CEBCF-F978-4CEF-A77B-A19788C67B27}" destId="{CAAB29EC-BDB7-423B-8D7F-CCC5186F220D}" srcOrd="2" destOrd="0" presId="urn:microsoft.com/office/officeart/2005/8/layout/vList4"/>
    <dgm:cxn modelId="{32398FA7-F6E0-4781-ACF5-4D585ED0D7DB}" type="presParOf" srcId="{1047B684-CC1B-4555-9D4A-5DCCADEDF39B}" destId="{8E9DBBA3-11BE-4F81-9494-95BE8E1A56E9}" srcOrd="1" destOrd="0" presId="urn:microsoft.com/office/officeart/2005/8/layout/vList4"/>
    <dgm:cxn modelId="{29291ABA-2DC0-43B9-B607-D43BF15F0717}" type="presParOf" srcId="{1047B684-CC1B-4555-9D4A-5DCCADEDF39B}" destId="{B07A9201-F7B8-491C-A0CF-B718B1068FC8}" srcOrd="2" destOrd="0" presId="urn:microsoft.com/office/officeart/2005/8/layout/vList4"/>
    <dgm:cxn modelId="{4D27CC2E-9C5F-4925-9768-3081EB8F92DF}" type="presParOf" srcId="{B07A9201-F7B8-491C-A0CF-B718B1068FC8}" destId="{44011F05-2CA0-4126-9DE6-8FD427B60562}" srcOrd="0" destOrd="0" presId="urn:microsoft.com/office/officeart/2005/8/layout/vList4"/>
    <dgm:cxn modelId="{A04E78E0-C28F-49A2-9602-9AEDDC434306}" type="presParOf" srcId="{B07A9201-F7B8-491C-A0CF-B718B1068FC8}" destId="{5E25F062-5FB3-4139-89DA-0B55026F5984}" srcOrd="1" destOrd="0" presId="urn:microsoft.com/office/officeart/2005/8/layout/vList4"/>
    <dgm:cxn modelId="{8C6AA21F-A84B-484F-B069-1F7F047DAB60}" type="presParOf" srcId="{B07A9201-F7B8-491C-A0CF-B718B1068FC8}" destId="{7E9EFA70-4A7C-4D17-B4CB-5B516F332C7C}" srcOrd="2" destOrd="0" presId="urn:microsoft.com/office/officeart/2005/8/layout/vList4"/>
    <dgm:cxn modelId="{ED130C10-F8B3-46D4-9AA8-E7C9A5375666}" type="presParOf" srcId="{1047B684-CC1B-4555-9D4A-5DCCADEDF39B}" destId="{91891E1A-78B3-4258-8319-2427420E67D2}" srcOrd="3" destOrd="0" presId="urn:microsoft.com/office/officeart/2005/8/layout/vList4"/>
    <dgm:cxn modelId="{45BCAE48-4431-4833-A953-6BD59B4D3B58}" type="presParOf" srcId="{1047B684-CC1B-4555-9D4A-5DCCADEDF39B}" destId="{1DE991AC-5ED3-4895-80AE-23EBC6C89E36}" srcOrd="4" destOrd="0" presId="urn:microsoft.com/office/officeart/2005/8/layout/vList4"/>
    <dgm:cxn modelId="{0EFEEC53-CB98-4DB9-ADE5-993317841A85}" type="presParOf" srcId="{1DE991AC-5ED3-4895-80AE-23EBC6C89E36}" destId="{D1E71B7E-BA1A-45E8-8DB5-504FF37F1014}" srcOrd="0" destOrd="0" presId="urn:microsoft.com/office/officeart/2005/8/layout/vList4"/>
    <dgm:cxn modelId="{1660A7E2-1E35-4B19-AB3B-3094BF891582}" type="presParOf" srcId="{1DE991AC-5ED3-4895-80AE-23EBC6C89E36}" destId="{2733CD43-CA7C-4FDD-B6FC-9DC4FF0458A1}" srcOrd="1" destOrd="0" presId="urn:microsoft.com/office/officeart/2005/8/layout/vList4"/>
    <dgm:cxn modelId="{C40FF73D-A6F7-444B-8AC1-810A40C09A88}" type="presParOf" srcId="{1DE991AC-5ED3-4895-80AE-23EBC6C89E36}" destId="{8EE23789-10D0-4CE5-8EA6-1985D6E43C8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6DBF7-BFF0-42AC-A03D-7088E9A29BCE}">
      <dsp:nvSpPr>
        <dsp:cNvPr id="0" name=""/>
        <dsp:cNvSpPr/>
      </dsp:nvSpPr>
      <dsp:spPr>
        <a:xfrm rot="16200000">
          <a:off x="-1860824" y="2768175"/>
          <a:ext cx="4226560" cy="36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34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Extracción</a:t>
          </a:r>
        </a:p>
      </dsp:txBody>
      <dsp:txXfrm>
        <a:off x="-1860824" y="2768175"/>
        <a:ext cx="4226560" cy="367760"/>
      </dsp:txXfrm>
    </dsp:sp>
    <dsp:sp modelId="{06E3BE0E-7B7F-48FC-AC97-8EEC7FAFD88D}">
      <dsp:nvSpPr>
        <dsp:cNvPr id="0" name=""/>
        <dsp:cNvSpPr/>
      </dsp:nvSpPr>
      <dsp:spPr>
        <a:xfrm>
          <a:off x="436335" y="838775"/>
          <a:ext cx="183183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2434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ATOM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EXCEL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Licitaciones 145.470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Resultado  180.656</a:t>
          </a:r>
        </a:p>
      </dsp:txBody>
      <dsp:txXfrm>
        <a:off x="436335" y="838775"/>
        <a:ext cx="1831836" cy="4226560"/>
      </dsp:txXfrm>
    </dsp:sp>
    <dsp:sp modelId="{AF89A5E1-EC28-4FBA-B93E-EDF90517090A}">
      <dsp:nvSpPr>
        <dsp:cNvPr id="0" name=""/>
        <dsp:cNvSpPr/>
      </dsp:nvSpPr>
      <dsp:spPr>
        <a:xfrm>
          <a:off x="68575" y="353331"/>
          <a:ext cx="735520" cy="735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F7BE1-196C-4733-9016-1E52A1C1561B}">
      <dsp:nvSpPr>
        <dsp:cNvPr id="0" name=""/>
        <dsp:cNvSpPr/>
      </dsp:nvSpPr>
      <dsp:spPr>
        <a:xfrm rot="16200000">
          <a:off x="578829" y="2734531"/>
          <a:ext cx="4226560" cy="36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34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Transformación</a:t>
          </a:r>
        </a:p>
      </dsp:txBody>
      <dsp:txXfrm>
        <a:off x="578829" y="2734531"/>
        <a:ext cx="4226560" cy="367760"/>
      </dsp:txXfrm>
    </dsp:sp>
    <dsp:sp modelId="{61F09A1F-7EF0-4500-AE2E-58B591D383DD}">
      <dsp:nvSpPr>
        <dsp:cNvPr id="0" name=""/>
        <dsp:cNvSpPr/>
      </dsp:nvSpPr>
      <dsp:spPr>
        <a:xfrm>
          <a:off x="2875070" y="838775"/>
          <a:ext cx="2282247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2434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Consolidación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Anomalías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Limpieza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Nueva </a:t>
          </a:r>
          <a:r>
            <a:rPr lang="es-ES" sz="1900" kern="1200" dirty="0" err="1"/>
            <a:t>var</a:t>
          </a:r>
          <a:r>
            <a:rPr lang="es-ES" sz="1900" kern="1200" dirty="0"/>
            <a:t> : </a:t>
          </a:r>
          <a:r>
            <a:rPr lang="es-ES" sz="1900" kern="1200" dirty="0" err="1"/>
            <a:t>por_adj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80-20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Hot-</a:t>
          </a:r>
          <a:r>
            <a:rPr lang="es-ES" sz="1900" kern="1200" dirty="0" err="1"/>
            <a:t>encoder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 err="1"/>
            <a:t>Scaler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900" kern="1200" dirty="0"/>
        </a:p>
      </dsp:txBody>
      <dsp:txXfrm>
        <a:off x="2875070" y="838775"/>
        <a:ext cx="2282247" cy="4226560"/>
      </dsp:txXfrm>
    </dsp:sp>
    <dsp:sp modelId="{D8173AC5-244D-4398-ABBE-B6EBFB1B12C2}">
      <dsp:nvSpPr>
        <dsp:cNvPr id="0" name=""/>
        <dsp:cNvSpPr/>
      </dsp:nvSpPr>
      <dsp:spPr>
        <a:xfrm>
          <a:off x="2732515" y="353331"/>
          <a:ext cx="735520" cy="7355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2E30E-DC0D-47C0-A1CE-70B604F656ED}">
      <dsp:nvSpPr>
        <dsp:cNvPr id="0" name=""/>
        <dsp:cNvSpPr/>
      </dsp:nvSpPr>
      <dsp:spPr>
        <a:xfrm rot="16200000">
          <a:off x="3408659" y="2744886"/>
          <a:ext cx="4226560" cy="36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34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Carga</a:t>
          </a:r>
        </a:p>
      </dsp:txBody>
      <dsp:txXfrm>
        <a:off x="3408659" y="2744886"/>
        <a:ext cx="4226560" cy="367760"/>
      </dsp:txXfrm>
    </dsp:sp>
    <dsp:sp modelId="{C19F8243-FEFD-45A3-A44D-65ECB098B816}">
      <dsp:nvSpPr>
        <dsp:cNvPr id="0" name=""/>
        <dsp:cNvSpPr/>
      </dsp:nvSpPr>
      <dsp:spPr>
        <a:xfrm>
          <a:off x="5751255" y="863923"/>
          <a:ext cx="230816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324344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 7 variables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55.495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Precio_lici</a:t>
          </a:r>
          <a:r>
            <a:rPr lang="es-ES" sz="1800" kern="1200" dirty="0"/>
            <a:t> [5000,50000000]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por_adj</a:t>
          </a:r>
          <a:r>
            <a:rPr lang="es-ES" sz="1800" kern="1200" dirty="0"/>
            <a:t> &gt;0.1</a:t>
          </a:r>
        </a:p>
      </dsp:txBody>
      <dsp:txXfrm>
        <a:off x="5751255" y="863923"/>
        <a:ext cx="2308168" cy="4226560"/>
      </dsp:txXfrm>
    </dsp:sp>
    <dsp:sp modelId="{F3CF2E57-4A00-4971-8CD7-C3C7AEB65A0A}">
      <dsp:nvSpPr>
        <dsp:cNvPr id="0" name=""/>
        <dsp:cNvSpPr/>
      </dsp:nvSpPr>
      <dsp:spPr>
        <a:xfrm>
          <a:off x="5621661" y="353331"/>
          <a:ext cx="735520" cy="735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2527C-DEC5-46CD-97F9-51967258EA11}">
      <dsp:nvSpPr>
        <dsp:cNvPr id="0" name=""/>
        <dsp:cNvSpPr/>
      </dsp:nvSpPr>
      <dsp:spPr>
        <a:xfrm>
          <a:off x="2756" y="-36185"/>
          <a:ext cx="5640757" cy="672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Otros ensayos</a:t>
          </a:r>
        </a:p>
      </dsp:txBody>
      <dsp:txXfrm>
        <a:off x="2756" y="-36185"/>
        <a:ext cx="5640757" cy="672627"/>
      </dsp:txXfrm>
    </dsp:sp>
    <dsp:sp modelId="{DDABACB0-54C7-4027-B599-23774B9B5C5F}">
      <dsp:nvSpPr>
        <dsp:cNvPr id="0" name=""/>
        <dsp:cNvSpPr/>
      </dsp:nvSpPr>
      <dsp:spPr>
        <a:xfrm>
          <a:off x="2756" y="636442"/>
          <a:ext cx="5640757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Introducir más variables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Aumentar iteraciones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Aumentar células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Cambiar función activación salida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Modelo 2 capas, la ultima de 1 sola.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Reducir ámbito</a:t>
          </a:r>
        </a:p>
      </dsp:txBody>
      <dsp:txXfrm>
        <a:off x="2756" y="636442"/>
        <a:ext cx="5640757" cy="3458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40C16-DDBF-440B-9ABE-B3DFCEB23064}">
      <dsp:nvSpPr>
        <dsp:cNvPr id="0" name=""/>
        <dsp:cNvSpPr/>
      </dsp:nvSpPr>
      <dsp:spPr>
        <a:xfrm>
          <a:off x="0" y="0"/>
          <a:ext cx="10608236" cy="169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Más variables numéricas ajenas</a:t>
          </a:r>
        </a:p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Limitar /partir datos</a:t>
          </a:r>
        </a:p>
      </dsp:txBody>
      <dsp:txXfrm>
        <a:off x="2291360" y="0"/>
        <a:ext cx="8316875" cy="1697134"/>
      </dsp:txXfrm>
    </dsp:sp>
    <dsp:sp modelId="{F1F6A8A6-845C-47BD-B41B-E435D589BAA9}">
      <dsp:nvSpPr>
        <dsp:cNvPr id="0" name=""/>
        <dsp:cNvSpPr/>
      </dsp:nvSpPr>
      <dsp:spPr>
        <a:xfrm>
          <a:off x="169713" y="169713"/>
          <a:ext cx="2121647" cy="13577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11F05-2CA0-4126-9DE6-8FD427B60562}">
      <dsp:nvSpPr>
        <dsp:cNvPr id="0" name=""/>
        <dsp:cNvSpPr/>
      </dsp:nvSpPr>
      <dsp:spPr>
        <a:xfrm>
          <a:off x="0" y="1866848"/>
          <a:ext cx="10608236" cy="169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 err="1"/>
            <a:t>Cluster</a:t>
          </a:r>
          <a:endParaRPr lang="es-ES" sz="4100" kern="1200" dirty="0"/>
        </a:p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Clasificación</a:t>
          </a:r>
        </a:p>
      </dsp:txBody>
      <dsp:txXfrm>
        <a:off x="2291360" y="1866848"/>
        <a:ext cx="8316875" cy="1697134"/>
      </dsp:txXfrm>
    </dsp:sp>
    <dsp:sp modelId="{5E25F062-5FB3-4139-89DA-0B55026F5984}">
      <dsp:nvSpPr>
        <dsp:cNvPr id="0" name=""/>
        <dsp:cNvSpPr/>
      </dsp:nvSpPr>
      <dsp:spPr>
        <a:xfrm>
          <a:off x="169713" y="2036561"/>
          <a:ext cx="2121647" cy="13577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71B7E-BA1A-45E8-8DB5-504FF37F1014}">
      <dsp:nvSpPr>
        <dsp:cNvPr id="0" name=""/>
        <dsp:cNvSpPr/>
      </dsp:nvSpPr>
      <dsp:spPr>
        <a:xfrm>
          <a:off x="0" y="3733696"/>
          <a:ext cx="10608236" cy="169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Análisis mas en detalle. </a:t>
          </a:r>
          <a:r>
            <a:rPr lang="es-ES" sz="4100" kern="1200" dirty="0">
              <a:solidFill>
                <a:srgbClr val="C00000"/>
              </a:solidFill>
            </a:rPr>
            <a:t>¿Viabilidad?</a:t>
          </a:r>
        </a:p>
      </dsp:txBody>
      <dsp:txXfrm>
        <a:off x="2291360" y="3733696"/>
        <a:ext cx="8316875" cy="1697134"/>
      </dsp:txXfrm>
    </dsp:sp>
    <dsp:sp modelId="{2733CD43-CA7C-4FDD-B6FC-9DC4FF0458A1}">
      <dsp:nvSpPr>
        <dsp:cNvPr id="0" name=""/>
        <dsp:cNvSpPr/>
      </dsp:nvSpPr>
      <dsp:spPr>
        <a:xfrm>
          <a:off x="169713" y="3903409"/>
          <a:ext cx="2121647" cy="13577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17AC3-EA95-4720-832D-9DA10B319A22}" type="datetimeFigureOut">
              <a:rPr lang="es-ES" smtClean="0"/>
              <a:t>07/05/2022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31576-F12F-41B8-834D-BF57F7996E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58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1576-F12F-41B8-834D-BF57F7996E4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93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743-FC5D-4DDF-BE00-3FC06227C8EA}" type="datetime1">
              <a:rPr lang="es-ES" smtClean="0"/>
              <a:t>07/05/2022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 </a:t>
            </a:r>
          </a:p>
          <a:p>
            <a:r>
              <a:rPr lang="es-ES" dirty="0"/>
              <a:t>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25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7727-8B18-4DDB-87F2-30F3756403BB}" type="datetime1">
              <a:rPr lang="es-ES" smtClean="0"/>
              <a:t>07/05/2022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DS-PT-21-09- Proyecto ML- RG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41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8FB8-6CA3-4FF7-BC01-A8950EAC4FED}" type="datetime1">
              <a:rPr lang="es-ES" smtClean="0"/>
              <a:t>07/05/2022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DS-PT-21-09- Proyecto ML- RG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30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5562600" cy="61023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F6F7-3FEA-4638-B4DD-D29E154EBE9F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 flipV="1">
            <a:off x="838200" y="746761"/>
            <a:ext cx="5562600" cy="15379"/>
          </a:xfrm>
          <a:prstGeom prst="line">
            <a:avLst/>
          </a:prstGeom>
          <a:ln w="349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2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311-7B27-4139-A3BD-32CCB5AEA452}" type="datetime1">
              <a:rPr lang="es-ES" smtClean="0"/>
              <a:t>07/05/2022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98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E41D-8EC6-4123-9A15-4607311D48FD}" type="datetime1">
              <a:rPr lang="es-ES" smtClean="0"/>
              <a:t>07/05/2022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 </a:t>
            </a:r>
          </a:p>
          <a:p>
            <a:r>
              <a:rPr lang="es-ES" dirty="0"/>
              <a:t>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3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E61-09CA-42E8-B4FB-20300F3E874C}" type="datetime1">
              <a:rPr lang="es-ES" smtClean="0"/>
              <a:t>07/05/2022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9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0C88-B312-42FF-AFB2-4EE0271870AF}" type="datetime1">
              <a:rPr lang="es-ES" smtClean="0"/>
              <a:t>07/05/2022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2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EF6E-988A-4E9B-998D-C5875CE755BB}" type="datetime1">
              <a:rPr lang="es-ES" smtClean="0"/>
              <a:t>07/05/2022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ADD-2B58-4D8F-B4E3-BB61B24C2E4A}" type="datetime1">
              <a:rPr lang="es-ES" smtClean="0"/>
              <a:t>07/05/2022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8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A4E1-1D2C-494E-8FF8-59D483386B3C}" type="datetime1">
              <a:rPr lang="es-ES" smtClean="0"/>
              <a:t>07/05/2022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D">
            <a:alpha val="9176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4071" y="6248961"/>
            <a:ext cx="1044388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5F0656-6BF9-41B9-858D-5E12E6D5E8A3}" type="datetime1">
              <a:rPr lang="es-ES" smtClean="0"/>
              <a:t>07/05/2022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990164" y="6248961"/>
            <a:ext cx="7557247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DS-PT-21-09- Proyecto ML- RG</a:t>
            </a:r>
          </a:p>
          <a:p>
            <a:r>
              <a:rPr lang="es-ES" dirty="0"/>
              <a:t>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672913" y="6248961"/>
            <a:ext cx="1413933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7F16A9-BF9E-4E64-B2E1-ECF98C75E5FD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923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PREDICCION PRECIO A OFERTAR EN LICITACIÓN CONTRATOS PÚBLICOS</a:t>
            </a:r>
          </a:p>
          <a:p>
            <a:endParaRPr lang="es-ES" dirty="0"/>
          </a:p>
          <a:p>
            <a:r>
              <a:rPr lang="es-ES" dirty="0"/>
              <a:t>Ramón Godínez Marín de Espinosa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100584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Caso</a:t>
            </a:r>
          </a:p>
          <a:p>
            <a:r>
              <a:rPr lang="es-ES" dirty="0"/>
              <a:t>ETL</a:t>
            </a:r>
          </a:p>
          <a:p>
            <a:r>
              <a:rPr lang="es-ES" dirty="0"/>
              <a:t>Modelo</a:t>
            </a:r>
          </a:p>
          <a:p>
            <a:r>
              <a:rPr lang="es-ES" dirty="0"/>
              <a:t>Resultado</a:t>
            </a:r>
          </a:p>
          <a:p>
            <a:r>
              <a:rPr lang="es-ES" dirty="0"/>
              <a:t>Conclusiones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8" y="1235495"/>
            <a:ext cx="7644442" cy="3799840"/>
          </a:xfrm>
          <a:prstGeom prst="rect">
            <a:avLst/>
          </a:prstGeom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19EF-64F8-4784-9310-7C61AC757624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6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Caso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68" y="3709268"/>
            <a:ext cx="2143125" cy="214312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15" y="275911"/>
            <a:ext cx="4457733" cy="2829554"/>
          </a:xfrm>
          <a:prstGeom prst="rect">
            <a:avLst/>
          </a:prstGeom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DDD-5CB6-4E80-B244-458F878F8B51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3</a:t>
            </a:fld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6884894" y="3780559"/>
            <a:ext cx="2662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accent1">
                    <a:lumMod val="50000"/>
                  </a:schemeClr>
                </a:solidFill>
              </a:rPr>
              <a:t>Precio de la oferta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88B9FB-AF49-45AF-85D2-F041E19D90F5}"/>
              </a:ext>
            </a:extLst>
          </p:cNvPr>
          <p:cNvSpPr txBox="1"/>
          <p:nvPr/>
        </p:nvSpPr>
        <p:spPr>
          <a:xfrm>
            <a:off x="1717600" y="3890257"/>
            <a:ext cx="2662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accent1">
                    <a:lumMod val="50000"/>
                  </a:schemeClr>
                </a:solidFill>
              </a:rPr>
              <a:t>Precio de licitación</a:t>
            </a:r>
          </a:p>
        </p:txBody>
      </p:sp>
    </p:spTree>
    <p:extLst>
      <p:ext uri="{BB962C8B-B14F-4D97-AF65-F5344CB8AC3E}">
        <p14:creationId xmlns:p14="http://schemas.microsoft.com/office/powerpoint/2010/main" val="184869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ETL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375481322"/>
              </p:ext>
            </p:extLst>
          </p:nvPr>
        </p:nvGraphicFramePr>
        <p:xfrm>
          <a:off x="-152400" y="866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40D0-8CC9-4D86-B5F7-E44F7149E52C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4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FFB9E4E-D765-4989-BCDA-0A24F4BD2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51211"/>
            <a:ext cx="4262080" cy="21310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35476A-B32D-4780-9337-E41570DC53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2202665"/>
            <a:ext cx="4117650" cy="20588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47AC78C-49C5-4121-B410-4966308F11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4300528"/>
            <a:ext cx="4145209" cy="17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648864" cy="4351338"/>
          </a:xfrm>
        </p:spPr>
        <p:txBody>
          <a:bodyPr/>
          <a:lstStyle/>
          <a:p>
            <a:r>
              <a:rPr lang="es-ES" dirty="0" err="1"/>
              <a:t>MLPRegressor</a:t>
            </a:r>
            <a:endParaRPr lang="es-ES" dirty="0"/>
          </a:p>
          <a:p>
            <a:r>
              <a:rPr lang="es-ES" dirty="0" err="1"/>
              <a:t>Metrica</a:t>
            </a:r>
            <a:r>
              <a:rPr lang="es-ES" dirty="0"/>
              <a:t>: </a:t>
            </a:r>
            <a:r>
              <a:rPr lang="es-ES" dirty="0" err="1"/>
              <a:t>neg_mean_squared_error</a:t>
            </a:r>
            <a:endParaRPr lang="es-ES" dirty="0"/>
          </a:p>
          <a:p>
            <a:r>
              <a:rPr lang="es-ES" dirty="0"/>
              <a:t>Función de activación: </a:t>
            </a:r>
            <a:r>
              <a:rPr lang="es-ES" dirty="0" err="1"/>
              <a:t>tanh</a:t>
            </a:r>
            <a:endParaRPr lang="es-ES" dirty="0"/>
          </a:p>
          <a:p>
            <a:pPr lvl="2"/>
            <a:r>
              <a:rPr lang="es-ES" dirty="0"/>
              <a:t>Capa de salida: </a:t>
            </a:r>
            <a:r>
              <a:rPr lang="es-ES" dirty="0" err="1"/>
              <a:t>Identity</a:t>
            </a:r>
            <a:endParaRPr lang="es-ES" dirty="0"/>
          </a:p>
          <a:p>
            <a:r>
              <a:rPr lang="es-ES" dirty="0"/>
              <a:t>Entrenamiento</a:t>
            </a:r>
          </a:p>
          <a:p>
            <a:r>
              <a:rPr lang="es-ES" dirty="0"/>
              <a:t>Ajuste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01C-9818-471D-A093-9C010AEEFF64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C80367-0091-41A8-92FC-80863BA7B99A}"/>
              </a:ext>
            </a:extLst>
          </p:cNvPr>
          <p:cNvSpPr txBox="1"/>
          <p:nvPr/>
        </p:nvSpPr>
        <p:spPr>
          <a:xfrm>
            <a:off x="8029087" y="101056"/>
            <a:ext cx="434549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{'activation': 'tanh',</a:t>
            </a:r>
          </a:p>
          <a:p>
            <a:r>
              <a:rPr lang="es-ES"/>
              <a:t> 'alpha': 0.001,</a:t>
            </a:r>
          </a:p>
          <a:p>
            <a:r>
              <a:rPr lang="es-ES"/>
              <a:t> 'batch_size': 'auto',</a:t>
            </a:r>
          </a:p>
          <a:p>
            <a:r>
              <a:rPr lang="es-ES"/>
              <a:t> 'beta_1': 0.9,</a:t>
            </a:r>
          </a:p>
          <a:p>
            <a:r>
              <a:rPr lang="es-ES"/>
              <a:t> 'beta_2': 0.999,</a:t>
            </a:r>
          </a:p>
          <a:p>
            <a:r>
              <a:rPr lang="es-ES"/>
              <a:t> 'early_stopping': False,</a:t>
            </a:r>
          </a:p>
          <a:p>
            <a:r>
              <a:rPr lang="es-ES"/>
              <a:t> 'epsilon': 1e-08,</a:t>
            </a:r>
          </a:p>
          <a:p>
            <a:r>
              <a:rPr lang="es-ES"/>
              <a:t> 'hidden_layer_sizes': 20,</a:t>
            </a:r>
          </a:p>
          <a:p>
            <a:r>
              <a:rPr lang="es-ES"/>
              <a:t> 'learning_rate': 'constant',</a:t>
            </a:r>
          </a:p>
          <a:p>
            <a:r>
              <a:rPr lang="es-ES"/>
              <a:t> 'learning_rate_init': 0.01,</a:t>
            </a:r>
          </a:p>
          <a:p>
            <a:r>
              <a:rPr lang="es-ES"/>
              <a:t> 'max_fun': 15000,</a:t>
            </a:r>
          </a:p>
          <a:p>
            <a:r>
              <a:rPr lang="es-ES"/>
              <a:t> 'max_iter': 1000,</a:t>
            </a:r>
          </a:p>
          <a:p>
            <a:r>
              <a:rPr lang="es-ES"/>
              <a:t> 'momentum': 0.9,</a:t>
            </a:r>
          </a:p>
          <a:p>
            <a:r>
              <a:rPr lang="es-ES"/>
              <a:t> 'n_iter_no_change': 10,</a:t>
            </a:r>
          </a:p>
          <a:p>
            <a:r>
              <a:rPr lang="es-ES"/>
              <a:t> 'nesterovs_momentum': True,</a:t>
            </a:r>
          </a:p>
          <a:p>
            <a:r>
              <a:rPr lang="es-ES"/>
              <a:t> 'power_t': 0.5,</a:t>
            </a:r>
          </a:p>
          <a:p>
            <a:r>
              <a:rPr lang="es-ES"/>
              <a:t> 'random_state': None,</a:t>
            </a:r>
          </a:p>
          <a:p>
            <a:r>
              <a:rPr lang="es-ES"/>
              <a:t> 'shuffle': True,</a:t>
            </a:r>
          </a:p>
          <a:p>
            <a:r>
              <a:rPr lang="es-ES"/>
              <a:t> 'solver': 'lbfgs',</a:t>
            </a:r>
          </a:p>
          <a:p>
            <a:r>
              <a:rPr lang="es-ES"/>
              <a:t> 'tol': 0.0001,</a:t>
            </a:r>
          </a:p>
          <a:p>
            <a:r>
              <a:rPr lang="es-ES"/>
              <a:t> 'validation_fraction': 0.1,</a:t>
            </a:r>
          </a:p>
          <a:p>
            <a:r>
              <a:rPr lang="es-ES"/>
              <a:t> 'verbose': False,</a:t>
            </a:r>
          </a:p>
          <a:p>
            <a:r>
              <a:rPr lang="es-ES"/>
              <a:t> 'warm_start': False}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388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302479" cy="762300"/>
          </a:xfrm>
        </p:spPr>
        <p:txBody>
          <a:bodyPr/>
          <a:lstStyle/>
          <a:p>
            <a:r>
              <a:rPr lang="es-ES" dirty="0"/>
              <a:t>RMSE = 0.2257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25" y="806507"/>
            <a:ext cx="2555575" cy="2555575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1F2-B219-46EF-91F1-5DFC774220FD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6</a:t>
            </a:fld>
            <a:endParaRPr lang="es-ES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779688092"/>
              </p:ext>
            </p:extLst>
          </p:nvPr>
        </p:nvGraphicFramePr>
        <p:xfrm>
          <a:off x="6485965" y="365125"/>
          <a:ext cx="5646271" cy="4058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ángulo redondeado 8"/>
          <p:cNvSpPr/>
          <p:nvPr/>
        </p:nvSpPr>
        <p:spPr>
          <a:xfrm>
            <a:off x="6485965" y="4773706"/>
            <a:ext cx="5646271" cy="900953"/>
          </a:xfrm>
          <a:prstGeom prst="roundRect">
            <a:avLst/>
          </a:prstGeom>
          <a:solidFill>
            <a:srgbClr val="E156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¿¿VIABILIDAD ??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2FB947-764E-406C-9685-DD3D6102F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41185"/>
            <a:ext cx="4195194" cy="267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1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17631727"/>
              </p:ext>
            </p:extLst>
          </p:nvPr>
        </p:nvGraphicFramePr>
        <p:xfrm>
          <a:off x="404905" y="848946"/>
          <a:ext cx="10608236" cy="5430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9D7-7A92-4C90-B874-A67ED787B301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28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05250"/>
            <a:ext cx="9144000" cy="1655762"/>
          </a:xfrm>
        </p:spPr>
        <p:txBody>
          <a:bodyPr/>
          <a:lstStyle/>
          <a:p>
            <a:r>
              <a:rPr lang="es-ES" dirty="0"/>
              <a:t>¿¿PREGUNTAS??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12" y="3348319"/>
            <a:ext cx="4474338" cy="278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388</Words>
  <Application>Microsoft Office PowerPoint</Application>
  <PresentationFormat>Panorámica</PresentationFormat>
  <Paragraphs>105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PROYECTO ML</vt:lpstr>
      <vt:lpstr>Índice</vt:lpstr>
      <vt:lpstr>Caso</vt:lpstr>
      <vt:lpstr>ETL</vt:lpstr>
      <vt:lpstr>Modelo</vt:lpstr>
      <vt:lpstr>Resultados</vt:lpstr>
      <vt:lpstr>Conclusiones</vt:lpstr>
      <vt:lpstr>GRACIAS</vt:lpstr>
    </vt:vector>
  </TitlesOfParts>
  <Company>Ministerio de Defensa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ML</dc:title>
  <dc:creator>GODINEZ MARIN DE ESPINOSA RAMON ALFONSO</dc:creator>
  <cp:lastModifiedBy>Ramon Godinez</cp:lastModifiedBy>
  <cp:revision>26</cp:revision>
  <dcterms:created xsi:type="dcterms:W3CDTF">2022-05-06T08:59:48Z</dcterms:created>
  <dcterms:modified xsi:type="dcterms:W3CDTF">2022-05-07T07:16:38Z</dcterms:modified>
</cp:coreProperties>
</file>