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E76D-9D77-C84D-8C4E-DF82B492AEFC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FFD-8635-E647-8A6E-18E0127CC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E76D-9D77-C84D-8C4E-DF82B492AEFC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FFD-8635-E647-8A6E-18E0127CC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39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E76D-9D77-C84D-8C4E-DF82B492AEFC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FFD-8635-E647-8A6E-18E0127CC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54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E76D-9D77-C84D-8C4E-DF82B492AEFC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FFD-8635-E647-8A6E-18E0127CC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75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E76D-9D77-C84D-8C4E-DF82B492AEFC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FFD-8635-E647-8A6E-18E0127CC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29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E76D-9D77-C84D-8C4E-DF82B492AEFC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FFD-8635-E647-8A6E-18E0127CC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37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E76D-9D77-C84D-8C4E-DF82B492AEFC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FFD-8635-E647-8A6E-18E0127CC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E76D-9D77-C84D-8C4E-DF82B492AEFC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FFD-8635-E647-8A6E-18E0127CC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86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E76D-9D77-C84D-8C4E-DF82B492AEFC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FFD-8635-E647-8A6E-18E0127CC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08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E76D-9D77-C84D-8C4E-DF82B492AEFC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FFD-8635-E647-8A6E-18E0127CC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78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E76D-9D77-C84D-8C4E-DF82B492AEFC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AFFD-8635-E647-8A6E-18E0127CC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70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7E76D-9D77-C84D-8C4E-DF82B492AEFC}" type="datetimeFigureOut">
              <a:rPr kumimoji="1" lang="zh-CN" altLang="en-US" smtClean="0"/>
              <a:t>2017/5/30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CAFFD-8635-E647-8A6E-18E0127CC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7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rtin.swende.se/blog/Breaking_the_hous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nside.com.tw/2016/10/11/even-the-us-military-is-looking-at-blockchain-technolog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攻击手段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2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/>
          <a:lstStyle/>
          <a:p>
            <a:r>
              <a:rPr kumimoji="1" lang="zh-CN" altLang="en-US" dirty="0" smtClean="0"/>
              <a:t>随机数生成</a:t>
            </a:r>
          </a:p>
          <a:p>
            <a:r>
              <a:rPr kumimoji="1" lang="en-US" altLang="zh-CN" dirty="0" smtClean="0">
                <a:hlinkClick r:id="rId2"/>
              </a:rPr>
              <a:t>http://martin.swende.se/blog/Breaking_the_house.html</a:t>
            </a:r>
            <a:endParaRPr kumimoji="1" lang="zh-CN" altLang="en-US" dirty="0" smtClean="0"/>
          </a:p>
          <a:p>
            <a:r>
              <a:rPr kumimoji="1" lang="zh-CN" altLang="en-US" dirty="0" smtClean="0"/>
              <a:t>生成是固定的。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列表：</a:t>
            </a:r>
          </a:p>
          <a:p>
            <a:pPr marL="0" indent="0">
              <a:buNone/>
            </a:pPr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www.kingoftheether.com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postmortem.html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96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通用性注意事项。</a:t>
            </a:r>
            <a:br>
              <a:rPr kumimoji="1" lang="zh-CN" altLang="en-US" dirty="0" smtClean="0"/>
            </a:br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ethereum</a:t>
            </a:r>
            <a:r>
              <a:rPr kumimoji="1" lang="en-US" altLang="zh-CN" dirty="0" smtClean="0"/>
              <a:t>/wiki/wiki/Safety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933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任何代码都是有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。做好</a:t>
            </a:r>
            <a:r>
              <a:rPr kumimoji="1" lang="en-US" altLang="zh-CN" dirty="0" smtClean="0"/>
              <a:t>breaker</a:t>
            </a:r>
            <a:endParaRPr kumimoji="1" lang="zh-CN" altLang="en-US" dirty="0" smtClean="0"/>
          </a:p>
          <a:p>
            <a:r>
              <a:rPr kumimoji="1" lang="zh-CN" altLang="en-US" dirty="0" smtClean="0"/>
              <a:t>功能解耦。</a:t>
            </a:r>
          </a:p>
          <a:p>
            <a:pPr lvl="1"/>
            <a:r>
              <a:rPr kumimoji="1" lang="zh-CN" altLang="en-US" dirty="0" smtClean="0"/>
              <a:t>正交分解，缩小代码工作量</a:t>
            </a:r>
          </a:p>
          <a:p>
            <a:pPr lvl="1"/>
            <a:r>
              <a:rPr kumimoji="1" lang="zh-CN" altLang="en-US" dirty="0" smtClean="0"/>
              <a:t>逻辑简单</a:t>
            </a:r>
          </a:p>
          <a:p>
            <a:pPr lvl="1"/>
            <a:r>
              <a:rPr kumimoji="1" lang="zh-CN" altLang="en-US" dirty="0" smtClean="0"/>
              <a:t>不重复开发轮子</a:t>
            </a:r>
          </a:p>
          <a:p>
            <a:pPr lvl="1"/>
            <a:r>
              <a:rPr kumimoji="1" lang="zh-CN" altLang="en-US" dirty="0" smtClean="0"/>
              <a:t>只对区中心化的部分使用区块链技术</a:t>
            </a:r>
          </a:p>
          <a:p>
            <a:pPr lvl="1"/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/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lvl="1"/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4309895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 </a:t>
            </a:r>
            <a:r>
              <a:rPr kumimoji="1" lang="zh-CN" altLang="en-US" sz="2400" dirty="0" smtClean="0"/>
              <a:t>保持更新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代码，文档，</a:t>
            </a:r>
            <a:r>
              <a:rPr kumimoji="1" lang="en-US" altLang="zh-CN" sz="2400" dirty="0" smtClean="0"/>
              <a:t>bug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fixed</a:t>
            </a:r>
            <a:r>
              <a:rPr kumimoji="1" lang="zh-CN" altLang="en-US" sz="2400" dirty="0" smtClean="0"/>
              <a:t>，服务</a:t>
            </a:r>
            <a:r>
              <a:rPr kumimoji="1" lang="en-US" altLang="zh-CN" sz="2400" dirty="0" smtClean="0"/>
              <a:t>)</a:t>
            </a:r>
            <a:endParaRPr kumimoji="1" lang="zh-CN" alt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400" dirty="0" smtClean="0"/>
              <a:t>区块链技术的性质：</a:t>
            </a:r>
          </a:p>
          <a:p>
            <a:r>
              <a:rPr kumimoji="1" lang="en-US" altLang="zh-CN" sz="2400" dirty="0" smtClean="0"/>
              <a:t>1.</a:t>
            </a:r>
            <a:r>
              <a:rPr kumimoji="1" lang="zh-CN" altLang="en-US" sz="2400" dirty="0" smtClean="0"/>
              <a:t> 交易公开</a:t>
            </a:r>
          </a:p>
          <a:p>
            <a:r>
              <a:rPr kumimoji="1" lang="en-US" altLang="zh-CN" sz="2400" dirty="0" smtClean="0"/>
              <a:t>2.</a:t>
            </a:r>
            <a:r>
              <a:rPr kumimoji="1" lang="zh-CN" altLang="en-US" sz="2400" dirty="0" smtClean="0"/>
              <a:t> 私有信息的界限</a:t>
            </a:r>
          </a:p>
          <a:p>
            <a:r>
              <a:rPr kumimoji="1" lang="en-US" altLang="zh-CN" sz="2400" dirty="0" smtClean="0"/>
              <a:t>3.Gas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cost</a:t>
            </a:r>
            <a:r>
              <a:rPr kumimoji="1" lang="zh-CN" altLang="en-US" sz="2400" dirty="0" smtClean="0"/>
              <a:t>！ 和区块</a:t>
            </a:r>
            <a:r>
              <a:rPr kumimoji="1" lang="en-US" altLang="zh-CN" sz="2400" dirty="0" smtClean="0"/>
              <a:t>gas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limit</a:t>
            </a:r>
            <a:endParaRPr kumimoji="1" lang="zh-CN" altLang="en-US" sz="24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1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形式化验证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https://www.inside.com.tw/2016/10/11/even-the-us-military-is-looking-at-blockchain-technology</a:t>
            </a:r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lang="en-US" altLang="zh-CN" b="1" dirty="0"/>
              <a:t>Goal</a:t>
            </a:r>
          </a:p>
          <a:p>
            <a:r>
              <a:rPr lang="en-US" altLang="zh-CN" dirty="0"/>
              <a:t>The goal is to establish a method how to verify a smart contract so that no surprises happen after their deployment.</a:t>
            </a:r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pirapira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ethereum</a:t>
            </a:r>
            <a:r>
              <a:rPr kumimoji="1" lang="en-US" altLang="zh-CN" dirty="0" smtClean="0"/>
              <a:t>-formal-verification-overview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4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122</Words>
  <Application>Microsoft Macintosh PowerPoint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宋体</vt:lpstr>
      <vt:lpstr>Arial</vt:lpstr>
      <vt:lpstr>Office 主题</vt:lpstr>
      <vt:lpstr>攻击手段</vt:lpstr>
      <vt:lpstr>PowerPoint 演示文稿</vt:lpstr>
      <vt:lpstr>通用性注意事项。 https://github.com/ethereum/wiki/wiki/Safety</vt:lpstr>
      <vt:lpstr>形式化验证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攻击手段小集锦</dc:title>
  <dc:creator>Microsoft Office 用户</dc:creator>
  <cp:lastModifiedBy>Microsoft Office 用户</cp:lastModifiedBy>
  <cp:revision>10</cp:revision>
  <dcterms:created xsi:type="dcterms:W3CDTF">2017-05-30T07:10:32Z</dcterms:created>
  <dcterms:modified xsi:type="dcterms:W3CDTF">2017-06-01T07:05:06Z</dcterms:modified>
</cp:coreProperties>
</file>