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16"/>
  </p:normalViewPr>
  <p:slideViewPr>
    <p:cSldViewPr snapToGrid="0" snapToObjects="1">
      <p:cViewPr varScale="1">
        <p:scale>
          <a:sx n="53" d="100"/>
          <a:sy n="53" d="100"/>
        </p:scale>
        <p:origin x="2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print.iacr.org/2015/460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77840" y="286789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ETH</a:t>
            </a:r>
            <a:endParaRPr kumimoji="1" lang="zh-CN" altLang="en-US" sz="3600" dirty="0"/>
          </a:p>
        </p:txBody>
      </p:sp>
      <p:pic>
        <p:nvPicPr>
          <p:cNvPr id="1026" name="Picture 2" descr="https://static.dingtalk.com/media/lALOzdAHx80CvM0F3A_1500_700.png_620x10000q90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29" y="204538"/>
            <a:ext cx="1342208" cy="6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这次培训的材料来自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eprint.iacr.org/2015/460.pdf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7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独立的小话题</a:t>
            </a:r>
            <a:r>
              <a:rPr kumimoji="1" lang="en-US" altLang="zh-CN" dirty="0" smtClean="0"/>
              <a:t>#1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zh-CN" altLang="en-US" dirty="0" smtClean="0"/>
              <a:t>通缩货币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长远看在鼓励投机</a:t>
            </a:r>
          </a:p>
          <a:p>
            <a:r>
              <a:rPr kumimoji="1" lang="zh-CN" altLang="en-US" dirty="0" smtClean="0"/>
              <a:t>长远看不支持投资</a:t>
            </a:r>
          </a:p>
          <a:p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线性增长为什么依然是通缩货币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人民币发行量</a:t>
            </a:r>
            <a:r>
              <a:rPr kumimoji="1" lang="en-US" altLang="zh-CN" dirty="0" smtClean="0"/>
              <a:t>M2</a:t>
            </a:r>
            <a:r>
              <a:rPr kumimoji="1" lang="zh-CN" altLang="en-US" dirty="0" smtClean="0"/>
              <a:t>环比增长百分之 </a:t>
            </a:r>
            <a:r>
              <a:rPr kumimoji="1" lang="en-US" altLang="zh-CN" dirty="0" smtClean="0"/>
              <a:t>4%</a:t>
            </a:r>
            <a:r>
              <a:rPr kumimoji="1" lang="zh-CN" altLang="en-US" dirty="0" smtClean="0"/>
              <a:t>。。。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	ETH</a:t>
            </a:r>
            <a:r>
              <a:rPr kumimoji="1" lang="zh-CN" altLang="en-US" dirty="0" smtClean="0"/>
              <a:t> 增长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个</a:t>
            </a:r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	GDP</a:t>
            </a:r>
            <a:r>
              <a:rPr kumimoji="1" lang="zh-CN" altLang="en-US" dirty="0" smtClean="0"/>
              <a:t> 增长 </a:t>
            </a:r>
            <a:r>
              <a:rPr kumimoji="1" lang="en-US" altLang="zh-CN" dirty="0" smtClean="0"/>
              <a:t>3%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4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独立的小话题</a:t>
            </a:r>
            <a:r>
              <a:rPr kumimoji="1" lang="en-US" altLang="zh-CN" dirty="0" smtClean="0"/>
              <a:t>#1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zh-CN" altLang="en-US" dirty="0" smtClean="0"/>
              <a:t>通缩货币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</a:t>
            </a:r>
            <a:r>
              <a:rPr lang="zh-CN" altLang="en-US" dirty="0"/>
              <a:t>特币的总量估计会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2100W</a:t>
            </a:r>
            <a:endParaRPr lang="zh-CN" altLang="en-US" dirty="0" smtClean="0"/>
          </a:p>
          <a:p>
            <a:r>
              <a:rPr lang="zh-CN" altLang="en-US" dirty="0"/>
              <a:t>而任何有通缩特性的货币都会鼓励</a:t>
            </a:r>
            <a:r>
              <a:rPr lang="zh-CN" altLang="en-US" b="1" dirty="0"/>
              <a:t>囤积（</a:t>
            </a:r>
            <a:r>
              <a:rPr lang="en-US" altLang="zh-CN" b="1" dirty="0"/>
              <a:t>hoarding</a:t>
            </a:r>
            <a:r>
              <a:rPr lang="zh-CN" altLang="en-US" b="1" dirty="0"/>
              <a:t>）</a:t>
            </a:r>
            <a:r>
              <a:rPr lang="zh-CN" altLang="en-US" dirty="0"/>
              <a:t>行为的出现，大家都开始囤钱，钱就越值钱</a:t>
            </a:r>
            <a:r>
              <a:rPr lang="zh-CN" altLang="en-US" dirty="0" smtClean="0"/>
              <a:t>，</a:t>
            </a:r>
            <a:r>
              <a:rPr lang="zh-CN" altLang="en-US" dirty="0"/>
              <a:t>产出的价格就相对下降，产出下降的结果就是工资和需求的下降</a:t>
            </a:r>
            <a:r>
              <a:rPr lang="zh-CN" altLang="en-US" dirty="0" smtClean="0"/>
              <a:t>，</a:t>
            </a:r>
            <a:r>
              <a:rPr lang="zh-CN" altLang="en-US" dirty="0"/>
              <a:t>又导致产出价格的下降，这就是</a:t>
            </a:r>
            <a:r>
              <a:rPr lang="zh-CN" altLang="en-US" b="1" dirty="0"/>
              <a:t>螺旋形通缩（</a:t>
            </a:r>
            <a:r>
              <a:rPr lang="en-US" altLang="zh-CN" b="1" dirty="0"/>
              <a:t>deflation spiral)</a:t>
            </a:r>
            <a:r>
              <a:rPr lang="zh-CN" altLang="en-US" dirty="0"/>
              <a:t>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/>
              <a:t>www.zhihu.com</a:t>
            </a:r>
            <a:r>
              <a:rPr kumimoji="1" lang="en-US" altLang="zh-CN" dirty="0"/>
              <a:t>/question/22036280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/>
              <a:t>www.zhihu.com</a:t>
            </a:r>
            <a:r>
              <a:rPr kumimoji="1" lang="en-US" altLang="zh-CN" dirty="0"/>
              <a:t>/question/22016172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7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独立的小话题</a:t>
            </a:r>
            <a:r>
              <a:rPr kumimoji="1" lang="en-US" altLang="zh-CN" dirty="0" smtClean="0"/>
              <a:t>#2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瑞波币（</a:t>
            </a:r>
            <a:r>
              <a:rPr kumimoji="1" lang="en-US" altLang="zh-CN" dirty="0" smtClean="0"/>
              <a:t>Ripple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支付的手段进化历程</a:t>
            </a:r>
          </a:p>
          <a:p>
            <a:r>
              <a:rPr kumimoji="1" lang="zh-CN" altLang="en-US" dirty="0" smtClean="0"/>
              <a:t>以物易物</a:t>
            </a:r>
          </a:p>
          <a:p>
            <a:r>
              <a:rPr kumimoji="1" lang="zh-CN" altLang="en-US" dirty="0" smtClean="0"/>
              <a:t>金属货币</a:t>
            </a:r>
          </a:p>
          <a:p>
            <a:r>
              <a:rPr kumimoji="1" lang="zh-CN" altLang="en-US" dirty="0" smtClean="0"/>
              <a:t>一般等价物（监狱里的香烟）</a:t>
            </a:r>
          </a:p>
          <a:p>
            <a:r>
              <a:rPr kumimoji="1" lang="zh-CN" altLang="en-US" dirty="0" smtClean="0"/>
              <a:t>法币</a:t>
            </a:r>
          </a:p>
          <a:p>
            <a:r>
              <a:rPr kumimoji="1" lang="zh-CN" altLang="en-US" dirty="0" smtClean="0"/>
              <a:t>基于信任 电子货币（支付宝，银联等）</a:t>
            </a:r>
          </a:p>
          <a:p>
            <a:r>
              <a:rPr kumimoji="1" lang="zh-CN" altLang="en-US" dirty="0" smtClean="0"/>
              <a:t>基于密码学 加密货币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6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独立的小话题</a:t>
            </a:r>
            <a:r>
              <a:rPr kumimoji="1" lang="en-US" altLang="zh-CN" dirty="0" smtClean="0"/>
              <a:t>#2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瑞波币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除了加密货币市场的整体爆发，在过去的几个月里，这家公司与多家银行达成了合作关系，目标是使跨境支付变得更为容易。</a:t>
            </a:r>
          </a:p>
          <a:p>
            <a:r>
              <a:rPr lang="zh-CN" altLang="en-US" dirty="0"/>
              <a:t>在德国前国防部长（目前是</a:t>
            </a:r>
            <a:r>
              <a:rPr lang="en-US" altLang="zh-CN" dirty="0"/>
              <a:t>Ripple</a:t>
            </a:r>
            <a:r>
              <a:rPr lang="zh-CN" altLang="en-US" dirty="0"/>
              <a:t>公司的顾问）的帮助下，</a:t>
            </a:r>
            <a:r>
              <a:rPr lang="en-US" altLang="zh-CN" dirty="0"/>
              <a:t>Ripple</a:t>
            </a:r>
            <a:r>
              <a:rPr lang="zh-CN" altLang="en-US" dirty="0"/>
              <a:t>公司吸引了很多全球客户。例如，</a:t>
            </a:r>
            <a:r>
              <a:rPr lang="en-US" altLang="zh-CN" dirty="0"/>
              <a:t>Ripple</a:t>
            </a:r>
            <a:r>
              <a:rPr lang="zh-CN" altLang="en-US" dirty="0"/>
              <a:t>网络最近添加了</a:t>
            </a:r>
            <a:r>
              <a:rPr lang="en-US" altLang="zh-CN" dirty="0"/>
              <a:t>10</a:t>
            </a:r>
            <a:r>
              <a:rPr lang="zh-CN" altLang="en-US" dirty="0"/>
              <a:t>家新的金融合作伙伴公司，并且其已与</a:t>
            </a:r>
            <a:r>
              <a:rPr lang="en-US" altLang="zh-CN" dirty="0"/>
              <a:t>47</a:t>
            </a:r>
            <a:r>
              <a:rPr lang="zh-CN" altLang="en-US" dirty="0"/>
              <a:t>家全球银行完成了试点实验。</a:t>
            </a:r>
          </a:p>
          <a:p>
            <a:r>
              <a:rPr lang="zh-CN" altLang="en-US" dirty="0"/>
              <a:t>“我认为市场已越来越多地意识到，如果有银行将我们的产品用于通讯和结算，我们就有机会向他们介绍如何通过瑞波币来降低他们的流动性成本。” 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5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独立的小话题</a:t>
            </a:r>
            <a:r>
              <a:rPr kumimoji="1" lang="en-US" altLang="zh-CN" dirty="0" smtClean="0"/>
              <a:t>#3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比特币勒索病毒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我们组的程序员一致认为，如果使用</a:t>
            </a:r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，一定可以赚的更多。</a:t>
            </a:r>
          </a:p>
          <a:p>
            <a:r>
              <a:rPr kumimoji="1" lang="zh-CN" altLang="en-US" dirty="0" smtClean="0"/>
              <a:t>支付给黑客也不能解密</a:t>
            </a:r>
          </a:p>
          <a:p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 可以做到我不信任黑客的情况下，也相信，交了钱就能解密</a:t>
            </a:r>
          </a:p>
          <a:p>
            <a:r>
              <a:rPr kumimoji="1" lang="zh-CN" altLang="en-US" dirty="0" smtClean="0"/>
              <a:t>工具是不是中性的有待讨论。</a:t>
            </a:r>
          </a:p>
          <a:p>
            <a:r>
              <a:rPr kumimoji="1" lang="zh-CN" altLang="en-US" dirty="0" smtClean="0"/>
              <a:t>不好的方面来讲：匿名性，不可追查，迅速转账</a:t>
            </a:r>
          </a:p>
          <a:p>
            <a:r>
              <a:rPr kumimoji="1" lang="zh-CN" altLang="en-US" dirty="0" smtClean="0"/>
              <a:t>“不贵难得之货，使民不为盗”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道德经</a:t>
            </a:r>
          </a:p>
          <a:p>
            <a:r>
              <a:rPr kumimoji="1" lang="zh-CN" altLang="en-US" dirty="0" smtClean="0"/>
              <a:t>我们可以给菜刀</a:t>
            </a:r>
            <a:r>
              <a:rPr kumimoji="1" lang="zh-CN" altLang="en-US" smtClean="0"/>
              <a:t>定刑么。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Virtualbox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vagrant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endParaRPr kumimoji="1" lang="zh-CN" altLang="en-US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www.virtualbox.org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vagrantmanager.com</a:t>
            </a:r>
            <a:endParaRPr kumimoji="1" lang="en-US" altLang="zh-CN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4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安装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创世块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创建账号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私有链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5.</a:t>
            </a:r>
            <a:r>
              <a:rPr kumimoji="1" lang="zh-CN" altLang="en-US" sz="2800" dirty="0" smtClean="0"/>
              <a:t>为什么不用</a:t>
            </a:r>
          </a:p>
        </p:txBody>
      </p:sp>
    </p:spTree>
    <p:extLst>
      <p:ext uri="{BB962C8B-B14F-4D97-AF65-F5344CB8AC3E}">
        <p14:creationId xmlns:p14="http://schemas.microsoft.com/office/powerpoint/2010/main" val="12022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MIST </a:t>
            </a:r>
            <a:r>
              <a:rPr kumimoji="1" lang="zh-CN" altLang="en-US" dirty="0" smtClean="0"/>
              <a:t>钱包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账户生成</a:t>
            </a:r>
          </a:p>
          <a:p>
            <a:r>
              <a:rPr kumimoji="1" lang="zh-CN" altLang="en-US" dirty="0" smtClean="0"/>
              <a:t>转账。</a:t>
            </a:r>
          </a:p>
          <a:p>
            <a:r>
              <a:rPr kumimoji="1" lang="zh-CN" altLang="en-US" dirty="0" smtClean="0"/>
              <a:t>部署合约。</a:t>
            </a:r>
          </a:p>
          <a:p>
            <a:r>
              <a:rPr kumimoji="1" lang="zh-CN" altLang="en-US" dirty="0" smtClean="0"/>
              <a:t>挖矿。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9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Serpent</a:t>
            </a:r>
            <a:r>
              <a:rPr kumimoji="1" lang="zh-CN" altLang="en-US" dirty="0" smtClean="0"/>
              <a:t> 语言快速入门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见</a:t>
            </a:r>
            <a:r>
              <a:rPr kumimoji="1" lang="en-US" altLang="zh-CN" dirty="0" smtClean="0"/>
              <a:t>markdown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2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开始的银行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88473"/>
            <a:ext cx="10178322" cy="4771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金融实践问题：</a:t>
            </a:r>
          </a:p>
          <a:p>
            <a:r>
              <a:rPr kumimoji="1" lang="zh-CN" altLang="en-US" dirty="0" smtClean="0"/>
              <a:t>银行是不是分布式的</a:t>
            </a:r>
          </a:p>
          <a:p>
            <a:r>
              <a:rPr kumimoji="1" lang="zh-CN" altLang="en-US" dirty="0" smtClean="0"/>
              <a:t>银行是不是需要分布式的</a:t>
            </a:r>
          </a:p>
          <a:p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 能提供什么帮助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技术小问题：</a:t>
            </a:r>
          </a:p>
          <a:p>
            <a:r>
              <a:rPr kumimoji="1" lang="zh-CN" altLang="en-US" dirty="0"/>
              <a:t>语法</a:t>
            </a:r>
          </a:p>
          <a:p>
            <a:r>
              <a:rPr kumimoji="1" lang="zh-CN" altLang="en-US" dirty="0" smtClean="0"/>
              <a:t>安全性</a:t>
            </a:r>
          </a:p>
          <a:p>
            <a:r>
              <a:rPr kumimoji="1" lang="zh-CN" altLang="en-US" dirty="0" smtClean="0"/>
              <a:t>业务逻辑上的扩张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5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部署合约的小问题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和普通的业务代码有什么不一样的地方？</a:t>
            </a:r>
          </a:p>
          <a:p>
            <a:r>
              <a:rPr kumimoji="1" lang="zh-CN" altLang="en-US" dirty="0" smtClean="0"/>
              <a:t>我们的例子需要</a:t>
            </a:r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 的方式才能实现吗？</a:t>
            </a:r>
          </a:p>
          <a:p>
            <a:r>
              <a:rPr kumimoji="1" lang="zh-CN" altLang="en-US" dirty="0" smtClean="0"/>
              <a:t>我们做个玩具！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8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我梦想有一天，有一样东西可以解决所有的分歧，大地鲜花盛开，孩子们重展笑颜。二十一世纪什么最贵？和谐</a:t>
            </a:r>
            <a:r>
              <a:rPr lang="en-US" altLang="zh-CN" sz="1800" dirty="0"/>
              <a:t>……</a:t>
            </a:r>
            <a:r>
              <a:rPr lang="zh-CN" altLang="en-US" sz="1800" dirty="0"/>
              <a:t>（分歧终端机问世）</a:t>
            </a:r>
            <a:r>
              <a:rPr lang="en-US" altLang="zh-CN" sz="1800" dirty="0"/>
              <a:t>】</a:t>
            </a:r>
            <a:r>
              <a:rPr kumimoji="1" lang="zh-CN" altLang="en-US" sz="1800" dirty="0"/>
              <a:t/>
            </a:r>
            <a:br>
              <a:rPr kumimoji="1" lang="zh-CN" altLang="en-US" sz="1800" dirty="0"/>
            </a:br>
            <a:endParaRPr kumimoji="1"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723" y="2419004"/>
            <a:ext cx="5689831" cy="35494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5" y="2286002"/>
            <a:ext cx="5039352" cy="43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代码要足够健壮！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DAO</a:t>
            </a:r>
            <a:r>
              <a:rPr kumimoji="1" lang="zh-CN" altLang="en-US" dirty="0" smtClean="0"/>
              <a:t> 就是出了这个锅。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 函数没写好</a:t>
            </a:r>
          </a:p>
          <a:p>
            <a:r>
              <a:rPr kumimoji="1" lang="zh-CN" altLang="en-US" dirty="0" smtClean="0"/>
              <a:t>合理的思路应该是所有的人都是坏的。</a:t>
            </a:r>
          </a:p>
          <a:p>
            <a:r>
              <a:rPr kumimoji="1" lang="zh-CN" altLang="en-US" dirty="0" smtClean="0"/>
              <a:t>密码学工具是你唯一的圣剑。</a:t>
            </a:r>
          </a:p>
          <a:p>
            <a:r>
              <a:rPr kumimoji="1" lang="zh-CN" altLang="en-US" dirty="0" smtClean="0"/>
              <a:t>经济激励是新世界的物理规则。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其他技术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。比如函数的循环调用。</a:t>
            </a:r>
          </a:p>
        </p:txBody>
      </p:sp>
    </p:spTree>
    <p:extLst>
      <p:ext uri="{BB962C8B-B14F-4D97-AF65-F5344CB8AC3E}">
        <p14:creationId xmlns:p14="http://schemas.microsoft.com/office/powerpoint/2010/main" val="698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612</TotalTime>
  <Words>612</Words>
  <Application>Microsoft Macintosh PowerPoint</Application>
  <PresentationFormat>宽屏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Gill Sans MT</vt:lpstr>
      <vt:lpstr>Impact</vt:lpstr>
      <vt:lpstr>华文中宋</vt:lpstr>
      <vt:lpstr>宋体</vt:lpstr>
      <vt:lpstr>Arial</vt:lpstr>
      <vt:lpstr>TF10001024</vt:lpstr>
      <vt:lpstr>PowerPoint 演示文稿</vt:lpstr>
      <vt:lpstr>虚拟机</vt:lpstr>
      <vt:lpstr>GETH</vt:lpstr>
      <vt:lpstr>安装MIST 钱包</vt:lpstr>
      <vt:lpstr>Serpent 语言快速入门</vt:lpstr>
      <vt:lpstr>从0 开始的银行</vt:lpstr>
      <vt:lpstr>部署合约的小问题</vt:lpstr>
      <vt:lpstr>我梦想有一天，有一样东西可以解决所有的分歧，大地鲜花盛开，孩子们重展笑颜。二十一世纪什么最贵？和谐……（分歧终端机问世）】 </vt:lpstr>
      <vt:lpstr>小结论</vt:lpstr>
      <vt:lpstr>这次培训的材料来自 </vt:lpstr>
      <vt:lpstr>独立的小话题#1  通缩货币</vt:lpstr>
      <vt:lpstr>独立的小话题#1  通缩货币</vt:lpstr>
      <vt:lpstr>独立的小话题#2 瑞波币（Ripple）</vt:lpstr>
      <vt:lpstr>独立的小话题#2 瑞波币</vt:lpstr>
      <vt:lpstr>独立的小话题#3 比特币勒索病毒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2017-05-19T02:23:52Z</dcterms:created>
  <dcterms:modified xsi:type="dcterms:W3CDTF">2017-05-19T14:02:18Z</dcterms:modified>
</cp:coreProperties>
</file>