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876F710-1DB4-4EB7-BA56-1CD67A2BB08D}">
          <p14:sldIdLst>
            <p14:sldId id="256"/>
            <p14:sldId id="257"/>
            <p14:sldId id="258"/>
            <p14:sldId id="261"/>
            <p14:sldId id="259"/>
            <p14:sldId id="260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2F254-0741-42EE-B180-46D3814A8096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BA5790-B3EB-4535-B84F-D4CE53CD2C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310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53773F-102F-498F-91A1-DAA434787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98126E7-8BC7-4FF2-8E93-DD34642B0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F169C2-224B-4CBA-BD07-2EFC483CA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8E78-708D-42FB-AF70-22584033D037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6E6CA2-D166-411E-B18E-890AB7219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E7D662-8162-4A2D-BF60-99DF7667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783D7-0867-488C-B24E-467D783A64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45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D1520F-F92E-4D9E-80FA-5D387C60D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6491422-83F3-4C4C-9AB8-23CF52E3D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59F73A-4892-43DD-8C99-961CFB61A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8E78-708D-42FB-AF70-22584033D037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450700-9A8F-434E-B27E-E8B8D9172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376AF6-2BED-4CC5-929F-9D36CD88E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783D7-0867-488C-B24E-467D783A64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95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423C5EC-5479-4825-B548-FB38ABAEE6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D661FCB-871A-4DDA-BA27-490F3AA7E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AE9945-4A39-48C4-A073-4C70F851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8E78-708D-42FB-AF70-22584033D037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C15A33-29DF-4B7B-9992-CA821F219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702437-1328-4F78-AAF0-8CC20AA3B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783D7-0867-488C-B24E-467D783A64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82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72A6FE-571C-42EA-B5C1-380F8A49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26FFEB-E598-43A0-850E-52F1E5EA5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5684C0-9B58-40A4-93EA-FC57FB4C7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8E78-708D-42FB-AF70-22584033D037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C7FCD6-7D32-4104-948C-E24EAA911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98EF18-5453-4ECD-B2F4-7A61D156D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783D7-0867-488C-B24E-467D783A64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7953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825075-EC01-46F7-8C35-FA0AD4881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F27C12-912D-40C9-BAD3-F6C65FC1B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D6641C-824E-47A8-B18E-9C5D753A9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8E78-708D-42FB-AF70-22584033D037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11C6DF-D876-4D23-BEA4-5ED323BD6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60A255-A990-4D6F-BB53-AE7C84D4F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783D7-0867-488C-B24E-467D783A64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66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5A30C8-4141-479F-9688-57B956B23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00E2D7-E9A4-4542-BBDC-72F29DEC4C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23F52D-FADE-4AA1-BBDC-2ADB3F10A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AE65434-4CC8-44AD-8ECD-11805C21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8E78-708D-42FB-AF70-22584033D037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C9E07DE-1AD8-4CB8-9632-08B5F1567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51082A8-BF99-4FBA-A5C5-50A0AC6FA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783D7-0867-488C-B24E-467D783A64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05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9707E9-9F64-4A7E-B354-6D9427D39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56F352-F72A-484E-915C-C4EA85430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9E2ACC0-A279-4C2E-8853-6549571DB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381DA54-4446-4CD7-90A5-10BA24EA1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0A2F2D2-B1F4-47C8-8F95-6F42F155BE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F37D920-F203-4366-BA61-D1241944A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8E78-708D-42FB-AF70-22584033D037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8FC48AD-26C9-497D-866A-3D6CC86E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6C4A62C-8E0A-486C-A66C-3EDC9FC75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783D7-0867-488C-B24E-467D783A64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864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48C76D-F3BA-472D-8621-FF95D9B83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F5E5150-0A82-4064-9342-BD96E7F8A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8E78-708D-42FB-AF70-22584033D037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AFB2C94-F542-4028-A833-C9C9585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C4C3F38-09F0-4DBE-A89D-1F1A394D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783D7-0867-488C-B24E-467D783A64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855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058F680-8715-4A7E-A51E-1F3F4077A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8E78-708D-42FB-AF70-22584033D037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C6AF17B-5DBD-4C16-AC64-6C8C82681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857F4D8-577A-4337-A153-32744D11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783D7-0867-488C-B24E-467D783A64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679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E9139-AFDF-4FC7-9960-468A3FC83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03479-E844-4C9E-8254-B5B33922D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EEEC45F-DA43-40BE-AEBC-981B85BAB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52FCC1-513D-4763-B6D9-65F35FA10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8E78-708D-42FB-AF70-22584033D037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5B5AD6F-0600-4FCA-A14B-AF79EF659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D3DC27B-CDB2-4F09-8E88-656540947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783D7-0867-488C-B24E-467D783A64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39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DD9693-1738-40FA-BD09-2918A1A0F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D6AC28E-A35A-40DC-9B66-835BCC1BC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33CF83B-DBAB-48EB-AB8D-ECFDDB402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A8A4D09-F00B-4115-B46D-F73408B7A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8E78-708D-42FB-AF70-22584033D037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1207CC9-EFE6-48C5-B695-3F3566D8F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A0CB95-CD19-4B69-8497-EBF60761B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783D7-0867-488C-B24E-467D783A64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5096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1312E1-0E07-42CD-95D5-077DF6094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98FC5A-87B3-401B-A0FE-51F1F974F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29C496-CA17-4F16-AADB-392390DED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58E78-708D-42FB-AF70-22584033D037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3CC658-F7C4-4C43-BC99-8D5F108DB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033695-1697-445E-B8A7-24260E155C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783D7-0867-488C-B24E-467D783A64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095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7FCA7E-9E23-485D-9124-5E9F7FB34DF8}"/>
              </a:ext>
            </a:extLst>
          </p:cNvPr>
          <p:cNvSpPr txBox="1"/>
          <p:nvPr/>
        </p:nvSpPr>
        <p:spPr>
          <a:xfrm>
            <a:off x="3362036" y="923636"/>
            <a:ext cx="5726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/>
              <a:t>Игра </a:t>
            </a:r>
            <a:r>
              <a:rPr lang="en-US" sz="5400" b="1" dirty="0"/>
              <a:t>‘</a:t>
            </a:r>
            <a:r>
              <a:rPr lang="ru-RU" sz="5400" b="1" dirty="0"/>
              <a:t>Сапер</a:t>
            </a:r>
            <a:r>
              <a:rPr lang="en-US" sz="5400" b="1" dirty="0"/>
              <a:t>’</a:t>
            </a:r>
            <a:endParaRPr lang="ru-RU" sz="5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0FDAB-70D1-453F-B85B-876F9FDC85D9}"/>
              </a:ext>
            </a:extLst>
          </p:cNvPr>
          <p:cNvSpPr txBox="1"/>
          <p:nvPr/>
        </p:nvSpPr>
        <p:spPr>
          <a:xfrm>
            <a:off x="2780145" y="2576945"/>
            <a:ext cx="57265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‘</a:t>
            </a:r>
            <a:r>
              <a:rPr lang="ru-RU" sz="2800" dirty="0"/>
              <a:t>Сапер</a:t>
            </a:r>
            <a:r>
              <a:rPr lang="en-US" sz="2800" dirty="0"/>
              <a:t>’</a:t>
            </a:r>
            <a:r>
              <a:rPr lang="ru-RU" sz="2800" dirty="0"/>
              <a:t> – игра</a:t>
            </a:r>
            <a:r>
              <a:rPr lang="en-US" sz="2800" dirty="0"/>
              <a:t>,</a:t>
            </a:r>
            <a:r>
              <a:rPr lang="ru-RU" sz="2800" dirty="0"/>
              <a:t> известная всем </a:t>
            </a:r>
            <a:r>
              <a:rPr lang="ru-RU" sz="2800" i="0" dirty="0">
                <a:effectLst/>
              </a:rPr>
              <a:t>компьютерная игра-головоломка, в которой необходимо найти все мины на игровом поле, используя числовые подсказки.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42269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5FF8D3E-5FEB-442F-A2C7-737AC194B71F}"/>
              </a:ext>
            </a:extLst>
          </p:cNvPr>
          <p:cNvSpPr txBox="1"/>
          <p:nvPr/>
        </p:nvSpPr>
        <p:spPr>
          <a:xfrm>
            <a:off x="2558472" y="286326"/>
            <a:ext cx="904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/>
              <a:t>Использованные библиотеки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1243BB-E798-4E34-A2CB-37B95A2A080F}"/>
              </a:ext>
            </a:extLst>
          </p:cNvPr>
          <p:cNvSpPr txBox="1"/>
          <p:nvPr/>
        </p:nvSpPr>
        <p:spPr>
          <a:xfrm>
            <a:off x="618837" y="1533236"/>
            <a:ext cx="223519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Random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Os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pygame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47AB83-01C0-432C-9BC1-5F579F70B66D}"/>
              </a:ext>
            </a:extLst>
          </p:cNvPr>
          <p:cNvSpPr txBox="1"/>
          <p:nvPr/>
        </p:nvSpPr>
        <p:spPr>
          <a:xfrm>
            <a:off x="2854036" y="1533236"/>
            <a:ext cx="5375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0" i="0" dirty="0">
                <a:solidFill>
                  <a:srgbClr val="000000"/>
                </a:solidFill>
                <a:effectLst/>
              </a:rPr>
              <a:t>Модуль </a:t>
            </a:r>
            <a:r>
              <a:rPr lang="ru-RU" sz="1800" b="0" i="0" dirty="0" err="1">
                <a:solidFill>
                  <a:srgbClr val="000000"/>
                </a:solidFill>
                <a:effectLst/>
              </a:rPr>
              <a:t>random</a:t>
            </a:r>
            <a:r>
              <a:rPr lang="ru-RU" sz="1800" b="0" i="0" dirty="0">
                <a:solidFill>
                  <a:srgbClr val="000000"/>
                </a:solidFill>
                <a:effectLst/>
              </a:rPr>
              <a:t> управляет генерацией случайных чисел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 </a:t>
            </a:r>
            <a:r>
              <a:rPr lang="ru-RU" sz="1800" b="0" i="0" dirty="0">
                <a:solidFill>
                  <a:srgbClr val="000000"/>
                </a:solidFill>
                <a:effectLst/>
              </a:rPr>
              <a:t>и </a:t>
            </a:r>
            <a:r>
              <a:rPr lang="ru-RU" sz="1800" b="0" i="0" dirty="0" err="1">
                <a:solidFill>
                  <a:srgbClr val="000000"/>
                </a:solidFill>
                <a:effectLst/>
              </a:rPr>
              <a:t>распологает</a:t>
            </a:r>
            <a:r>
              <a:rPr lang="ru-RU" sz="1800" b="0" i="0" dirty="0">
                <a:solidFill>
                  <a:srgbClr val="000000"/>
                </a:solidFill>
                <a:effectLst/>
              </a:rPr>
              <a:t> мины случайно на поле.</a:t>
            </a:r>
            <a:endParaRPr lang="ru-RU" sz="1800" dirty="0"/>
          </a:p>
          <a:p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42B753-3C8C-4C9F-BE6F-49BF44C89687}"/>
              </a:ext>
            </a:extLst>
          </p:cNvPr>
          <p:cNvSpPr txBox="1"/>
          <p:nvPr/>
        </p:nvSpPr>
        <p:spPr>
          <a:xfrm>
            <a:off x="2854036" y="3105834"/>
            <a:ext cx="6123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Модуль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ru-RU" dirty="0"/>
              <a:t>нужен для загрузки картинок и улучшения внешнего вида программы.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875070-DEE0-4F9C-829B-13A28B475959}"/>
              </a:ext>
            </a:extLst>
          </p:cNvPr>
          <p:cNvSpPr txBox="1"/>
          <p:nvPr/>
        </p:nvSpPr>
        <p:spPr>
          <a:xfrm>
            <a:off x="2854036" y="4857223"/>
            <a:ext cx="5624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Модуль </a:t>
            </a:r>
            <a:r>
              <a:rPr lang="en-US" dirty="0" err="1"/>
              <a:t>pygame</a:t>
            </a:r>
            <a:r>
              <a:rPr lang="en-US" dirty="0"/>
              <a:t> </a:t>
            </a:r>
            <a:r>
              <a:rPr lang="ru-RU" dirty="0"/>
              <a:t>нужен для создания игры.</a:t>
            </a:r>
          </a:p>
        </p:txBody>
      </p:sp>
    </p:spTree>
    <p:extLst>
      <p:ext uri="{BB962C8B-B14F-4D97-AF65-F5344CB8AC3E}">
        <p14:creationId xmlns:p14="http://schemas.microsoft.com/office/powerpoint/2010/main" val="160507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84CD56F-DF39-4845-A99E-B674515EE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6" y="354454"/>
            <a:ext cx="9947563" cy="553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549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047D5A4-6752-4755-9D5B-F2F06EA36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87" y="1043710"/>
            <a:ext cx="11202832" cy="384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753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998E35-7F2C-4E13-8C4F-B8412DB32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41" y="277091"/>
            <a:ext cx="11111785" cy="557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563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7E8358C-C462-444A-9A72-D7F239A1E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31" y="295563"/>
            <a:ext cx="5256693" cy="544021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FC54330-A175-4372-88DF-1AF71B095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520" y="295563"/>
            <a:ext cx="5256693" cy="547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1063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66</Words>
  <Application>Microsoft Office PowerPoint</Application>
  <PresentationFormat>Широкоэкранный</PresentationFormat>
  <Paragraphs>19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2</cp:revision>
  <dcterms:created xsi:type="dcterms:W3CDTF">2025-02-03T23:51:36Z</dcterms:created>
  <dcterms:modified xsi:type="dcterms:W3CDTF">2025-02-04T00:00:33Z</dcterms:modified>
</cp:coreProperties>
</file>