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5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6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7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9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10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11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theme/theme12.xml" ContentType="application/vnd.openxmlformats-officedocument.theme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374" r:id="rId1"/>
    <p:sldMasterId id="2147484456" r:id="rId2"/>
    <p:sldMasterId id="2147484481" r:id="rId3"/>
    <p:sldMasterId id="2147484580" r:id="rId4"/>
    <p:sldMasterId id="2147484618" r:id="rId5"/>
    <p:sldMasterId id="2147484645" r:id="rId6"/>
    <p:sldMasterId id="2147484664" r:id="rId7"/>
    <p:sldMasterId id="2147484692" r:id="rId8"/>
    <p:sldMasterId id="2147484711" r:id="rId9"/>
    <p:sldMasterId id="2147484769" r:id="rId10"/>
    <p:sldMasterId id="2147484801" r:id="rId11"/>
    <p:sldMasterId id="2147484829" r:id="rId12"/>
    <p:sldMasterId id="2147484860" r:id="rId13"/>
  </p:sldMasterIdLst>
  <p:notesMasterIdLst>
    <p:notesMasterId r:id="rId28"/>
  </p:notesMasterIdLst>
  <p:handoutMasterIdLst>
    <p:handoutMasterId r:id="rId29"/>
  </p:handoutMasterIdLst>
  <p:sldIdLst>
    <p:sldId id="256" r:id="rId14"/>
    <p:sldId id="257" r:id="rId15"/>
    <p:sldId id="258" r:id="rId16"/>
    <p:sldId id="260" r:id="rId17"/>
    <p:sldId id="261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17" userDrawn="1">
          <p15:clr>
            <a:srgbClr val="A4A3A4"/>
          </p15:clr>
        </p15:guide>
        <p15:guide id="2" orient="horz" pos="22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65656"/>
    <a:srgbClr val="002050"/>
    <a:srgbClr val="0055B0"/>
    <a:srgbClr val="005AA1"/>
    <a:srgbClr val="0078D5"/>
    <a:srgbClr val="5B9BD5"/>
    <a:srgbClr val="D2D3D3"/>
    <a:srgbClr val="6E6D71"/>
    <a:srgbClr val="0A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3" autoAdjust="0"/>
    <p:restoredTop sz="70383" autoAdjust="0"/>
  </p:normalViewPr>
  <p:slideViewPr>
    <p:cSldViewPr snapToGrid="0">
      <p:cViewPr>
        <p:scale>
          <a:sx n="50" d="100"/>
          <a:sy n="50" d="100"/>
        </p:scale>
        <p:origin x="735" y="501"/>
      </p:cViewPr>
      <p:guideLst>
        <p:guide pos="3917"/>
        <p:guide orient="horz" pos="2203"/>
      </p:guideLst>
    </p:cSldViewPr>
  </p:slideViewPr>
  <p:outlineViewPr>
    <p:cViewPr>
      <p:scale>
        <a:sx n="33" d="100"/>
        <a:sy n="33" d="100"/>
      </p:scale>
      <p:origin x="0" y="-12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10934"/>
    </p:cViewPr>
  </p:sorterViewPr>
  <p:notesViewPr>
    <p:cSldViewPr snapToGrid="0" showGuides="1">
      <p:cViewPr varScale="1">
        <p:scale>
          <a:sx n="87" d="100"/>
          <a:sy n="87" d="100"/>
        </p:scale>
        <p:origin x="3149" y="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188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E-4D20-BC20-036DF0A26A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BD80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E-4D20-BC20-036DF0A26A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3737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E-4D20-BC20-036DF0A26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4076976"/>
        <c:axId val="1064088344"/>
      </c:barChart>
      <c:catAx>
        <c:axId val="106407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73737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88344"/>
        <c:crosses val="autoZero"/>
        <c:auto val="1"/>
        <c:lblAlgn val="ctr"/>
        <c:lblOffset val="100"/>
        <c:noMultiLvlLbl val="0"/>
      </c:catAx>
      <c:valAx>
        <c:axId val="106408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73737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7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18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0C-41CB-B5CF-C0B37955E523}"/>
              </c:ext>
            </c:extLst>
          </c:dPt>
          <c:dPt>
            <c:idx val="1"/>
            <c:bubble3D val="0"/>
            <c:spPr>
              <a:solidFill>
                <a:srgbClr val="BBD80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0C-41CB-B5CF-C0B37955E523}"/>
              </c:ext>
            </c:extLst>
          </c:dPt>
          <c:dPt>
            <c:idx val="2"/>
            <c:bubble3D val="0"/>
            <c:spPr>
              <a:solidFill>
                <a:srgbClr val="7373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0C-41CB-B5CF-C0B37955E52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0C-41CB-B5CF-C0B37955E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2015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6/23/2016 8:09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6/23/2016 8:09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0.jp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png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png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png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1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561638" y="6267914"/>
            <a:ext cx="1382812" cy="296502"/>
          </a:xfrm>
          <a:prstGeom prst="rect">
            <a:avLst/>
          </a:prstGeom>
        </p:spPr>
      </p:pic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365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5399" y="2284961"/>
            <a:ext cx="708643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96036" y="3768007"/>
            <a:ext cx="708755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73836" y="3497262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6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3" y="2776822"/>
            <a:ext cx="10450655" cy="155382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8157" spc="-408" baseline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54" y="5790429"/>
            <a:ext cx="10450657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753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62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2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3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5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6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2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48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71363" y="6243278"/>
            <a:ext cx="5443995" cy="301347"/>
          </a:xfrm>
        </p:spPr>
        <p:txBody>
          <a:bodyPr/>
          <a:lstStyle>
            <a:lvl1pPr marL="0" indent="0">
              <a:buNone/>
              <a:defRPr sz="2141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presenter and 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30217" y="378529"/>
            <a:ext cx="1335077" cy="2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07840"/>
      </p:ext>
    </p:extLst>
  </p:cSld>
  <p:clrMapOvr>
    <a:masterClrMapping/>
  </p:clrMapOvr>
  <p:transition spd="slow">
    <p:push dir="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29663" y="1476626"/>
            <a:ext cx="11375536" cy="200340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40506"/>
      </p:ext>
    </p:extLst>
  </p:cSld>
  <p:clrMapOvr>
    <a:masterClrMapping/>
  </p:clrMapOvr>
  <p:transition spd="slow">
    <p:push dir="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21" y="233155"/>
            <a:ext cx="11375536" cy="772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7475" y="1718019"/>
            <a:ext cx="11375536" cy="20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17" y="378529"/>
            <a:ext cx="1335074" cy="28080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13903" y="6199222"/>
            <a:ext cx="5785229" cy="197759"/>
          </a:xfrm>
        </p:spPr>
        <p:txBody>
          <a:bodyPr/>
          <a:lstStyle>
            <a:lvl1pPr marL="0" indent="0">
              <a:buNone/>
              <a:defRPr sz="153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779095"/>
      </p:ext>
    </p:extLst>
  </p:cSld>
  <p:clrMapOvr>
    <a:masterClrMapping/>
  </p:clrMapOvr>
  <p:transition spd="slow">
    <p:push dir="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776818"/>
            <a:ext cx="10450655" cy="155382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117" spc="-306" baseline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54" y="5790425"/>
            <a:ext cx="10450657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39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71359" y="6243272"/>
            <a:ext cx="5443995" cy="226010"/>
          </a:xfrm>
        </p:spPr>
        <p:txBody>
          <a:bodyPr/>
          <a:lstStyle>
            <a:lvl1pPr marL="0" indent="0">
              <a:buNone/>
              <a:defRPr sz="1632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presenter and 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30217" y="378529"/>
            <a:ext cx="1335077" cy="2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94878"/>
      </p:ext>
    </p:extLst>
  </p:cSld>
  <p:clrMapOvr>
    <a:masterClrMapping/>
  </p:clrMapOvr>
  <p:transition spd="slow">
    <p:push dir="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 Blu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91614"/>
      </p:ext>
    </p:extLst>
  </p:cSld>
  <p:clrMapOvr>
    <a:masterClrMapping/>
  </p:clrMapOvr>
  <p:transition spd="slow">
    <p:push dir="u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3" y="233155"/>
            <a:ext cx="11375536" cy="7722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29663" y="1476625"/>
            <a:ext cx="11375535" cy="2040374"/>
          </a:xfrm>
        </p:spPr>
        <p:txBody>
          <a:bodyPr>
            <a:spAutoFit/>
          </a:bodyPr>
          <a:lstStyle>
            <a:lvl1pPr marL="469294" indent="-469294">
              <a:buFont typeface="Arial" pitchFamily="34" charset="0"/>
              <a:buChar char="•"/>
              <a:defRPr/>
            </a:lvl1pPr>
            <a:lvl2pPr marL="872247" indent="-402951">
              <a:buFont typeface="Arial" pitchFamily="34" charset="0"/>
              <a:buChar char="•"/>
              <a:defRPr/>
            </a:lvl2pPr>
            <a:lvl3pPr marL="1283289" indent="-411042">
              <a:buFont typeface="Arial" pitchFamily="34" charset="0"/>
              <a:buChar char="•"/>
              <a:defRPr/>
            </a:lvl3pPr>
            <a:lvl4pPr marL="1636065" indent="-352781">
              <a:buFont typeface="Arial" pitchFamily="34" charset="0"/>
              <a:buChar char="•"/>
              <a:defRPr/>
            </a:lvl4pPr>
            <a:lvl5pPr marL="1979145" indent="-34307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" y="6698083"/>
            <a:ext cx="1744938" cy="270242"/>
          </a:xfrm>
          <a:prstGeom prst="rect">
            <a:avLst/>
          </a:prstGeom>
        </p:spPr>
        <p:txBody>
          <a:bodyPr wrap="none" lIns="93215" tIns="46609" rIns="93215" bIns="46609">
            <a:spAutoFit/>
          </a:bodyPr>
          <a:lstStyle/>
          <a:p>
            <a:pPr defTabSz="932365"/>
            <a:r>
              <a:rPr lang="en-US" sz="1122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</p:spTree>
    <p:extLst>
      <p:ext uri="{BB962C8B-B14F-4D97-AF65-F5344CB8AC3E}">
        <p14:creationId xmlns:p14="http://schemas.microsoft.com/office/powerpoint/2010/main" val="4136358421"/>
      </p:ext>
    </p:extLst>
  </p:cSld>
  <p:clrMapOvr>
    <a:masterClrMapping/>
  </p:clrMapOvr>
  <p:transition spd="slow">
    <p:push dir="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561638" y="6267914"/>
            <a:ext cx="1382812" cy="296502"/>
          </a:xfrm>
          <a:prstGeom prst="rect">
            <a:avLst/>
          </a:prstGeom>
        </p:spPr>
      </p:pic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48450"/>
      </p:ext>
    </p:extLst>
  </p:cSld>
  <p:clrMapOvr>
    <a:masterClrMapping/>
  </p:clrMapOvr>
  <p:transition spd="slow">
    <p:push dir="u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3" y="6240429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6370"/>
      </p:ext>
    </p:extLst>
  </p:cSld>
  <p:clrMapOvr>
    <a:masterClrMapping/>
  </p:clrMapOvr>
  <p:transition spd="slow">
    <p:push dir="u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5206"/>
      </p:ext>
    </p:extLst>
  </p:cSld>
  <p:clrMapOvr>
    <a:masterClrMapping/>
  </p:clrMapOvr>
  <p:transition spd="slow">
    <p:push dir="u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8940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008998742"/>
      </p:ext>
    </p:extLst>
  </p:cSld>
  <p:clrMapOvr>
    <a:masterClrMapping/>
  </p:clrMapOvr>
  <p:transition spd="slow">
    <p:push dir="u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4156"/>
      </p:ext>
    </p:extLst>
  </p:cSld>
  <p:clrMapOvr>
    <a:masterClrMapping/>
  </p:clrMapOvr>
  <p:transition spd="slow">
    <p:push dir="u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6331"/>
      </p:ext>
    </p:extLst>
  </p:cSld>
  <p:clrMapOvr>
    <a:masterClrMapping/>
  </p:clrMapOvr>
  <p:transition spd="slow">
    <p:push dir="u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65785"/>
      </p:ext>
    </p:extLst>
  </p:cSld>
  <p:clrMapOvr>
    <a:masterClrMapping/>
  </p:clrMapOvr>
  <p:transition spd="slow">
    <p:push dir="u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0533"/>
      </p:ext>
    </p:extLst>
  </p:cSld>
  <p:clrMapOvr>
    <a:masterClrMapping/>
  </p:clrMapOvr>
  <p:transition spd="slow">
    <p:push dir="u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1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7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30877" y="3497262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53077" y="4290790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91382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5399" y="2284961"/>
            <a:ext cx="708643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96036" y="3768007"/>
            <a:ext cx="708755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73836" y="3497262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3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824324361"/>
      </p:ext>
    </p:extLst>
  </p:cSld>
  <p:clrMapOvr>
    <a:masterClrMapping/>
  </p:clrMapOvr>
  <p:transition spd="slow">
    <p:push dir="u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71575352"/>
      </p:ext>
    </p:extLst>
  </p:cSld>
  <p:clrMapOvr>
    <a:masterClrMapping/>
  </p:clrMapOvr>
  <p:transition spd="slow">
    <p:push dir="u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4411030"/>
      </p:ext>
    </p:extLst>
  </p:cSld>
  <p:clrMapOvr>
    <a:masterClrMapping/>
  </p:clrMapOvr>
  <p:transition spd="slow">
    <p:push dir="u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72132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1318405"/>
      </p:ext>
    </p:extLst>
  </p:cSld>
  <p:clrMapOvr>
    <a:masterClrMapping/>
  </p:clrMapOvr>
  <p:transition spd="slow">
    <p:push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1674308"/>
      </p:ext>
    </p:extLst>
  </p:cSld>
  <p:clrMapOvr>
    <a:masterClrMapping/>
  </p:clrMapOvr>
  <p:transition spd="slow">
    <p:push dir="u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7148"/>
      </p:ext>
    </p:extLst>
  </p:cSld>
  <p:clrMapOvr>
    <a:masterClrMapping/>
  </p:clrMapOvr>
  <p:transition spd="slow">
    <p:push dir="u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71071"/>
      </p:ext>
    </p:extLst>
  </p:cSld>
  <p:clrMapOvr>
    <a:masterClrMapping/>
  </p:clrMapOvr>
  <p:transition spd="slow">
    <p:push dir="u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55164"/>
      </p:ext>
    </p:extLst>
  </p:cSld>
  <p:clrMapOvr>
    <a:masterClrMapping/>
  </p:clrMapOvr>
  <p:transition spd="slow">
    <p:push dir="u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4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699094"/>
      </p:ext>
    </p:extLst>
  </p:cSld>
  <p:clrMapOvr>
    <a:masterClrMapping/>
  </p:clrMapOvr>
  <p:transition spd="slow">
    <p:push dir="u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117566"/>
      </p:ext>
    </p:extLst>
  </p:cSld>
  <p:clrMapOvr>
    <a:masterClrMapping/>
  </p:clrMapOvr>
  <p:transition spd="slow">
    <p:push dir="u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774809"/>
      </p:ext>
    </p:extLst>
  </p:cSld>
  <p:clrMapOvr>
    <a:masterClrMapping/>
  </p:clrMapOvr>
  <p:transition spd="slow">
    <p:push dir="u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072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522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8246692"/>
      </p:ext>
    </p:extLst>
  </p:cSld>
  <p:clrMapOvr>
    <a:masterClrMapping/>
  </p:clrMapOvr>
  <p:transition spd="slow">
    <p:push dir="u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>
              <a:defRPr/>
            </a:pP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5328"/>
      </p:ext>
    </p:extLst>
  </p:cSld>
  <p:clrMapOvr>
    <a:masterClrMapping/>
  </p:clrMapOvr>
  <p:transition spd="slow">
    <p:push dir="u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800"/>
      </p:ext>
    </p:extLst>
  </p:cSld>
  <p:clrMapOvr>
    <a:masterClrMapping/>
  </p:clrMapOvr>
  <p:transition spd="slow">
    <p:push dir="u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978511954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630580111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025763"/>
      </p:ext>
    </p:extLst>
  </p:cSld>
  <p:clrMapOvr>
    <a:masterClrMapping/>
  </p:clrMapOvr>
  <p:transition spd="slow">
    <p:push dir="u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007669"/>
      </p:ext>
    </p:extLst>
  </p:cSld>
  <p:clrMapOvr>
    <a:masterClrMapping/>
  </p:clrMapOvr>
  <p:transition spd="slow">
    <p:push dir="u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17410"/>
      </p:ext>
    </p:extLst>
  </p:cSld>
  <p:clrMapOvr>
    <a:masterClrMapping/>
  </p:clrMapOvr>
  <p:transition spd="slow">
    <p:push dir="u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680058"/>
      </p:ext>
    </p:extLst>
  </p:cSld>
  <p:clrMapOvr>
    <a:masterClrMapping/>
  </p:clrMapOvr>
  <p:transition spd="slow">
    <p:push dir="u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314207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11861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74117874"/>
      </p:ext>
    </p:extLst>
  </p:cSld>
  <p:clrMapOvr>
    <a:masterClrMapping/>
  </p:clrMapOvr>
  <p:transition spd="slow">
    <p:push dir="u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7681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191368"/>
      </p:ext>
    </p:extLst>
  </p:cSld>
  <p:clrMapOvr>
    <a:masterClrMapping/>
  </p:clrMapOvr>
  <p:transition spd="slow">
    <p:push dir="u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482645"/>
      </p:ext>
    </p:extLst>
  </p:cSld>
  <p:clrMapOvr>
    <a:masterClrMapping/>
  </p:clrMapOvr>
  <p:transition spd="slow">
    <p:push dir="u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510058"/>
      </p:ext>
    </p:extLst>
  </p:cSld>
  <p:clrMapOvr>
    <a:masterClrMapping/>
  </p:clrMapOvr>
  <p:transition spd="slow">
    <p:push dir="u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56023"/>
      </p:ext>
    </p:extLst>
  </p:cSld>
  <p:clrMapOvr>
    <a:masterClrMapping/>
  </p:clrMapOvr>
  <p:transition spd="slow">
    <p:push dir="u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30337"/>
      </p:ext>
    </p:extLst>
  </p:cSld>
  <p:clrMapOvr>
    <a:masterClrMapping/>
  </p:clrMapOvr>
  <p:transition spd="slow">
    <p:push dir="u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10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4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Light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36147" y="-20635"/>
            <a:ext cx="2900328" cy="7015161"/>
            <a:chOff x="9534930" y="-20636"/>
            <a:chExt cx="2899958" cy="7015161"/>
          </a:xfrm>
        </p:grpSpPr>
        <p:sp>
          <p:nvSpPr>
            <p:cNvPr id="13" name="Right Triangle 12"/>
            <p:cNvSpPr/>
            <p:nvPr/>
          </p:nvSpPr>
          <p:spPr bwMode="auto">
            <a:xfrm flipH="1">
              <a:off x="9534930" y="-20636"/>
              <a:ext cx="2899958" cy="7015161"/>
            </a:xfrm>
            <a:prstGeom prst="rtTriangle">
              <a:avLst/>
            </a:prstGeom>
            <a:solidFill>
              <a:schemeClr val="bg2">
                <a:lumMod val="9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8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ight Triangle 13"/>
            <p:cNvSpPr/>
            <p:nvPr/>
          </p:nvSpPr>
          <p:spPr bwMode="auto">
            <a:xfrm flipH="1">
              <a:off x="10362810" y="2008586"/>
              <a:ext cx="2072078" cy="498593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  <a:alpha val="92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8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013" y="5875020"/>
            <a:ext cx="85354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70669"/>
      </p:ext>
    </p:extLst>
  </p:cSld>
  <p:clrMapOvr>
    <a:masterClrMapping/>
  </p:clrMapOvr>
  <p:transition spd="slow">
    <p:push dir="u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561638" y="6267914"/>
            <a:ext cx="1382813" cy="296502"/>
          </a:xfrm>
          <a:prstGeom prst="rect">
            <a:avLst/>
          </a:prstGeom>
        </p:spPr>
      </p:pic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2137569" y="2473326"/>
            <a:ext cx="8161337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37166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26049419"/>
      </p:ext>
    </p:extLst>
  </p:cSld>
  <p:clrMapOvr>
    <a:masterClrMapping/>
  </p:clrMapOvr>
  <p:transition spd="slow">
    <p:push dir="u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1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8"/>
            <a:ext cx="7315138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7583" y="6240428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100"/>
      </p:ext>
    </p:extLst>
  </p:cSld>
  <p:clrMapOvr>
    <a:masterClrMapping/>
  </p:clrMapOvr>
  <p:transition spd="slow">
    <p:push dir="u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181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6" indent="0">
              <a:buNone/>
              <a:defRPr/>
            </a:lvl3pPr>
            <a:lvl4pPr marL="457170" indent="0">
              <a:buNone/>
              <a:defRPr/>
            </a:lvl4pPr>
            <a:lvl5pPr marL="685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8969"/>
      </p:ext>
    </p:extLst>
  </p:cSld>
  <p:clrMapOvr>
    <a:masterClrMapping/>
  </p:clrMapOvr>
  <p:transition spd="slow">
    <p:push dir="u"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159483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763874"/>
      </p:ext>
    </p:extLst>
  </p:cSld>
  <p:clrMapOvr>
    <a:masterClrMapping/>
  </p:clrMapOvr>
  <p:transition spd="slow">
    <p:push dir="u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10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60" indent="0">
              <a:buNone/>
              <a:tabLst/>
              <a:defRPr sz="2000"/>
            </a:lvl3pPr>
            <a:lvl4pPr marL="460345" indent="0">
              <a:buNone/>
              <a:defRPr/>
            </a:lvl4pPr>
            <a:lvl5pPr marL="68575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1" y="1212850"/>
            <a:ext cx="5486399" cy="19810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60" indent="0">
              <a:buNone/>
              <a:tabLst/>
              <a:defRPr sz="2000"/>
            </a:lvl3pPr>
            <a:lvl4pPr marL="460345" indent="0">
              <a:buNone/>
              <a:defRPr/>
            </a:lvl4pPr>
            <a:lvl5pPr marL="68575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14484"/>
      </p:ext>
    </p:extLst>
  </p:cSld>
  <p:clrMapOvr>
    <a:masterClrMapping/>
  </p:clrMapOvr>
  <p:transition spd="slow">
    <p:push dir="u"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2491872"/>
          </a:xfrm>
        </p:spPr>
        <p:txBody>
          <a:bodyPr wrap="square">
            <a:spAutoFit/>
          </a:bodyPr>
          <a:lstStyle>
            <a:lvl1pPr marL="287320" indent="-287320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31" indent="-233179">
              <a:defRPr sz="2400"/>
            </a:lvl2pPr>
            <a:lvl3pPr marL="699539" indent="-168407">
              <a:tabLst/>
              <a:defRPr sz="2000"/>
            </a:lvl3pPr>
            <a:lvl4pPr marL="880900" indent="-181362">
              <a:defRPr/>
            </a:lvl4pPr>
            <a:lvl5pPr marL="1049308" indent="-16840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1" y="1212850"/>
            <a:ext cx="5486399" cy="2491872"/>
          </a:xfrm>
        </p:spPr>
        <p:txBody>
          <a:bodyPr wrap="square">
            <a:spAutoFit/>
          </a:bodyPr>
          <a:lstStyle>
            <a:lvl1pPr marL="287320" indent="-287320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31" indent="-233179">
              <a:defRPr sz="2400"/>
            </a:lvl2pPr>
            <a:lvl3pPr marL="699539" indent="-168407">
              <a:tabLst/>
              <a:defRPr sz="2000"/>
            </a:lvl3pPr>
            <a:lvl4pPr marL="880900" indent="-181362">
              <a:defRPr/>
            </a:lvl4pPr>
            <a:lvl5pPr marL="1049308" indent="-16840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01413"/>
      </p:ext>
    </p:extLst>
  </p:cSld>
  <p:clrMapOvr>
    <a:masterClrMapping/>
  </p:clrMapOvr>
  <p:transition spd="slow">
    <p:push dir="u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33103"/>
      </p:ext>
    </p:extLst>
  </p:cSld>
  <p:clrMapOvr>
    <a:masterClrMapping/>
  </p:clrMapOvr>
  <p:transition spd="slow">
    <p:push dir="u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8707"/>
      </p:ext>
    </p:extLst>
  </p:cSld>
  <p:clrMapOvr>
    <a:masterClrMapping/>
  </p:clrMapOvr>
  <p:transition spd="slow">
    <p:push dir="u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1" y="2284962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6000" spc="-10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9" y="3768007"/>
            <a:ext cx="10058400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30878" y="3497263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53079" y="4290791"/>
            <a:ext cx="10058400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7497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5400" y="2284962"/>
            <a:ext cx="708643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96037" y="3768007"/>
            <a:ext cx="708755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73837" y="3497263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37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2202426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95691"/>
      </p:ext>
    </p:extLst>
  </p:cSld>
  <p:clrMapOvr>
    <a:masterClrMapping/>
  </p:clrMapOvr>
  <p:transition spd="slow">
    <p:push dir="u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85291885"/>
      </p:ext>
    </p:extLst>
  </p:cSld>
  <p:clrMapOvr>
    <a:masterClrMapping/>
  </p:clrMapOvr>
  <p:transition spd="slow">
    <p:push dir="u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9200311"/>
      </p:ext>
    </p:extLst>
  </p:cSld>
  <p:clrMapOvr>
    <a:masterClrMapping/>
  </p:clrMapOvr>
  <p:transition spd="slow">
    <p:push dir="u"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91600244"/>
      </p:ext>
    </p:extLst>
  </p:cSld>
  <p:clrMapOvr>
    <a:masterClrMapping/>
  </p:clrMapOvr>
  <p:transition spd="slow">
    <p:push dir="u"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1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6551268"/>
      </p:ext>
    </p:extLst>
  </p:cSld>
  <p:clrMapOvr>
    <a:masterClrMapping/>
  </p:clrMapOvr>
  <p:transition spd="slow">
    <p:push dir="u"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744289" y="6344303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214"/>
      </p:ext>
    </p:extLst>
  </p:cSld>
  <p:clrMapOvr>
    <a:masterClrMapping/>
  </p:clrMapOvr>
  <p:transition spd="slow">
    <p:push dir="u"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9" y="6344303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129626"/>
      </p:ext>
    </p:extLst>
  </p:cSld>
  <p:clrMapOvr>
    <a:masterClrMapping/>
  </p:clrMapOvr>
  <p:transition spd="slow">
    <p:push dir="u"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9" y="6344303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221082"/>
      </p:ext>
    </p:extLst>
  </p:cSld>
  <p:clrMapOvr>
    <a:masterClrMapping/>
  </p:clrMapOvr>
  <p:transition spd="slow">
    <p:push dir="u"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744289" y="6344303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05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97411"/>
      </p:ext>
    </p:extLst>
  </p:cSld>
  <p:clrMapOvr>
    <a:masterClrMapping/>
  </p:clrMapOvr>
  <p:transition spd="slow">
    <p:push dir="u"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2642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4081"/>
      </p:ext>
    </p:extLst>
  </p:cSld>
  <p:clrMapOvr>
    <a:masterClrMapping/>
  </p:clrMapOvr>
  <p:transition spd="slow">
    <p:push dir="u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75092"/>
      </p:ext>
    </p:extLst>
  </p:cSld>
  <p:clrMapOvr>
    <a:masterClrMapping/>
  </p:clrMapOvr>
  <p:transition spd="slow">
    <p:push dir="u"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9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518038"/>
      </p:ext>
    </p:extLst>
  </p:cSld>
  <p:clrMapOvr>
    <a:masterClrMapping/>
  </p:clrMapOvr>
  <p:transition spd="slow">
    <p:push dir="u"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94476"/>
            <a:ext cx="11887199" cy="4031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22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9232" y="3145039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2069"/>
      </p:ext>
    </p:extLst>
  </p:cSld>
  <p:clrMapOvr>
    <a:masterClrMapping/>
  </p:clrMapOvr>
  <p:transition spd="slow">
    <p:push dir="u"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1"/>
            <a:ext cx="11887200" cy="2510095"/>
          </a:xfrm>
          <a:prstGeom prst="rect">
            <a:avLst/>
          </a:prstGeom>
        </p:spPr>
        <p:txBody>
          <a:bodyPr/>
          <a:lstStyle>
            <a:lvl1pPr marL="290494" indent="-290494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63" indent="-28096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56" indent="-290494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42" indent="-228586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26" indent="-228586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43777"/>
      </p:ext>
    </p:extLst>
  </p:cSld>
  <p:clrMapOvr>
    <a:masterClrMapping/>
  </p:clrMapOvr>
  <p:transition spd="slow">
    <p:push dir="u"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-in">
    <p:bg bwMode="gray"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13" y="2357337"/>
            <a:ext cx="9891048" cy="2279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1" y="18"/>
            <a:ext cx="1437957" cy="6994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34" y="8562"/>
            <a:ext cx="1437959" cy="6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95645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_Title_1">
    <p:bg bwMode="gray"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211263"/>
            <a:ext cx="9143936" cy="2743201"/>
          </a:xfrm>
          <a:noFill/>
          <a:ln>
            <a:noFill/>
          </a:ln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955786"/>
            <a:ext cx="5486337" cy="1828007"/>
          </a:xfrm>
          <a:noFill/>
          <a:ln>
            <a:noFill/>
          </a:ln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000">
                <a:solidFill>
                  <a:schemeClr val="bg1"/>
                </a:solidFill>
              </a:defRPr>
            </a:lvl2pPr>
            <a:lvl3pPr marL="228600" indent="0">
              <a:buNone/>
              <a:defRPr>
                <a:solidFill>
                  <a:schemeClr val="bg1"/>
                </a:solidFill>
              </a:defRPr>
            </a:lvl3pPr>
            <a:lvl4pPr marL="457200" indent="0">
              <a:buNone/>
              <a:defRPr>
                <a:solidFill>
                  <a:schemeClr val="bg1"/>
                </a:solidFill>
              </a:defRPr>
            </a:lvl4pPr>
            <a:lvl5pPr marL="685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3927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  <a:ln>
            <a:noFill/>
          </a:ln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022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  <a:ln>
            <a:noFill/>
          </a:ln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bg1"/>
                </a:solidFill>
              </a:defRPr>
            </a:lvl3pPr>
            <a:lvl4pPr marL="460375" indent="0">
              <a:buNone/>
              <a:defRPr>
                <a:solidFill>
                  <a:schemeClr val="bg1"/>
                </a:solidFill>
              </a:defRPr>
            </a:lvl4pPr>
            <a:lvl5pPr marL="685800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  <a:ln>
            <a:noFill/>
          </a:ln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bg1"/>
                </a:solidFill>
              </a:defRPr>
            </a:lvl3pPr>
            <a:lvl4pPr marL="460375" indent="0">
              <a:buNone/>
              <a:defRPr>
                <a:solidFill>
                  <a:schemeClr val="bg1"/>
                </a:solidFill>
              </a:defRPr>
            </a:lvl4pPr>
            <a:lvl5pPr marL="685800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861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82242"/>
      </p:ext>
    </p:extLst>
  </p:cSld>
  <p:clrMapOvr>
    <a:masterClrMapping/>
  </p:clrMapOvr>
  <p:transition spd="slow">
    <p:push dir="u"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5486399" cy="2425279"/>
          </a:xfrm>
          <a:ln>
            <a:noFill/>
          </a:ln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>
                <a:solidFill>
                  <a:schemeClr val="bg1"/>
                </a:solidFill>
              </a:defRPr>
            </a:lvl1pPr>
            <a:lvl2pPr marL="531166" indent="-233195">
              <a:defRPr sz="2400">
                <a:solidFill>
                  <a:schemeClr val="bg1"/>
                </a:solidFill>
              </a:defRPr>
            </a:lvl2pPr>
            <a:lvl3pPr marL="699585" indent="-168419">
              <a:tabLst/>
              <a:defRPr sz="2000">
                <a:solidFill>
                  <a:schemeClr val="bg1"/>
                </a:solidFill>
              </a:defRPr>
            </a:lvl3pPr>
            <a:lvl4pPr marL="880958" indent="-181374">
              <a:defRPr>
                <a:solidFill>
                  <a:schemeClr val="bg1"/>
                </a:solidFill>
              </a:defRPr>
            </a:lvl4pPr>
            <a:lvl5pPr marL="1049377" indent="-168419"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8" y="1212849"/>
            <a:ext cx="5486399" cy="2425279"/>
          </a:xfrm>
          <a:ln>
            <a:noFill/>
          </a:ln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>
                <a:solidFill>
                  <a:schemeClr val="bg1"/>
                </a:solidFill>
              </a:defRPr>
            </a:lvl1pPr>
            <a:lvl2pPr marL="531166" indent="-233195">
              <a:defRPr sz="2400">
                <a:solidFill>
                  <a:schemeClr val="bg1"/>
                </a:solidFill>
              </a:defRPr>
            </a:lvl2pPr>
            <a:lvl3pPr marL="699585" indent="-168419">
              <a:tabLst/>
              <a:defRPr sz="2000">
                <a:solidFill>
                  <a:schemeClr val="bg1"/>
                </a:solidFill>
              </a:defRPr>
            </a:lvl3pPr>
            <a:lvl4pPr marL="880958" indent="-181374">
              <a:defRPr>
                <a:solidFill>
                  <a:schemeClr val="bg1"/>
                </a:solidFill>
              </a:defRPr>
            </a:lvl4pPr>
            <a:lvl5pPr marL="1049377" indent="-168419"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39148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35211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44490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200" spc="-100" baseline="0">
                <a:gradFill>
                  <a:gsLst>
                    <a:gs pos="14634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880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12195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aphicFrame>
        <p:nvGraphicFramePr>
          <p:cNvPr id="5" name="Chart 4"/>
          <p:cNvGraphicFramePr/>
          <p:nvPr userDrawn="1">
            <p:extLst/>
          </p:nvPr>
        </p:nvGraphicFramePr>
        <p:xfrm>
          <a:off x="2042055" y="1190802"/>
          <a:ext cx="8290983" cy="4592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67498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aphicFrame>
        <p:nvGraphicFramePr>
          <p:cNvPr id="6" name="Chart 5"/>
          <p:cNvGraphicFramePr/>
          <p:nvPr userDrawn="1">
            <p:extLst/>
          </p:nvPr>
        </p:nvGraphicFramePr>
        <p:xfrm>
          <a:off x="2785006" y="952854"/>
          <a:ext cx="7245614" cy="4830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7492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3658890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742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1594420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001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50426176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3">
    <p:bg>
      <p:bgPr>
        <a:solidFill>
          <a:srgbClr val="BBD8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0551">
                      <a:schemeClr val="tx1"/>
                    </a:gs>
                    <a:gs pos="6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2688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991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744288" y="6344302"/>
            <a:ext cx="1408241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1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436475" cy="58573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5857336"/>
          </a:xfrm>
          <a:blipFill>
            <a:blip r:embed="rId2"/>
            <a:srcRect/>
            <a:stretch>
              <a:fillRect t="-3" b="-20149"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44784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29812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45524"/>
      </p:ext>
    </p:extLst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74638" y="2119164"/>
            <a:ext cx="6400800" cy="366409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solidFill>
                  <a:srgbClr val="171717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61638" y="6269236"/>
            <a:ext cx="1382813" cy="295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05"/>
      </p:ext>
    </p:extLst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6182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1929351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0237622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432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64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7583" y="6240429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26507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523614"/>
      </p:ext>
    </p:extLst>
  </p:cSld>
  <p:clrMapOvr>
    <a:masterClrMapping/>
  </p:clrMapOvr>
  <p:transition spd="slow">
    <p:push dir="u"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75459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6876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05315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3026800"/>
            <a:ext cx="11870358" cy="94092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4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53056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2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8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30877" y="3497263"/>
            <a:ext cx="731282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53078" y="4290791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880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2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8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30877" y="3497263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53078" y="4290791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5524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595019" y="5978399"/>
            <a:ext cx="2390440" cy="52413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7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2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3376" y="3638682"/>
            <a:ext cx="2937769" cy="1262010"/>
          </a:xfrm>
          <a:prstGeom prst="rect">
            <a:avLst/>
          </a:prstGeom>
          <a:noFill/>
        </p:spPr>
        <p:txBody>
          <a:bodyPr wrap="none" lIns="139761" tIns="111808" rIns="139761" bIns="111808" rtlCol="0">
            <a:spAutoFit/>
          </a:bodyPr>
          <a:lstStyle/>
          <a:p>
            <a:pPr marL="0" marR="0" lvl="0" indent="0" algn="l" defTabSz="931734" rtl="0" eaLnBrk="1" fontAlgn="auto" latinLnBrk="0" hangingPunct="1">
              <a:lnSpc>
                <a:spcPct val="90000"/>
              </a:lnSpc>
              <a:spcBef>
                <a:spcPts val="6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33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34789" y="751182"/>
            <a:ext cx="10966899" cy="2748968"/>
          </a:xfrm>
        </p:spPr>
        <p:txBody>
          <a:bodyPr anchor="b" anchorCtr="0">
            <a:noAutofit/>
          </a:bodyPr>
          <a:lstStyle>
            <a:lvl1pPr algn="l">
              <a:defRPr sz="733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6985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436475" cy="742187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6800" y="3889637"/>
            <a:ext cx="8402880" cy="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1315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4762" y="2284962"/>
            <a:ext cx="708532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9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75399" y="3768007"/>
            <a:ext cx="708643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73836" y="3497263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4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8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931196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098797"/>
      </p:ext>
    </p:extLst>
  </p:cSld>
  <p:clrMapOvr>
    <a:masterClrMapping/>
  </p:clrMapOvr>
  <p:transition spd="slow">
    <p:push dir="u"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8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89927895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8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10584610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8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5519843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445921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12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223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47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35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50400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0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695782"/>
      </p:ext>
    </p:extLst>
  </p:cSld>
  <p:clrMapOvr>
    <a:masterClrMapping/>
  </p:clrMapOvr>
  <p:transition spd="slow">
    <p:push dir="u"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2066684"/>
      </p:ext>
    </p:extLst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2355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8669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737925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577445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57889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567623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0492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5266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316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70737"/>
      </p:ext>
    </p:extLst>
  </p:cSld>
  <p:clrMapOvr>
    <a:masterClrMapping/>
  </p:clrMapOvr>
  <p:transition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50322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783728"/>
      </p:ext>
    </p:extLst>
  </p:cSld>
  <p:clrMapOvr>
    <a:masterClrMapping/>
  </p:clrMapOvr>
  <p:transition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4516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209447"/>
      </p:ext>
    </p:extLst>
  </p:cSld>
  <p:clrMapOvr>
    <a:masterClrMapping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2646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2646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5009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E7B94D1A-0277-43F2-91AF-16186F4AA5C7}" type="datetimeFigureOut">
              <a:rPr lang="en-US" sz="1836" smtClean="0">
                <a:solidFill>
                  <a:srgbClr val="404040"/>
                </a:solidFill>
              </a:rPr>
              <a:pPr defTabSz="932563"/>
              <a:t>6/23/2016</a:t>
            </a:fld>
            <a:endParaRPr lang="en-US" sz="1836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9583" y="6482890"/>
            <a:ext cx="4197310" cy="372394"/>
          </a:xfrm>
          <a:prstGeom prst="rect">
            <a:avLst/>
          </a:prstGeom>
        </p:spPr>
        <p:txBody>
          <a:bodyPr/>
          <a:lstStyle/>
          <a:p>
            <a:pPr defTabSz="932563"/>
            <a:endParaRPr lang="en-US" sz="1836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3260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F244BFF5-CF07-4137-9059-16D41660439E}" type="slidenum">
              <a:rPr lang="en-US" sz="1836" smtClean="0">
                <a:solidFill>
                  <a:srgbClr val="404040"/>
                </a:solidFill>
              </a:rPr>
              <a:pPr defTabSz="932563"/>
              <a:t>‹#›</a:t>
            </a:fld>
            <a:endParaRPr lang="en-US" sz="1836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499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561639" y="6267914"/>
            <a:ext cx="1382813" cy="296502"/>
          </a:xfrm>
          <a:prstGeom prst="rect">
            <a:avLst/>
          </a:prstGeom>
        </p:spPr>
      </p:pic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2137569" y="2473327"/>
            <a:ext cx="8161337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48844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1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8"/>
            <a:ext cx="7315138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7584" y="6240428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1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730107"/>
      </p:ext>
    </p:extLst>
  </p:cSld>
  <p:clrMapOvr>
    <a:masterClrMapping/>
  </p:clrMapOvr>
  <p:transition spd="slow">
    <p:push dir="u"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181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42" indent="0">
              <a:buNone/>
              <a:defRPr/>
            </a:lvl3pPr>
            <a:lvl4pPr marL="457082" indent="0">
              <a:buNone/>
              <a:defRPr/>
            </a:lvl4pPr>
            <a:lvl5pPr marL="68562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88303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159483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385231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810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5" indent="0">
              <a:buNone/>
              <a:tabLst/>
              <a:defRPr sz="2000"/>
            </a:lvl3pPr>
            <a:lvl4pPr marL="460256" indent="0">
              <a:buNone/>
              <a:defRPr/>
            </a:lvl4pPr>
            <a:lvl5pPr marL="68562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1" y="1212850"/>
            <a:ext cx="5486399" cy="19810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5" indent="0">
              <a:buNone/>
              <a:tabLst/>
              <a:defRPr sz="2000"/>
            </a:lvl3pPr>
            <a:lvl4pPr marL="460256" indent="0">
              <a:buNone/>
              <a:defRPr/>
            </a:lvl4pPr>
            <a:lvl5pPr marL="685624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55175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2491872"/>
          </a:xfrm>
        </p:spPr>
        <p:txBody>
          <a:bodyPr wrap="square">
            <a:spAutoFit/>
          </a:bodyPr>
          <a:lstStyle>
            <a:lvl1pPr marL="287265" indent="-287265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29" indent="-233134">
              <a:defRPr sz="2400"/>
            </a:lvl2pPr>
            <a:lvl3pPr marL="699405" indent="-168374">
              <a:tabLst/>
              <a:defRPr sz="2000"/>
            </a:lvl3pPr>
            <a:lvl4pPr marL="880731" indent="-181327">
              <a:defRPr/>
            </a:lvl4pPr>
            <a:lvl5pPr marL="1049107" indent="-16837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1" y="1212850"/>
            <a:ext cx="5486399" cy="2491872"/>
          </a:xfrm>
        </p:spPr>
        <p:txBody>
          <a:bodyPr wrap="square">
            <a:spAutoFit/>
          </a:bodyPr>
          <a:lstStyle>
            <a:lvl1pPr marL="287265" indent="-287265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29" indent="-233134">
              <a:defRPr sz="2400"/>
            </a:lvl2pPr>
            <a:lvl3pPr marL="699405" indent="-168374">
              <a:tabLst/>
              <a:defRPr sz="2000"/>
            </a:lvl3pPr>
            <a:lvl4pPr marL="880731" indent="-181327">
              <a:defRPr/>
            </a:lvl4pPr>
            <a:lvl5pPr marL="1049107" indent="-16837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7670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0345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83664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1" y="2284963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9" spc="-10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9" y="3768007"/>
            <a:ext cx="10058400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30878" y="3497263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53079" y="4290792"/>
            <a:ext cx="10058400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29876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5400" y="2284963"/>
            <a:ext cx="708643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999" spc="-101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96037" y="3768007"/>
            <a:ext cx="708755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73837" y="3497263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90793652"/>
      </p:ext>
    </p:extLst>
  </p:cSld>
  <p:clrMapOvr>
    <a:masterClrMapping/>
  </p:clrMapOvr>
  <p:transition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502742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02330"/>
      </p:ext>
    </p:extLst>
  </p:cSld>
  <p:clrMapOvr>
    <a:masterClrMapping/>
  </p:clrMapOvr>
  <p:transition spd="slow">
    <p:push dir="u"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90682114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29866658"/>
      </p:ext>
    </p:extLst>
  </p:cSld>
  <p:clrMapOvr>
    <a:masterClrMapping/>
  </p:clrMapOvr>
  <p:transition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3442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9" spc="-10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00341818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744290" y="6344304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26084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90" y="6344304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16289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744290" y="6344304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24728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744290" y="6344304"/>
            <a:ext cx="1408240" cy="353361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defTabSz="932502"/>
            <a:endParaRPr lang="en-US" sz="180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96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846002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685440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230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9978"/>
      </p:ext>
    </p:extLst>
  </p:cSld>
  <p:clrMapOvr>
    <a:masterClrMapping/>
  </p:clrMapOvr>
  <p:transition spd="slow">
    <p:push dir="u"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87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638965"/>
      </p:ext>
    </p:extLst>
  </p:cSld>
  <p:clrMapOvr>
    <a:masterClrMapping/>
  </p:clrMapOvr>
  <p:transition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94477"/>
            <a:ext cx="11887199" cy="4031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28" tIns="146262" rIns="182828" bIns="146262" numCol="1" anchor="t" anchorCtr="0" compatLnSpc="1">
            <a:prstTxWarp prst="textNoShape">
              <a:avLst/>
            </a:prstTxWarp>
            <a:spAutoFit/>
          </a:bodyPr>
          <a:lstStyle/>
          <a:p>
            <a:pPr defTabSz="93205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9233" y="3145039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9585"/>
      </p:ext>
    </p:extLst>
  </p:cSld>
  <p:clrMapOvr>
    <a:masterClrMapping/>
  </p:clrMapOvr>
  <p:transition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2"/>
            <a:ext cx="11887200" cy="2510095"/>
          </a:xfrm>
          <a:prstGeom prst="rect">
            <a:avLst/>
          </a:prstGeom>
        </p:spPr>
        <p:txBody>
          <a:bodyPr/>
          <a:lstStyle>
            <a:lvl1pPr marL="290438" indent="-290438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53" indent="-28091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790" indent="-290438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32" indent="-22854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872" indent="-22854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7"/>
            <a:ext cx="12436476" cy="63145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3687"/>
      </p:ext>
    </p:extLst>
  </p:cSld>
  <p:clrMapOvr>
    <a:masterClrMapping/>
  </p:clrMapOvr>
  <p:transition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1948" y="6380761"/>
            <a:ext cx="2798207" cy="372394"/>
          </a:xfrm>
          <a:prstGeom prst="rect">
            <a:avLst/>
          </a:prstGeom>
        </p:spPr>
        <p:txBody>
          <a:bodyPr/>
          <a:lstStyle/>
          <a:p>
            <a:pPr algn="r" defTabSz="932333">
              <a:defRPr/>
            </a:pPr>
            <a:fld id="{0A164282-434E-41D4-9582-783D542A7B68}" type="slidenum">
              <a:rPr lang="en-US" sz="2040" smtClean="0">
                <a:solidFill>
                  <a:srgbClr val="289FD7"/>
                </a:solidFill>
                <a:latin typeface="Segoe UI Light"/>
              </a:rPr>
              <a:pPr algn="r" defTabSz="932333">
                <a:defRPr/>
              </a:pPr>
              <a:t>‹#›</a:t>
            </a:fld>
            <a:endParaRPr lang="en-US" sz="2040">
              <a:solidFill>
                <a:srgbClr val="289FD7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75491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74638" y="2119165"/>
            <a:ext cx="6400800" cy="366409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solidFill>
                  <a:srgbClr val="171717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8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61639" y="6269237"/>
            <a:ext cx="1382813" cy="295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923310"/>
      </p:ext>
    </p:extLst>
  </p:cSld>
  <p:clrMapOvr>
    <a:masterClrMapping/>
  </p:clrMapOvr>
  <p:transition spd="slow">
    <p:push dir="u"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5241"/>
      </p:ext>
    </p:extLst>
  </p:cSld>
  <p:clrMapOvr>
    <a:masterClrMapping/>
  </p:clrMapOvr>
  <p:transition spd="slow">
    <p:push dir="u"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87575"/>
      </p:ext>
    </p:extLst>
  </p:cSld>
  <p:clrMapOvr>
    <a:masterClrMapping/>
  </p:clrMapOvr>
  <p:transition spd="slow">
    <p:push dir="u"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8489006"/>
      </p:ext>
    </p:extLst>
  </p:cSld>
  <p:clrMapOvr>
    <a:masterClrMapping/>
  </p:clrMapOvr>
  <p:transition spd="slow">
    <p:push dir="u"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958981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45254335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495"/>
      </p:ext>
    </p:extLst>
  </p:cSld>
  <p:clrMapOvr>
    <a:masterClrMapping/>
  </p:clrMapOvr>
  <p:transition spd="slow">
    <p:push dir="u"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71441"/>
      </p:ext>
    </p:extLst>
  </p:cSld>
  <p:clrMapOvr>
    <a:masterClrMapping/>
  </p:clrMapOvr>
  <p:transition spd="slow">
    <p:push dir="u"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81560"/>
      </p:ext>
    </p:extLst>
  </p:cSld>
  <p:clrMapOvr>
    <a:masterClrMapping/>
  </p:clrMapOvr>
  <p:transition spd="slow">
    <p:push dir="u"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70820"/>
      </p:ext>
    </p:extLst>
  </p:cSld>
  <p:clrMapOvr>
    <a:masterClrMapping/>
  </p:clrMapOvr>
  <p:transition spd="slow">
    <p:push dir="u"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17715"/>
      </p:ext>
    </p:extLst>
  </p:cSld>
  <p:clrMapOvr>
    <a:masterClrMapping/>
  </p:clrMapOvr>
  <p:transition spd="slow">
    <p:push dir="u"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3026800"/>
            <a:ext cx="11870358" cy="94092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4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5086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3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9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30877" y="3497263"/>
            <a:ext cx="731282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53079" y="4290792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47385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3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9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9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30877" y="3497263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53079" y="4290792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8113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34790" y="751183"/>
            <a:ext cx="10966899" cy="2748968"/>
          </a:xfrm>
        </p:spPr>
        <p:txBody>
          <a:bodyPr anchor="b" anchorCtr="0">
            <a:noAutofit/>
          </a:bodyPr>
          <a:lstStyle>
            <a:lvl1pPr algn="l">
              <a:defRPr sz="733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4809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2"/>
            <a:ext cx="12436475" cy="742187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6801" y="3889637"/>
            <a:ext cx="8402880" cy="2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2446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61547542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4762" y="2284963"/>
            <a:ext cx="708532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9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75399" y="3768007"/>
            <a:ext cx="7086439" cy="6832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273836" y="3497263"/>
            <a:ext cx="632866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55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9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8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26846391"/>
      </p:ext>
    </p:extLst>
  </p:cSld>
  <p:clrMapOvr>
    <a:masterClrMapping/>
  </p:clrMapOvr>
  <p:transition spd="slow">
    <p:push dir="u"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9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436538"/>
      </p:ext>
    </p:extLst>
  </p:cSld>
  <p:clrMapOvr>
    <a:masterClrMapping/>
  </p:clrMapOvr>
  <p:transition spd="slow">
    <p:push dir="u"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9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8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8475392"/>
      </p:ext>
    </p:extLst>
  </p:cSld>
  <p:clrMapOvr>
    <a:masterClrMapping/>
  </p:clrMapOvr>
  <p:transition spd="slow">
    <p:push dir="u"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67039"/>
            <a:ext cx="1132939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998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2945644"/>
      </p:ext>
    </p:extLst>
  </p:cSld>
  <p:clrMapOvr>
    <a:masterClrMapping/>
  </p:clrMapOvr>
  <p:transition spd="slow">
    <p:push dir="u"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065028"/>
      </p:ext>
    </p:extLst>
  </p:cSld>
  <p:clrMapOvr>
    <a:masterClrMapping/>
  </p:clrMapOvr>
  <p:transition spd="slow">
    <p:push dir="u"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490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51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7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1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528718"/>
      </p:ext>
    </p:extLst>
  </p:cSld>
  <p:clrMapOvr>
    <a:masterClrMapping/>
  </p:clrMapOvr>
  <p:transition spd="slow">
    <p:push dir="u"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8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28" tIns="146262" rIns="182828" bIns="146262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193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2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03185"/>
      </p:ext>
    </p:extLst>
  </p:cSld>
  <p:clrMapOvr>
    <a:masterClrMapping/>
  </p:clrMapOvr>
  <p:transition spd="slow">
    <p:push dir="u"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40" y="1212852"/>
            <a:ext cx="11887200" cy="2443746"/>
          </a:xfrm>
          <a:prstGeom prst="rect">
            <a:avLst/>
          </a:prstGeom>
        </p:spPr>
        <p:txBody>
          <a:bodyPr/>
          <a:lstStyle>
            <a:lvl1pPr marL="290401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35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281" indent="-280881">
              <a:buClr>
                <a:schemeClr val="tx1"/>
              </a:buClr>
              <a:buSzPct val="90000"/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682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195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706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8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386615"/>
      </p:ext>
    </p:extLst>
  </p:cSld>
  <p:clrMapOvr>
    <a:masterClrMapping/>
  </p:clrMapOvr>
  <p:transition spd="slow">
    <p:push dir="u"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13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581" y="6243237"/>
            <a:ext cx="1280160" cy="2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25532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68845"/>
      </p:ext>
    </p:extLst>
  </p:cSld>
  <p:clrMapOvr>
    <a:masterClrMapping/>
  </p:clrMapOvr>
  <p:transition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1651283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932895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7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96468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716560"/>
      </p:ext>
    </p:extLst>
  </p:cSld>
  <p:clrMapOvr>
    <a:masterClrMapping/>
  </p:clrMapOvr>
  <p:transition spd="slow">
    <p:push dir="u"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85955"/>
      </p:ext>
    </p:extLst>
  </p:cSld>
  <p:clrMapOvr>
    <a:masterClrMapping/>
  </p:clrMapOvr>
  <p:transition>
    <p:fade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10719"/>
      </p:ext>
    </p:extLst>
  </p:cSld>
  <p:clrMapOvr>
    <a:masterClrMapping/>
  </p:clrMapOvr>
  <p:transition>
    <p:fade/>
  </p:transition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42975"/>
      </p:ext>
    </p:extLst>
  </p:cSld>
  <p:clrMapOvr>
    <a:masterClrMapping/>
  </p:clrMapOvr>
  <p:transition>
    <p:fade/>
  </p:transition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30186"/>
      </p:ext>
    </p:extLst>
  </p:cSld>
  <p:clrMapOvr>
    <a:masterClrMapping/>
  </p:clrMapOvr>
  <p:transition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7509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9745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260090"/>
      </p:ext>
    </p:extLst>
  </p:cSld>
  <p:clrMapOvr>
    <a:masterClrMapping/>
  </p:clrMapOvr>
  <p:transition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6968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968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897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60892"/>
      </p:ext>
    </p:extLst>
  </p:cSld>
  <p:clrMapOvr>
    <a:masterClrMapping/>
  </p:clrMapOvr>
  <p:transition spd="slow">
    <p:push dir="u"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231447"/>
      </p:ext>
    </p:extLst>
  </p:cSld>
  <p:clrMapOvr>
    <a:masterClrMapping/>
  </p:clrMapOvr>
  <p:transition>
    <p:fade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58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62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209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45764"/>
      </p:ext>
    </p:extLst>
  </p:cSld>
  <p:clrMapOvr>
    <a:masterClrMapping/>
  </p:clrMapOvr>
  <p:transition>
    <p:fade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39368328"/>
      </p:ext>
    </p:extLst>
  </p:cSld>
  <p:clrMapOvr>
    <a:masterClrMapping/>
  </p:clrMapOvr>
  <p:transition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9364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8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349534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44477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61628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6858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628464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925976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655475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83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1923176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7213995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8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8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7601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9124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979119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70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467447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4" y="6673146"/>
            <a:ext cx="501211" cy="372394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1720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915607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7928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32315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79" y="2226883"/>
            <a:ext cx="10445796" cy="941710"/>
          </a:xfrm>
        </p:spPr>
        <p:txBody>
          <a:bodyPr anchor="b" anchorCtr="0"/>
          <a:lstStyle>
            <a:lvl1pPr>
              <a:defRPr sz="6833" spc="-154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79" y="3494028"/>
            <a:ext cx="10445796" cy="5085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2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 userDrawn="1"/>
        </p:nvSpPr>
        <p:spPr bwMode="auto">
          <a:xfrm>
            <a:off x="10048069" y="-163736"/>
            <a:ext cx="1865957" cy="1865207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 userDrawn="1"/>
        </p:nvSpPr>
        <p:spPr bwMode="auto">
          <a:xfrm>
            <a:off x="9450713" y="1324431"/>
            <a:ext cx="1194707" cy="119422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 userDrawn="1"/>
        </p:nvSpPr>
        <p:spPr bwMode="auto">
          <a:xfrm>
            <a:off x="9450716" y="-163735"/>
            <a:ext cx="892788" cy="89243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 userDrawn="1"/>
        </p:nvSpPr>
        <p:spPr bwMode="auto">
          <a:xfrm>
            <a:off x="8386101" y="1451389"/>
            <a:ext cx="678952" cy="678679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 userDrawn="1"/>
        </p:nvSpPr>
        <p:spPr bwMode="auto">
          <a:xfrm>
            <a:off x="9450713" y="5868098"/>
            <a:ext cx="1194707" cy="119422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 userDrawn="1"/>
        </p:nvSpPr>
        <p:spPr bwMode="auto">
          <a:xfrm>
            <a:off x="10741724" y="5182575"/>
            <a:ext cx="789636" cy="789319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 userDrawn="1"/>
        </p:nvSpPr>
        <p:spPr bwMode="auto">
          <a:xfrm>
            <a:off x="11444375" y="5721977"/>
            <a:ext cx="323147" cy="323017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 userDrawn="1"/>
        </p:nvSpPr>
        <p:spPr bwMode="auto">
          <a:xfrm>
            <a:off x="10838716" y="6465214"/>
            <a:ext cx="2409262" cy="2408294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 userDrawn="1"/>
        </p:nvSpPr>
        <p:spPr bwMode="auto">
          <a:xfrm>
            <a:off x="695802" y="450918"/>
            <a:ext cx="1281085" cy="128057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 userDrawn="1"/>
        </p:nvSpPr>
        <p:spPr bwMode="auto">
          <a:xfrm>
            <a:off x="1904367" y="-163735"/>
            <a:ext cx="523617" cy="523407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 userDrawn="1"/>
        </p:nvSpPr>
        <p:spPr bwMode="auto">
          <a:xfrm>
            <a:off x="11988601" y="1258991"/>
            <a:ext cx="249441" cy="249342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 userDrawn="1"/>
        </p:nvSpPr>
        <p:spPr bwMode="auto">
          <a:xfrm>
            <a:off x="5942897" y="1956612"/>
            <a:ext cx="892788" cy="89243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 userDrawn="1"/>
        </p:nvSpPr>
        <p:spPr bwMode="auto">
          <a:xfrm>
            <a:off x="5074503" y="5517988"/>
            <a:ext cx="615664" cy="615416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 userDrawn="1"/>
        </p:nvSpPr>
        <p:spPr bwMode="auto">
          <a:xfrm>
            <a:off x="5743810" y="4775079"/>
            <a:ext cx="1051037" cy="1050615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68130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3026416"/>
            <a:ext cx="11375537" cy="941710"/>
          </a:xfrm>
        </p:spPr>
        <p:txBody>
          <a:bodyPr anchor="ctr" anchorCtr="0"/>
          <a:lstStyle>
            <a:lvl1pPr>
              <a:defRPr sz="6833" spc="-306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 userDrawn="1"/>
        </p:nvSpPr>
        <p:spPr bwMode="auto">
          <a:xfrm>
            <a:off x="10409715" y="-391056"/>
            <a:ext cx="1865957" cy="1865207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 userDrawn="1"/>
        </p:nvSpPr>
        <p:spPr bwMode="auto">
          <a:xfrm>
            <a:off x="9812358" y="1097110"/>
            <a:ext cx="1194707" cy="119422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 userDrawn="1"/>
        </p:nvSpPr>
        <p:spPr bwMode="auto">
          <a:xfrm>
            <a:off x="9812358" y="-391056"/>
            <a:ext cx="892788" cy="89243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 userDrawn="1"/>
        </p:nvSpPr>
        <p:spPr bwMode="auto">
          <a:xfrm>
            <a:off x="8747745" y="1224071"/>
            <a:ext cx="678952" cy="678679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 userDrawn="1"/>
        </p:nvSpPr>
        <p:spPr bwMode="auto">
          <a:xfrm>
            <a:off x="9683035" y="5609392"/>
            <a:ext cx="1194707" cy="119422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10974049" y="4923871"/>
            <a:ext cx="789636" cy="789319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11676697" y="5463273"/>
            <a:ext cx="323147" cy="323017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11071038" y="6206510"/>
            <a:ext cx="2409262" cy="2408294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1534015" y="1137817"/>
            <a:ext cx="1281085" cy="128057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2742577" y="523171"/>
            <a:ext cx="523617" cy="523407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12350243" y="1031674"/>
            <a:ext cx="249441" cy="249342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 bwMode="auto">
          <a:xfrm>
            <a:off x="11382882" y="1916440"/>
            <a:ext cx="892788" cy="89243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5074503" y="5517988"/>
            <a:ext cx="615664" cy="615416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 userDrawn="1"/>
        </p:nvSpPr>
        <p:spPr bwMode="auto">
          <a:xfrm>
            <a:off x="5743810" y="4775079"/>
            <a:ext cx="1051037" cy="1050615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53992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3111164"/>
            <a:ext cx="11375537" cy="772203"/>
          </a:xfrm>
        </p:spPr>
        <p:txBody>
          <a:bodyPr anchor="ctr" anchorCtr="0"/>
          <a:lstStyle>
            <a:lvl1pPr>
              <a:defRPr sz="5610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094951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 userDrawn="1"/>
        </p:nvSpPr>
        <p:spPr bwMode="auto">
          <a:xfrm>
            <a:off x="10048069" y="-163736"/>
            <a:ext cx="1865957" cy="1865207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 userDrawn="1"/>
        </p:nvSpPr>
        <p:spPr bwMode="auto">
          <a:xfrm>
            <a:off x="9450713" y="1324431"/>
            <a:ext cx="1194707" cy="119422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 userDrawn="1"/>
        </p:nvSpPr>
        <p:spPr bwMode="auto">
          <a:xfrm>
            <a:off x="9450716" y="-163735"/>
            <a:ext cx="892788" cy="89243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 userDrawn="1"/>
        </p:nvSpPr>
        <p:spPr bwMode="auto">
          <a:xfrm>
            <a:off x="8386101" y="1451389"/>
            <a:ext cx="678952" cy="678679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 userDrawn="1"/>
        </p:nvSpPr>
        <p:spPr bwMode="auto">
          <a:xfrm>
            <a:off x="9450713" y="5868098"/>
            <a:ext cx="1194707" cy="119422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 userDrawn="1"/>
        </p:nvSpPr>
        <p:spPr bwMode="auto">
          <a:xfrm>
            <a:off x="10741724" y="5182575"/>
            <a:ext cx="789636" cy="789319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 userDrawn="1"/>
        </p:nvSpPr>
        <p:spPr bwMode="auto">
          <a:xfrm>
            <a:off x="11444375" y="5721977"/>
            <a:ext cx="323147" cy="323017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 userDrawn="1"/>
        </p:nvSpPr>
        <p:spPr bwMode="auto">
          <a:xfrm>
            <a:off x="10838716" y="6465214"/>
            <a:ext cx="2409262" cy="2408294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 userDrawn="1"/>
        </p:nvSpPr>
        <p:spPr bwMode="auto">
          <a:xfrm>
            <a:off x="695802" y="450918"/>
            <a:ext cx="1281085" cy="128057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 userDrawn="1"/>
        </p:nvSpPr>
        <p:spPr bwMode="auto">
          <a:xfrm>
            <a:off x="1904367" y="-163735"/>
            <a:ext cx="523617" cy="523407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 userDrawn="1"/>
        </p:nvSpPr>
        <p:spPr bwMode="auto">
          <a:xfrm>
            <a:off x="11988601" y="1258991"/>
            <a:ext cx="249441" cy="249342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 userDrawn="1"/>
        </p:nvSpPr>
        <p:spPr bwMode="auto">
          <a:xfrm>
            <a:off x="5942897" y="1956612"/>
            <a:ext cx="892788" cy="89243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 userDrawn="1"/>
        </p:nvSpPr>
        <p:spPr bwMode="auto">
          <a:xfrm>
            <a:off x="5074503" y="5517988"/>
            <a:ext cx="615664" cy="615416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 userDrawn="1"/>
        </p:nvSpPr>
        <p:spPr bwMode="auto">
          <a:xfrm>
            <a:off x="5743810" y="4775079"/>
            <a:ext cx="1051037" cy="1050615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910" y="4429873"/>
            <a:ext cx="10445796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72" kern="1200" spc="-72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323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96149" y="2794219"/>
            <a:ext cx="10450657" cy="1406089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791" b="0" kern="1200" cap="none" spc="-408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2101" y="1476622"/>
            <a:ext cx="10445796" cy="932293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833" spc="-154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578876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0" y="233152"/>
            <a:ext cx="11375537" cy="7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8"/>
            <a:ext cx="11375537" cy="5284754"/>
          </a:xfrm>
          <a:prstGeom prst="rect">
            <a:avLst/>
          </a:prstGeom>
        </p:spPr>
        <p:txBody>
          <a:bodyPr/>
          <a:lstStyle>
            <a:lvl1pPr marL="289765" indent="-289765">
              <a:buFont typeface="Wingdings" pitchFamily="2" charset="2"/>
              <a:buChar char=""/>
              <a:defRPr sz="4080">
                <a:latin typeface="+mn-lt"/>
              </a:defRPr>
            </a:lvl1pPr>
            <a:lvl2pPr marL="527727" indent="-237963">
              <a:buFont typeface="Wingdings" pitchFamily="2" charset="2"/>
              <a:buChar char=""/>
              <a:defRPr>
                <a:latin typeface="+mn-lt"/>
              </a:defRPr>
            </a:lvl2pPr>
            <a:lvl3pPr marL="755978" indent="-228250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32425" indent="-176447">
              <a:buFont typeface="Wingdings" pitchFamily="2" charset="2"/>
              <a:buChar char=""/>
              <a:defRPr>
                <a:latin typeface="+mn-lt"/>
              </a:defRPr>
            </a:lvl4pPr>
            <a:lvl5pPr marL="1108873" indent="-176447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748563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8"/>
            <a:ext cx="11375537" cy="52847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6342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209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415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64010"/>
      </p:ext>
    </p:extLst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0" y="1476628"/>
            <a:ext cx="11375537" cy="52847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6342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209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415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500711"/>
      </p:ext>
    </p:extLst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1280" y="1476622"/>
            <a:ext cx="5504574" cy="5284752"/>
          </a:xfrm>
        </p:spPr>
        <p:txBody>
          <a:bodyPr>
            <a:noAutofit/>
          </a:bodyPr>
          <a:lstStyle>
            <a:lvl1pPr marL="297859" indent="-297859">
              <a:spcBef>
                <a:spcPts val="1224"/>
              </a:spcBef>
              <a:buClr>
                <a:schemeClr val="tx1"/>
              </a:buClr>
              <a:buFont typeface="Wingdings" pitchFamily="2" charset="2"/>
              <a:buChar char=""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30966" indent="-233107">
              <a:defRPr sz="204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marL="699322" indent="-168356">
              <a:tabLst/>
              <a:defRPr sz="2040"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marL="880624" indent="-181305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marL="1048979" indent="-168356">
              <a:tabLst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1" y="1476622"/>
            <a:ext cx="5504574" cy="5284752"/>
          </a:xfrm>
        </p:spPr>
        <p:txBody>
          <a:bodyPr>
            <a:noAutofit/>
          </a:bodyPr>
          <a:lstStyle>
            <a:lvl1pPr marL="346422" indent="-346422">
              <a:spcBef>
                <a:spcPts val="1224"/>
              </a:spcBef>
              <a:buFont typeface="Wingdings" pitchFamily="2" charset="2"/>
              <a:buChar char=""/>
              <a:defRPr lang="en-US" sz="3672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47518" indent="-349660">
              <a:defRPr lang="en-US" sz="2040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0624" indent="-349660">
              <a:defRPr lang="en-US" sz="2040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48979" indent="-349660">
              <a:defRPr lang="en-US" sz="2040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0285" indent="-349660">
              <a:defRPr lang="en-US" sz="2040" kern="1200" spc="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97859" marR="0" lvl="0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297859" marR="0" lvl="1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297859" marR="0" lvl="2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297859" marR="0" lvl="3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297859" marR="0" lvl="4" indent="-297859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553600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80" y="1476622"/>
            <a:ext cx="5504574" cy="5284752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8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7963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209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415" indent="0">
              <a:buNone/>
              <a:defRPr sz="204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2"/>
            <a:ext cx="5504574" cy="5284752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80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" marR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37963" marR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9446" marR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00941" marR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2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0" marR="0" lvl="1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Second level</a:t>
            </a:r>
          </a:p>
          <a:p>
            <a:pPr marL="0" marR="0" lvl="2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Third level</a:t>
            </a:r>
          </a:p>
          <a:p>
            <a:pPr marL="0" marR="0" lvl="3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Fourth level</a:t>
            </a:r>
          </a:p>
          <a:p>
            <a:pPr marL="0" marR="0" lvl="4" indent="0" algn="l" defTabSz="9323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185771"/>
      </p:ext>
    </p:extLst>
  </p:cSld>
  <p:clrMapOvr>
    <a:masterClrMapping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578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00855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52850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52850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6458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86458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022387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2387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58491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266101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66101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435639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35639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266101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66101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435639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435639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632371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52850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52850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6458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86458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022387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2387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52850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52850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686458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686458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022387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8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8" smtClean="0">
                <a:solidFill>
                  <a:schemeClr val="lt1"/>
                </a:solidFill>
              </a:defRPr>
            </a:lvl2pPr>
            <a:lvl3pPr>
              <a:defRPr lang="en-US" sz="1938" smtClean="0">
                <a:solidFill>
                  <a:schemeClr val="lt1"/>
                </a:solidFill>
              </a:defRPr>
            </a:lvl3pPr>
            <a:lvl4pPr>
              <a:defRPr lang="en-US" sz="1938" smtClean="0">
                <a:solidFill>
                  <a:schemeClr val="lt1"/>
                </a:solidFill>
              </a:defRPr>
            </a:lvl4pPr>
            <a:lvl5pPr>
              <a:defRPr lang="en-US" sz="1938">
                <a:solidFill>
                  <a:schemeClr val="lt1"/>
                </a:solidFill>
              </a:defRPr>
            </a:lvl5pPr>
          </a:lstStyle>
          <a:p>
            <a:pPr marL="0" lvl="0" defTabSz="93211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2022387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584657"/>
      </p:ext>
    </p:extLst>
  </p:cSld>
  <p:clrMapOvr>
    <a:masterClrMapping/>
  </p:clrMapOvr>
  <p:transition spd="slow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404235"/>
      </p:ext>
    </p:extLst>
  </p:cSld>
  <p:clrMapOvr>
    <a:masterClrMapping/>
  </p:clrMapOvr>
  <p:transition spd="slow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 flipV="1">
            <a:off x="0" y="2"/>
            <a:ext cx="12436475" cy="117895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1" tIns="46621" rIns="46621" bIns="466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9" fontAlgn="base">
              <a:spcBef>
                <a:spcPct val="0"/>
              </a:spcBef>
              <a:spcAft>
                <a:spcPct val="0"/>
              </a:spcAft>
            </a:pPr>
            <a:endParaRPr lang="en-US" sz="1938" dirty="0" err="1">
              <a:solidFill>
                <a:srgbClr val="FFFFFF"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50" y="1476622"/>
            <a:ext cx="11378776" cy="5284752"/>
          </a:xfrm>
        </p:spPr>
        <p:txBody>
          <a:bodyPr>
            <a:normAutofit/>
          </a:bodyPr>
          <a:lstStyle>
            <a:lvl1pPr marL="0" indent="0"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2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38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25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5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028981"/>
      </p:ext>
    </p:extLst>
  </p:cSld>
  <p:clrMapOvr>
    <a:masterClrMapping/>
  </p:clrMapOvr>
  <p:transition spd="slow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23204"/>
      </p:ext>
    </p:extLst>
  </p:cSld>
  <p:clrMapOvr>
    <a:masterClrMapping/>
  </p:clrMapOvr>
  <p:transition spd="slow">
    <p:push dir="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1280" y="233151"/>
            <a:ext cx="11378776" cy="678032"/>
          </a:xfrm>
        </p:spPr>
        <p:txBody>
          <a:bodyPr/>
          <a:lstStyle>
            <a:lvl1pPr>
              <a:defRPr sz="4896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9660" y="1476622"/>
            <a:ext cx="11375537" cy="2084319"/>
          </a:xfrm>
          <a:prstGeom prst="rect">
            <a:avLst/>
          </a:prstGeom>
        </p:spPr>
        <p:txBody>
          <a:bodyPr/>
          <a:lstStyle>
            <a:lvl1pPr marL="349660" indent="-34966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1042" indent="-29138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2425" indent="-29138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65529" indent="-233107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98637" indent="-233107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1"/>
          </a:xfrm>
          <a:prstGeom prst="rect">
            <a:avLst/>
          </a:prstGeom>
          <a:solidFill>
            <a:srgbClr val="FFFF99"/>
          </a:solidFill>
        </p:spPr>
        <p:txBody>
          <a:bodyPr wrap="square" lIns="152361" tIns="76177" rIns="152361" bIns="76177" anchor="b" anchorCtr="0">
            <a:noAutofit/>
          </a:bodyPr>
          <a:lstStyle>
            <a:lvl1pPr algn="r">
              <a:buFont typeface="Arial" pitchFamily="34" charset="0"/>
              <a:buNone/>
              <a:defRPr sz="3672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473964134"/>
      </p:ext>
    </p:extLst>
  </p:cSld>
  <p:clrMapOvr>
    <a:masterClrMapping/>
  </p:clrMapOvr>
  <p:transition spd="slow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2" y="1654674"/>
            <a:ext cx="8029121" cy="155382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610">
                <a:gradFill flip="none" rotWithShape="1"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2" y="4429876"/>
            <a:ext cx="6979520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" y="6698080"/>
            <a:ext cx="1714360" cy="266829"/>
          </a:xfrm>
          <a:prstGeom prst="rect">
            <a:avLst/>
          </a:prstGeom>
        </p:spPr>
        <p:txBody>
          <a:bodyPr wrap="none" lIns="93240" tIns="46621" rIns="93240" bIns="46621">
            <a:spAutoFit/>
          </a:bodyPr>
          <a:lstStyle/>
          <a:p>
            <a:pPr defTabSz="932388"/>
            <a:r>
              <a:rPr lang="en-US" sz="1122" dirty="0">
                <a:gradFill>
                  <a:gsLst>
                    <a:gs pos="0">
                      <a:srgbClr val="00BCF2"/>
                    </a:gs>
                    <a:gs pos="86000">
                      <a:srgbClr val="00BCF2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9673" y="194303"/>
            <a:ext cx="2599706" cy="282513"/>
          </a:xfrm>
        </p:spPr>
        <p:txBody>
          <a:bodyPr/>
          <a:lstStyle>
            <a:lvl1pPr marL="0" indent="0">
              <a:buNone/>
              <a:defRPr sz="2040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069509762"/>
      </p:ext>
    </p:extLst>
  </p:cSld>
  <p:clrMapOvr>
    <a:masterClrMapping/>
  </p:clrMapOvr>
  <p:transition spd="slow">
    <p:push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7" y="3071962"/>
            <a:ext cx="7955075" cy="155382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96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3" y="4882621"/>
            <a:ext cx="7184998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89681" y="860916"/>
            <a:ext cx="8780689" cy="140608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199" b="0" i="0" u="none" strike="noStrike" kern="1200" cap="none" spc="-30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/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" y="6698080"/>
            <a:ext cx="1714360" cy="266829"/>
          </a:xfrm>
          <a:prstGeom prst="rect">
            <a:avLst/>
          </a:prstGeom>
        </p:spPr>
        <p:txBody>
          <a:bodyPr wrap="none" lIns="93240" tIns="46621" rIns="93240" bIns="46621">
            <a:spAutoFit/>
          </a:bodyPr>
          <a:lstStyle/>
          <a:p>
            <a:pPr defTabSz="932388"/>
            <a:r>
              <a:rPr lang="en-US" sz="1122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</p:spTree>
    <p:extLst>
      <p:ext uri="{BB962C8B-B14F-4D97-AF65-F5344CB8AC3E}">
        <p14:creationId xmlns:p14="http://schemas.microsoft.com/office/powerpoint/2010/main" val="984057432"/>
      </p:ext>
    </p:extLst>
  </p:cSld>
  <p:clrMapOvr>
    <a:masterClrMapping/>
  </p:clrMapOvr>
  <p:transition spd="slow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614" y="5756480"/>
            <a:ext cx="9769232" cy="37563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4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6614" y="6088936"/>
            <a:ext cx="9769232" cy="636104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632" b="0" i="0" u="none" strike="noStrike" kern="1200" cap="none" spc="-72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932425" rtl="0" eaLnBrk="1" fontAlgn="auto" latinLnBrk="0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932425" rtl="0" eaLnBrk="1" fontAlgn="auto" latinLnBrk="0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"/>
            <a:ext cx="12436475" cy="69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72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76042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2" y="1654674"/>
            <a:ext cx="8029121" cy="155382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610">
                <a:gradFill flip="none" rotWithShape="1"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2" y="4429876"/>
            <a:ext cx="6979520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" y="6698080"/>
            <a:ext cx="1714360" cy="266829"/>
          </a:xfrm>
          <a:prstGeom prst="rect">
            <a:avLst/>
          </a:prstGeom>
        </p:spPr>
        <p:txBody>
          <a:bodyPr wrap="none" lIns="93240" tIns="46621" rIns="93240" bIns="46621">
            <a:spAutoFit/>
          </a:bodyPr>
          <a:lstStyle/>
          <a:p>
            <a:pPr defTabSz="932388"/>
            <a:r>
              <a:rPr lang="en-US" sz="1122" dirty="0">
                <a:gradFill>
                  <a:gsLst>
                    <a:gs pos="0">
                      <a:srgbClr val="65BC46"/>
                    </a:gs>
                    <a:gs pos="86000">
                      <a:srgbClr val="65BC46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9673" y="194303"/>
            <a:ext cx="2599706" cy="282513"/>
          </a:xfrm>
        </p:spPr>
        <p:txBody>
          <a:bodyPr/>
          <a:lstStyle>
            <a:lvl1pPr marL="0" indent="0">
              <a:buNone/>
              <a:defRPr sz="2040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827529007"/>
      </p:ext>
    </p:extLst>
  </p:cSld>
  <p:clrMapOvr>
    <a:masterClrMapping/>
  </p:clrMapOvr>
  <p:transition spd="slow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29663" y="1942932"/>
            <a:ext cx="11375535" cy="1616604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173770"/>
      </p:ext>
    </p:extLst>
  </p:cSld>
  <p:clrMapOvr>
    <a:masterClrMapping/>
  </p:clrMapOvr>
  <p:transition spd="slow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3" y="2776820"/>
            <a:ext cx="10450655" cy="155382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8159" spc="-408" baseline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52" y="5790427"/>
            <a:ext cx="10450657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754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62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0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7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71362" y="6243276"/>
            <a:ext cx="5443995" cy="301347"/>
          </a:xfrm>
        </p:spPr>
        <p:txBody>
          <a:bodyPr/>
          <a:lstStyle>
            <a:lvl1pPr marL="0" indent="0">
              <a:buNone/>
              <a:defRPr sz="2142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presenter and 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30215" y="378530"/>
            <a:ext cx="1335077" cy="2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60526"/>
      </p:ext>
    </p:extLst>
  </p:cSld>
  <p:clrMapOvr>
    <a:masterClrMapping/>
  </p:clrMapOvr>
  <p:transition spd="slow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29660" y="1476622"/>
            <a:ext cx="11375537" cy="200340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45384"/>
      </p:ext>
    </p:extLst>
  </p:cSld>
  <p:clrMapOvr>
    <a:masterClrMapping/>
  </p:clrMapOvr>
  <p:transition spd="slow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18" y="233152"/>
            <a:ext cx="11375537" cy="7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7473" y="1718017"/>
            <a:ext cx="11375537" cy="2012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217" y="378530"/>
            <a:ext cx="1335074" cy="28080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13903" y="6199219"/>
            <a:ext cx="5785229" cy="197759"/>
          </a:xfrm>
        </p:spPr>
        <p:txBody>
          <a:bodyPr/>
          <a:lstStyle>
            <a:lvl1pPr marL="0" indent="0">
              <a:buNone/>
              <a:defRPr sz="153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896933"/>
      </p:ext>
    </p:extLst>
  </p:cSld>
  <p:clrMapOvr>
    <a:masterClrMapping/>
  </p:clrMapOvr>
  <p:transition spd="slow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0" y="2776816"/>
            <a:ext cx="10450655" cy="155382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6120" spc="-306" baseline="0">
                <a:solidFill>
                  <a:schemeClr val="bg1">
                    <a:alpha val="99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52" y="5790423"/>
            <a:ext cx="10450657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40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46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71358" y="6243270"/>
            <a:ext cx="5443995" cy="226010"/>
          </a:xfrm>
        </p:spPr>
        <p:txBody>
          <a:bodyPr/>
          <a:lstStyle>
            <a:lvl1pPr marL="0" indent="0">
              <a:buNone/>
              <a:defRPr sz="1632" baseline="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presenter and 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530215" y="378530"/>
            <a:ext cx="1335077" cy="2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8361"/>
      </p:ext>
    </p:extLst>
  </p:cSld>
  <p:clrMapOvr>
    <a:masterClrMapping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 Blu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231030"/>
      </p:ext>
    </p:extLst>
  </p:cSld>
  <p:clrMapOvr>
    <a:masterClrMapping/>
  </p:clrMapOvr>
  <p:transition spd="slow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0" y="233152"/>
            <a:ext cx="11375537" cy="7722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29663" y="1476625"/>
            <a:ext cx="11375535" cy="2040374"/>
          </a:xfrm>
        </p:spPr>
        <p:txBody>
          <a:bodyPr>
            <a:spAutoFit/>
          </a:bodyPr>
          <a:lstStyle>
            <a:lvl1pPr marL="469446" indent="-469446">
              <a:buFont typeface="Arial" pitchFamily="34" charset="0"/>
              <a:buChar char="•"/>
              <a:defRPr/>
            </a:lvl1pPr>
            <a:lvl2pPr marL="872531" indent="-403083">
              <a:buFont typeface="Arial" pitchFamily="34" charset="0"/>
              <a:buChar char="•"/>
              <a:defRPr/>
            </a:lvl2pPr>
            <a:lvl3pPr marL="1283706" indent="-411175">
              <a:buFont typeface="Arial" pitchFamily="34" charset="0"/>
              <a:buChar char="•"/>
              <a:defRPr/>
            </a:lvl3pPr>
            <a:lvl4pPr marL="1636596" indent="-352897">
              <a:buFont typeface="Arial" pitchFamily="34" charset="0"/>
              <a:buChar char="•"/>
              <a:defRPr/>
            </a:lvl4pPr>
            <a:lvl5pPr marL="1979787" indent="-343184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" y="6698080"/>
            <a:ext cx="1714360" cy="266829"/>
          </a:xfrm>
          <a:prstGeom prst="rect">
            <a:avLst/>
          </a:prstGeom>
        </p:spPr>
        <p:txBody>
          <a:bodyPr wrap="none" lIns="93240" tIns="46621" rIns="93240" bIns="46621">
            <a:spAutoFit/>
          </a:bodyPr>
          <a:lstStyle/>
          <a:p>
            <a:pPr defTabSz="932388"/>
            <a:r>
              <a:rPr lang="en-US" sz="1122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</p:spTree>
    <p:extLst>
      <p:ext uri="{BB962C8B-B14F-4D97-AF65-F5344CB8AC3E}">
        <p14:creationId xmlns:p14="http://schemas.microsoft.com/office/powerpoint/2010/main" val="2737833429"/>
      </p:ext>
    </p:extLst>
  </p:cSld>
  <p:clrMapOvr>
    <a:masterClrMapping/>
  </p:clrMapOvr>
  <p:transition spd="slow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79" y="2226886"/>
            <a:ext cx="10445796" cy="941710"/>
          </a:xfrm>
        </p:spPr>
        <p:txBody>
          <a:bodyPr anchor="b" anchorCtr="0"/>
          <a:lstStyle>
            <a:lvl1pPr>
              <a:defRPr sz="6831" spc="-154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79" y="3494028"/>
            <a:ext cx="10445796" cy="50852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2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 userDrawn="1"/>
        </p:nvSpPr>
        <p:spPr bwMode="auto">
          <a:xfrm>
            <a:off x="10048068" y="-163736"/>
            <a:ext cx="1865957" cy="1865207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 userDrawn="1"/>
        </p:nvSpPr>
        <p:spPr bwMode="auto">
          <a:xfrm>
            <a:off x="9450715" y="1324430"/>
            <a:ext cx="1194706" cy="119422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 userDrawn="1"/>
        </p:nvSpPr>
        <p:spPr bwMode="auto">
          <a:xfrm>
            <a:off x="9450718" y="-163734"/>
            <a:ext cx="892787" cy="89243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 userDrawn="1"/>
        </p:nvSpPr>
        <p:spPr bwMode="auto">
          <a:xfrm>
            <a:off x="8386102" y="1451389"/>
            <a:ext cx="678952" cy="678679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 userDrawn="1"/>
        </p:nvSpPr>
        <p:spPr bwMode="auto">
          <a:xfrm>
            <a:off x="9450715" y="5868097"/>
            <a:ext cx="1194706" cy="119422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 userDrawn="1"/>
        </p:nvSpPr>
        <p:spPr bwMode="auto">
          <a:xfrm>
            <a:off x="10741724" y="5182575"/>
            <a:ext cx="789637" cy="789319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 userDrawn="1"/>
        </p:nvSpPr>
        <p:spPr bwMode="auto">
          <a:xfrm>
            <a:off x="11444376" y="5721977"/>
            <a:ext cx="323146" cy="323017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 userDrawn="1"/>
        </p:nvSpPr>
        <p:spPr bwMode="auto">
          <a:xfrm>
            <a:off x="10838716" y="6465216"/>
            <a:ext cx="2409262" cy="2408294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 userDrawn="1"/>
        </p:nvSpPr>
        <p:spPr bwMode="auto">
          <a:xfrm>
            <a:off x="695805" y="450920"/>
            <a:ext cx="1281084" cy="128057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 userDrawn="1"/>
        </p:nvSpPr>
        <p:spPr bwMode="auto">
          <a:xfrm>
            <a:off x="1904367" y="-163735"/>
            <a:ext cx="523617" cy="523407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 userDrawn="1"/>
        </p:nvSpPr>
        <p:spPr bwMode="auto">
          <a:xfrm>
            <a:off x="11988600" y="1258995"/>
            <a:ext cx="249441" cy="249342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 userDrawn="1"/>
        </p:nvSpPr>
        <p:spPr bwMode="auto">
          <a:xfrm>
            <a:off x="5942900" y="1956615"/>
            <a:ext cx="892787" cy="89243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 userDrawn="1"/>
        </p:nvSpPr>
        <p:spPr bwMode="auto">
          <a:xfrm>
            <a:off x="5074504" y="5517988"/>
            <a:ext cx="615664" cy="615416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 userDrawn="1"/>
        </p:nvSpPr>
        <p:spPr bwMode="auto">
          <a:xfrm>
            <a:off x="5743810" y="4775079"/>
            <a:ext cx="1051037" cy="1050615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00840"/>
      </p:ext>
    </p:extLst>
  </p:cSld>
  <p:clrMapOvr>
    <a:masterClrMapping/>
  </p:clrMapOvr>
  <p:transition spd="slow">
    <p:push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3" y="3026418"/>
            <a:ext cx="11375536" cy="941710"/>
          </a:xfrm>
        </p:spPr>
        <p:txBody>
          <a:bodyPr anchor="ctr" anchorCtr="0"/>
          <a:lstStyle>
            <a:lvl1pPr>
              <a:defRPr sz="6831" spc="-306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 userDrawn="1"/>
        </p:nvSpPr>
        <p:spPr bwMode="auto">
          <a:xfrm>
            <a:off x="10409715" y="-391056"/>
            <a:ext cx="1865957" cy="1865207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 userDrawn="1"/>
        </p:nvSpPr>
        <p:spPr bwMode="auto">
          <a:xfrm>
            <a:off x="9812359" y="1097109"/>
            <a:ext cx="1194706" cy="119422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 userDrawn="1"/>
        </p:nvSpPr>
        <p:spPr bwMode="auto">
          <a:xfrm>
            <a:off x="9812361" y="-391055"/>
            <a:ext cx="892787" cy="89243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 userDrawn="1"/>
        </p:nvSpPr>
        <p:spPr bwMode="auto">
          <a:xfrm>
            <a:off x="8747745" y="1224071"/>
            <a:ext cx="678952" cy="678679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 userDrawn="1"/>
        </p:nvSpPr>
        <p:spPr bwMode="auto">
          <a:xfrm>
            <a:off x="9683036" y="5609392"/>
            <a:ext cx="1194706" cy="119422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10974048" y="4923871"/>
            <a:ext cx="789637" cy="789319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11676697" y="5463273"/>
            <a:ext cx="323146" cy="323017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11071038" y="6206508"/>
            <a:ext cx="2409262" cy="2408294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1534018" y="1137816"/>
            <a:ext cx="1281084" cy="128057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2742576" y="523173"/>
            <a:ext cx="523617" cy="523407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12350243" y="1031678"/>
            <a:ext cx="249441" cy="249342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 bwMode="auto">
          <a:xfrm>
            <a:off x="11382884" y="1916443"/>
            <a:ext cx="892787" cy="89243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5074504" y="5517988"/>
            <a:ext cx="615664" cy="615416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 userDrawn="1"/>
        </p:nvSpPr>
        <p:spPr bwMode="auto">
          <a:xfrm>
            <a:off x="5743810" y="4775079"/>
            <a:ext cx="1051037" cy="1050615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046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10524"/>
      </p:ext>
    </p:extLst>
  </p:cSld>
  <p:clrMapOvr>
    <a:masterClrMapping/>
  </p:clrMapOvr>
  <p:transition spd="slow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3" y="3111165"/>
            <a:ext cx="11375536" cy="772204"/>
          </a:xfrm>
        </p:spPr>
        <p:txBody>
          <a:bodyPr anchor="ctr" anchorCtr="0"/>
          <a:lstStyle>
            <a:lvl1pPr>
              <a:defRPr sz="5607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417928"/>
      </p:ext>
    </p:extLst>
  </p:cSld>
  <p:clrMapOvr>
    <a:masterClrMapping/>
  </p:clrMapOvr>
  <p:transition spd="slow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 userDrawn="1"/>
        </p:nvSpPr>
        <p:spPr bwMode="auto">
          <a:xfrm>
            <a:off x="10048068" y="-163736"/>
            <a:ext cx="1865957" cy="1865207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 userDrawn="1"/>
        </p:nvSpPr>
        <p:spPr bwMode="auto">
          <a:xfrm>
            <a:off x="9450715" y="1324430"/>
            <a:ext cx="1194706" cy="119422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 userDrawn="1"/>
        </p:nvSpPr>
        <p:spPr bwMode="auto">
          <a:xfrm>
            <a:off x="9450718" y="-163734"/>
            <a:ext cx="892787" cy="89243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 userDrawn="1"/>
        </p:nvSpPr>
        <p:spPr bwMode="auto">
          <a:xfrm>
            <a:off x="8386102" y="1451389"/>
            <a:ext cx="678952" cy="678679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 userDrawn="1"/>
        </p:nvSpPr>
        <p:spPr bwMode="auto">
          <a:xfrm>
            <a:off x="9450715" y="5868097"/>
            <a:ext cx="1194706" cy="119422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 userDrawn="1"/>
        </p:nvSpPr>
        <p:spPr bwMode="auto">
          <a:xfrm>
            <a:off x="10741724" y="5182575"/>
            <a:ext cx="789637" cy="789319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 userDrawn="1"/>
        </p:nvSpPr>
        <p:spPr bwMode="auto">
          <a:xfrm>
            <a:off x="11444376" y="5721977"/>
            <a:ext cx="323146" cy="323017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 userDrawn="1"/>
        </p:nvSpPr>
        <p:spPr bwMode="auto">
          <a:xfrm>
            <a:off x="10838716" y="6465216"/>
            <a:ext cx="2409262" cy="2408294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 userDrawn="1"/>
        </p:nvSpPr>
        <p:spPr bwMode="auto">
          <a:xfrm>
            <a:off x="695805" y="450920"/>
            <a:ext cx="1281084" cy="128057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 userDrawn="1"/>
        </p:nvSpPr>
        <p:spPr bwMode="auto">
          <a:xfrm>
            <a:off x="1904367" y="-163735"/>
            <a:ext cx="523617" cy="523407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 userDrawn="1"/>
        </p:nvSpPr>
        <p:spPr bwMode="auto">
          <a:xfrm>
            <a:off x="11988600" y="1258995"/>
            <a:ext cx="249441" cy="249342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 userDrawn="1"/>
        </p:nvSpPr>
        <p:spPr bwMode="auto">
          <a:xfrm>
            <a:off x="5942900" y="1956615"/>
            <a:ext cx="892787" cy="89243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 userDrawn="1"/>
        </p:nvSpPr>
        <p:spPr bwMode="auto">
          <a:xfrm>
            <a:off x="5074504" y="5517988"/>
            <a:ext cx="615664" cy="615416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 userDrawn="1"/>
        </p:nvSpPr>
        <p:spPr bwMode="auto">
          <a:xfrm>
            <a:off x="5743810" y="4775079"/>
            <a:ext cx="1051037" cy="1050615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912" y="4429875"/>
            <a:ext cx="10445796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71" kern="1200" spc="-72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3208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96151" y="2794219"/>
            <a:ext cx="10450657" cy="1406089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788" b="0" kern="1200" cap="none" spc="-408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92103" y="1476622"/>
            <a:ext cx="10445796" cy="932293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831" spc="-154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972310"/>
      </p:ext>
    </p:extLst>
  </p:cSld>
  <p:clrMapOvr>
    <a:masterClrMapping/>
  </p:clrMapOvr>
  <p:transition spd="slow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3" y="233155"/>
            <a:ext cx="11375536" cy="772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3" y="1476628"/>
            <a:ext cx="11375536" cy="5284753"/>
          </a:xfrm>
          <a:prstGeom prst="rect">
            <a:avLst/>
          </a:prstGeom>
        </p:spPr>
        <p:txBody>
          <a:bodyPr/>
          <a:lstStyle>
            <a:lvl1pPr marL="289671" indent="-289671">
              <a:buFont typeface="Wingdings" pitchFamily="2" charset="2"/>
              <a:buChar char=""/>
              <a:defRPr sz="4079">
                <a:latin typeface="+mn-lt"/>
              </a:defRPr>
            </a:lvl1pPr>
            <a:lvl2pPr marL="527556" indent="-237886">
              <a:buFont typeface="Wingdings" pitchFamily="2" charset="2"/>
              <a:buChar char=""/>
              <a:defRPr>
                <a:latin typeface="+mn-lt"/>
              </a:defRPr>
            </a:lvl2pPr>
            <a:lvl3pPr marL="755733" indent="-228176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32122" indent="-176390">
              <a:buFont typeface="Wingdings" pitchFamily="2" charset="2"/>
              <a:buChar char=""/>
              <a:defRPr>
                <a:latin typeface="+mn-lt"/>
              </a:defRPr>
            </a:lvl4pPr>
            <a:lvl5pPr marL="1108514" indent="-176390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469796"/>
      </p:ext>
    </p:extLst>
  </p:cSld>
  <p:clrMapOvr>
    <a:masterClrMapping/>
  </p:clrMapOvr>
  <p:transition spd="slow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3" y="1476628"/>
            <a:ext cx="11375536" cy="52847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7"/>
              </a:spcBef>
              <a:buNone/>
              <a:defRPr sz="407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626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058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18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708505"/>
      </p:ext>
    </p:extLst>
  </p:cSld>
  <p:clrMapOvr>
    <a:masterClrMapping/>
  </p:clrMapOvr>
  <p:transition spd="slow">
    <p:push dir="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3" y="1476628"/>
            <a:ext cx="11375536" cy="52847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7"/>
              </a:spcBef>
              <a:buNone/>
              <a:defRPr sz="407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626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058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18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928047"/>
      </p:ext>
    </p:extLst>
  </p:cSld>
  <p:clrMapOvr>
    <a:masterClrMapping/>
  </p:clrMapOvr>
  <p:transition spd="slow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1282" y="1476622"/>
            <a:ext cx="5504573" cy="5284752"/>
          </a:xfrm>
        </p:spPr>
        <p:txBody>
          <a:bodyPr>
            <a:noAutofit/>
          </a:bodyPr>
          <a:lstStyle>
            <a:lvl1pPr marL="297762" indent="-297762">
              <a:spcBef>
                <a:spcPts val="1224"/>
              </a:spcBef>
              <a:buClr>
                <a:schemeClr val="tx1"/>
              </a:buClr>
              <a:buFont typeface="Wingdings" pitchFamily="2" charset="2"/>
              <a:buChar char=""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30794" indent="-233031">
              <a:defRPr sz="2039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marL="699095" indent="-168301">
              <a:tabLst/>
              <a:defRPr sz="2039"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marL="880338" indent="-181245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marL="1048639" indent="-168301">
              <a:tabLst/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1" y="1476622"/>
            <a:ext cx="5504573" cy="5284752"/>
          </a:xfrm>
        </p:spPr>
        <p:txBody>
          <a:bodyPr>
            <a:noAutofit/>
          </a:bodyPr>
          <a:lstStyle>
            <a:lvl1pPr marL="346310" indent="-346310">
              <a:spcBef>
                <a:spcPts val="1224"/>
              </a:spcBef>
              <a:buFont typeface="Wingdings" pitchFamily="2" charset="2"/>
              <a:buChar char=""/>
              <a:defRPr lang="en-US" sz="3671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47308" indent="-349546">
              <a:defRPr lang="en-US" sz="2039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0338" indent="-349546">
              <a:defRPr lang="en-US" sz="2039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48639" indent="-349546">
              <a:defRPr lang="en-US" sz="2039" kern="1200" spc="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29885" indent="-349546">
              <a:defRPr lang="en-US" sz="2039" kern="1200" spc="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97762" marR="0" lvl="0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297762" marR="0" lvl="1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297762" marR="0" lvl="2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297762" marR="0" lvl="3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297762" marR="0" lvl="4" indent="-297762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787768"/>
      </p:ext>
    </p:extLst>
  </p:cSld>
  <p:clrMapOvr>
    <a:masterClrMapping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82" y="1476622"/>
            <a:ext cx="5504573" cy="5284752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407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237886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466058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707185" indent="0">
              <a:buNone/>
              <a:defRPr sz="2039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1" y="1476622"/>
            <a:ext cx="5504573" cy="5284752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4079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7" marR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39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37886" marR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39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9294" marR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39" kern="1200" spc="-72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00714" marR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39" kern="1200" spc="-72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0" marR="0" lvl="1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Second level</a:t>
            </a:r>
          </a:p>
          <a:p>
            <a:pPr marL="0" marR="0" lvl="2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Third level</a:t>
            </a:r>
          </a:p>
          <a:p>
            <a:pPr marL="0" marR="0" lvl="3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Fourth level</a:t>
            </a:r>
          </a:p>
          <a:p>
            <a:pPr marL="0" marR="0" lvl="4" indent="0" algn="l" defTabSz="93208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7187885"/>
      </p:ext>
    </p:extLst>
  </p:cSld>
  <p:clrMapOvr>
    <a:masterClrMapping/>
  </p:clrMapOvr>
  <p:transition spd="slow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84454"/>
      </p:ext>
    </p:extLst>
  </p:cSld>
  <p:clrMapOvr>
    <a:masterClrMapping/>
  </p:clrMapOvr>
  <p:transition spd="slow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52851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52851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6459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86459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022387" y="2576874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2387" y="3509477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5284"/>
      </p:ext>
    </p:extLst>
  </p:cSld>
  <p:clrMapOvr>
    <a:masterClrMapping/>
  </p:clrMapOvr>
  <p:transition spd="slow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266100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66100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435638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35638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266100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66100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435638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435638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7836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440" y="2284961"/>
            <a:ext cx="10056812" cy="1015663"/>
          </a:xfrm>
          <a:noFill/>
        </p:spPr>
        <p:txBody>
          <a:bodyPr tIns="91440" bIns="91440" anchor="b" anchorCtr="0">
            <a:sp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53077" y="3768007"/>
            <a:ext cx="10058401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30877" y="3497262"/>
            <a:ext cx="7312820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53077" y="4290790"/>
            <a:ext cx="10058401" cy="6278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2631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52851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52851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6459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86459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022387" y="1422721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2387" y="2355324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52851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52851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686459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686459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022387" y="4040506"/>
            <a:ext cx="2724298" cy="932603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45711" rIns="45711" bIns="914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47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937" smtClean="0">
                <a:solidFill>
                  <a:schemeClr val="lt1"/>
                </a:solidFill>
              </a:defRPr>
            </a:lvl2pPr>
            <a:lvl3pPr>
              <a:defRPr lang="en-US" sz="1937" smtClean="0">
                <a:solidFill>
                  <a:schemeClr val="lt1"/>
                </a:solidFill>
              </a:defRPr>
            </a:lvl3pPr>
            <a:lvl4pPr>
              <a:defRPr lang="en-US" sz="1937" smtClean="0">
                <a:solidFill>
                  <a:schemeClr val="lt1"/>
                </a:solidFill>
              </a:defRPr>
            </a:lvl4pPr>
            <a:lvl5pPr>
              <a:defRPr lang="en-US" sz="1937">
                <a:solidFill>
                  <a:schemeClr val="lt1"/>
                </a:solidFill>
              </a:defRPr>
            </a:lvl5pPr>
          </a:lstStyle>
          <a:p>
            <a:pPr marL="0" lvl="0" defTabSz="93181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2022387" y="4973109"/>
            <a:ext cx="2724298" cy="15574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0" tIns="91420" rIns="45711" bIns="914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32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24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4554966"/>
      </p:ext>
    </p:extLst>
  </p:cSld>
  <p:clrMapOvr>
    <a:masterClrMapping/>
  </p:clrMapOvr>
  <p:transition spd="slow">
    <p:push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62282"/>
      </p:ext>
    </p:extLst>
  </p:cSld>
  <p:clrMapOvr>
    <a:masterClrMapping/>
  </p:clrMapOvr>
  <p:transition spd="slow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 flipV="1">
            <a:off x="2" y="2"/>
            <a:ext cx="12436475" cy="117895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09" tIns="46609" rIns="46609" bIns="466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6" fontAlgn="base">
              <a:spcBef>
                <a:spcPct val="0"/>
              </a:spcBef>
              <a:spcAft>
                <a:spcPct val="0"/>
              </a:spcAft>
            </a:pPr>
            <a:endParaRPr lang="en-US" sz="1937" dirty="0" err="1">
              <a:solidFill>
                <a:srgbClr val="FFFFFF"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51" y="1476622"/>
            <a:ext cx="11378776" cy="5284752"/>
          </a:xfrm>
        </p:spPr>
        <p:txBody>
          <a:bodyPr>
            <a:normAutofit/>
          </a:bodyPr>
          <a:lstStyle>
            <a:lvl1pPr marL="0" indent="0">
              <a:buNone/>
              <a:defRPr sz="3263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3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1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398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25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552294"/>
      </p:ext>
    </p:extLst>
  </p:cSld>
  <p:clrMapOvr>
    <a:masterClrMapping/>
  </p:clrMapOvr>
  <p:transition spd="slow">
    <p:push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850975"/>
      </p:ext>
    </p:extLst>
  </p:cSld>
  <p:clrMapOvr>
    <a:masterClrMapping/>
  </p:clrMapOvr>
  <p:transition spd="slow">
    <p:push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31282" y="233155"/>
            <a:ext cx="11378776" cy="678031"/>
          </a:xfrm>
        </p:spPr>
        <p:txBody>
          <a:bodyPr/>
          <a:lstStyle>
            <a:lvl1pPr>
              <a:defRPr sz="4895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9663" y="1476621"/>
            <a:ext cx="11375536" cy="2084319"/>
          </a:xfrm>
          <a:prstGeom prst="rect">
            <a:avLst/>
          </a:prstGeom>
        </p:spPr>
        <p:txBody>
          <a:bodyPr/>
          <a:lstStyle>
            <a:lvl1pPr marL="349546" indent="-34954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40834" indent="-2912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32122" indent="-2912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65151" indent="-23303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98183" indent="-23303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80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2361" tIns="76177" rIns="152361" bIns="76177" anchor="b" anchorCtr="0">
            <a:noAutofit/>
          </a:bodyPr>
          <a:lstStyle>
            <a:lvl1pPr algn="r">
              <a:buFont typeface="Arial" pitchFamily="34" charset="0"/>
              <a:buNone/>
              <a:defRPr sz="3671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77011590"/>
      </p:ext>
    </p:extLst>
  </p:cSld>
  <p:clrMapOvr>
    <a:masterClrMapping/>
  </p:clrMapOvr>
  <p:transition spd="slow">
    <p:push dir="u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2" y="1654677"/>
            <a:ext cx="8029122" cy="155382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607">
                <a:gradFill flip="none" rotWithShape="1"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4" y="4429879"/>
            <a:ext cx="6979520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" y="6698083"/>
            <a:ext cx="1744938" cy="270242"/>
          </a:xfrm>
          <a:prstGeom prst="rect">
            <a:avLst/>
          </a:prstGeom>
        </p:spPr>
        <p:txBody>
          <a:bodyPr wrap="none" lIns="93215" tIns="46609" rIns="93215" bIns="46609">
            <a:spAutoFit/>
          </a:bodyPr>
          <a:lstStyle/>
          <a:p>
            <a:pPr defTabSz="932365"/>
            <a:r>
              <a:rPr lang="en-US" sz="1122" dirty="0">
                <a:gradFill>
                  <a:gsLst>
                    <a:gs pos="0">
                      <a:srgbClr val="00BCF2"/>
                    </a:gs>
                    <a:gs pos="86000">
                      <a:srgbClr val="00BCF2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9673" y="194305"/>
            <a:ext cx="2599707" cy="282513"/>
          </a:xfrm>
        </p:spPr>
        <p:txBody>
          <a:bodyPr/>
          <a:lstStyle>
            <a:lvl1pPr marL="0" indent="0">
              <a:buNone/>
              <a:defRPr sz="2039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746810328"/>
      </p:ext>
    </p:extLst>
  </p:cSld>
  <p:clrMapOvr>
    <a:masterClrMapping/>
  </p:clrMapOvr>
  <p:transition spd="slow">
    <p:push dir="u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9" y="3071962"/>
            <a:ext cx="7955075" cy="155382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95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3" y="4882623"/>
            <a:ext cx="7184998" cy="4708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89682" y="860915"/>
            <a:ext cx="8780689" cy="140608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196" b="0" i="0" u="none" strike="noStrike" kern="1200" cap="none" spc="-30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/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" y="6698083"/>
            <a:ext cx="1744938" cy="270242"/>
          </a:xfrm>
          <a:prstGeom prst="rect">
            <a:avLst/>
          </a:prstGeom>
        </p:spPr>
        <p:txBody>
          <a:bodyPr wrap="none" lIns="93215" tIns="46609" rIns="93215" bIns="46609">
            <a:spAutoFit/>
          </a:bodyPr>
          <a:lstStyle/>
          <a:p>
            <a:pPr defTabSz="932365"/>
            <a:r>
              <a:rPr lang="en-US" sz="1122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</p:spTree>
    <p:extLst>
      <p:ext uri="{BB962C8B-B14F-4D97-AF65-F5344CB8AC3E}">
        <p14:creationId xmlns:p14="http://schemas.microsoft.com/office/powerpoint/2010/main" val="581040854"/>
      </p:ext>
    </p:extLst>
  </p:cSld>
  <p:clrMapOvr>
    <a:masterClrMapping/>
  </p:clrMapOvr>
  <p:transition spd="slow">
    <p:push dir="u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616" y="5756483"/>
            <a:ext cx="9769232" cy="37563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39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6616" y="6088936"/>
            <a:ext cx="9769232" cy="636104"/>
          </a:xfrm>
          <a:prstGeom prst="rect">
            <a:avLst/>
          </a:prstGeom>
        </p:spPr>
        <p:txBody>
          <a:bodyPr vert="horz" lIns="0">
            <a:normAutofit/>
          </a:bodyPr>
          <a:lstStyle>
            <a:lvl1pPr>
              <a:lnSpc>
                <a:spcPct val="70000"/>
              </a:lnSpc>
              <a:buFontTx/>
              <a:buNone/>
              <a:defRPr kumimoji="0" lang="en-US" sz="1632" b="0" i="0" u="none" strike="noStrike" kern="1200" cap="none" spc="-72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marR="0" lvl="0" indent="0" algn="l" defTabSz="932122" rtl="0" eaLnBrk="1" fontAlgn="auto" latinLnBrk="0" hangingPunct="1">
              <a:lnSpc>
                <a:spcPts val="2447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Click to edit presenter </a:t>
            </a:r>
          </a:p>
          <a:p>
            <a:pPr marL="0" marR="0" lvl="0" indent="0" algn="l" defTabSz="932122" rtl="0" eaLnBrk="1" fontAlgn="auto" latinLnBrk="0" hangingPunct="1">
              <a:lnSpc>
                <a:spcPts val="2447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Tx/>
              <a:buNone/>
              <a:tabLst/>
              <a:defRPr/>
            </a:pPr>
            <a:r>
              <a:rPr lang="en-US" dirty="0"/>
              <a:t>and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663"/>
            <a:ext cx="12436475" cy="69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8513"/>
      </p:ext>
    </p:extLst>
  </p:cSld>
  <p:clrMapOvr>
    <a:masterClrMapping/>
  </p:clrMapOvr>
  <p:transition spd="slow">
    <p:push dir="u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72" y="1654677"/>
            <a:ext cx="8029122" cy="155382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607">
                <a:gradFill flip="none" rotWithShape="1"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674" y="4429879"/>
            <a:ext cx="6979520" cy="4724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</a:defRPr>
            </a:lvl1pPr>
            <a:lvl2pPr marL="46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" y="6698083"/>
            <a:ext cx="1744938" cy="270242"/>
          </a:xfrm>
          <a:prstGeom prst="rect">
            <a:avLst/>
          </a:prstGeom>
        </p:spPr>
        <p:txBody>
          <a:bodyPr wrap="none" lIns="93215" tIns="46609" rIns="93215" bIns="46609">
            <a:spAutoFit/>
          </a:bodyPr>
          <a:lstStyle/>
          <a:p>
            <a:pPr defTabSz="932365"/>
            <a:r>
              <a:rPr lang="en-US" sz="1122" dirty="0">
                <a:gradFill>
                  <a:gsLst>
                    <a:gs pos="0">
                      <a:srgbClr val="65BC46"/>
                    </a:gs>
                    <a:gs pos="86000">
                      <a:srgbClr val="65BC46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www.buildwindows.com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9673" y="194305"/>
            <a:ext cx="2599707" cy="282513"/>
          </a:xfrm>
        </p:spPr>
        <p:txBody>
          <a:bodyPr/>
          <a:lstStyle>
            <a:lvl1pPr marL="0" indent="0">
              <a:buNone/>
              <a:defRPr sz="2039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059019578"/>
      </p:ext>
    </p:extLst>
  </p:cSld>
  <p:clrMapOvr>
    <a:masterClrMapping/>
  </p:clrMapOvr>
  <p:transition spd="slow">
    <p:push dir="u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29663" y="1942935"/>
            <a:ext cx="11375535" cy="16166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34439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0.xml"/><Relationship Id="rId19" Type="http://schemas.openxmlformats.org/officeDocument/2006/relationships/image" Target="../media/image24.png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13" Type="http://schemas.openxmlformats.org/officeDocument/2006/relationships/slideLayout" Target="../slideLayouts/slideLayout250.xml"/><Relationship Id="rId18" Type="http://schemas.openxmlformats.org/officeDocument/2006/relationships/slideLayout" Target="../slideLayouts/slideLayout255.xml"/><Relationship Id="rId26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40.xml"/><Relationship Id="rId21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44.xml"/><Relationship Id="rId12" Type="http://schemas.openxmlformats.org/officeDocument/2006/relationships/slideLayout" Target="../slideLayouts/slideLayout249.xml"/><Relationship Id="rId17" Type="http://schemas.openxmlformats.org/officeDocument/2006/relationships/slideLayout" Target="../slideLayouts/slideLayout254.xml"/><Relationship Id="rId25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39.xml"/><Relationship Id="rId16" Type="http://schemas.openxmlformats.org/officeDocument/2006/relationships/slideLayout" Target="../slideLayouts/slideLayout253.xml"/><Relationship Id="rId20" Type="http://schemas.openxmlformats.org/officeDocument/2006/relationships/slideLayout" Target="../slideLayouts/slideLayout257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8.xml"/><Relationship Id="rId24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242.xml"/><Relationship Id="rId15" Type="http://schemas.openxmlformats.org/officeDocument/2006/relationships/slideLayout" Target="../slideLayouts/slideLayout252.xml"/><Relationship Id="rId23" Type="http://schemas.openxmlformats.org/officeDocument/2006/relationships/slideLayout" Target="../slideLayouts/slideLayout260.xml"/><Relationship Id="rId28" Type="http://schemas.openxmlformats.org/officeDocument/2006/relationships/theme" Target="../theme/theme11.xml"/><Relationship Id="rId10" Type="http://schemas.openxmlformats.org/officeDocument/2006/relationships/slideLayout" Target="../slideLayouts/slideLayout247.xml"/><Relationship Id="rId19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Relationship Id="rId14" Type="http://schemas.openxmlformats.org/officeDocument/2006/relationships/slideLayout" Target="../slideLayouts/slideLayout251.xml"/><Relationship Id="rId22" Type="http://schemas.openxmlformats.org/officeDocument/2006/relationships/slideLayout" Target="../slideLayouts/slideLayout259.xml"/><Relationship Id="rId27" Type="http://schemas.openxmlformats.org/officeDocument/2006/relationships/slideLayout" Target="../slideLayouts/slideLayout26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slideLayout" Target="../slideLayouts/slideLayout277.xml"/><Relationship Id="rId18" Type="http://schemas.openxmlformats.org/officeDocument/2006/relationships/slideLayout" Target="../slideLayouts/slideLayout282.xml"/><Relationship Id="rId26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67.xml"/><Relationship Id="rId21" Type="http://schemas.openxmlformats.org/officeDocument/2006/relationships/slideLayout" Target="../slideLayouts/slideLayout285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17" Type="http://schemas.openxmlformats.org/officeDocument/2006/relationships/slideLayout" Target="../slideLayouts/slideLayout281.xml"/><Relationship Id="rId25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66.xml"/><Relationship Id="rId16" Type="http://schemas.openxmlformats.org/officeDocument/2006/relationships/slideLayout" Target="../slideLayouts/slideLayout280.xml"/><Relationship Id="rId20" Type="http://schemas.openxmlformats.org/officeDocument/2006/relationships/slideLayout" Target="../slideLayouts/slideLayout284.xml"/><Relationship Id="rId29" Type="http://schemas.openxmlformats.org/officeDocument/2006/relationships/slideLayout" Target="../slideLayouts/slideLayout293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24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69.xml"/><Relationship Id="rId15" Type="http://schemas.openxmlformats.org/officeDocument/2006/relationships/slideLayout" Target="../slideLayouts/slideLayout279.xml"/><Relationship Id="rId23" Type="http://schemas.openxmlformats.org/officeDocument/2006/relationships/slideLayout" Target="../slideLayouts/slideLayout287.xml"/><Relationship Id="rId28" Type="http://schemas.openxmlformats.org/officeDocument/2006/relationships/slideLayout" Target="../slideLayouts/slideLayout292.xml"/><Relationship Id="rId10" Type="http://schemas.openxmlformats.org/officeDocument/2006/relationships/slideLayout" Target="../slideLayouts/slideLayout274.xml"/><Relationship Id="rId19" Type="http://schemas.openxmlformats.org/officeDocument/2006/relationships/slideLayout" Target="../slideLayouts/slideLayout283.xml"/><Relationship Id="rId31" Type="http://schemas.openxmlformats.org/officeDocument/2006/relationships/image" Target="../media/image24.png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8.xml"/><Relationship Id="rId22" Type="http://schemas.openxmlformats.org/officeDocument/2006/relationships/slideLayout" Target="../slideLayouts/slideLayout286.xml"/><Relationship Id="rId27" Type="http://schemas.openxmlformats.org/officeDocument/2006/relationships/slideLayout" Target="../slideLayouts/slideLayout291.xml"/><Relationship Id="rId30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1.xml"/><Relationship Id="rId13" Type="http://schemas.openxmlformats.org/officeDocument/2006/relationships/slideLayout" Target="../slideLayouts/slideLayout306.xml"/><Relationship Id="rId18" Type="http://schemas.openxmlformats.org/officeDocument/2006/relationships/slideLayout" Target="../slideLayouts/slideLayout311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296.xml"/><Relationship Id="rId21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00.xml"/><Relationship Id="rId12" Type="http://schemas.openxmlformats.org/officeDocument/2006/relationships/slideLayout" Target="../slideLayouts/slideLayout305.xml"/><Relationship Id="rId17" Type="http://schemas.openxmlformats.org/officeDocument/2006/relationships/slideLayout" Target="../slideLayouts/slideLayout310.xml"/><Relationship Id="rId25" Type="http://schemas.openxmlformats.org/officeDocument/2006/relationships/theme" Target="../theme/theme13.xml"/><Relationship Id="rId2" Type="http://schemas.openxmlformats.org/officeDocument/2006/relationships/slideLayout" Target="../slideLayouts/slideLayout295.xml"/><Relationship Id="rId16" Type="http://schemas.openxmlformats.org/officeDocument/2006/relationships/slideLayout" Target="../slideLayouts/slideLayout309.xml"/><Relationship Id="rId20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9.xml"/><Relationship Id="rId11" Type="http://schemas.openxmlformats.org/officeDocument/2006/relationships/slideLayout" Target="../slideLayouts/slideLayout304.xml"/><Relationship Id="rId24" Type="http://schemas.openxmlformats.org/officeDocument/2006/relationships/slideLayout" Target="../slideLayouts/slideLayout317.xml"/><Relationship Id="rId5" Type="http://schemas.openxmlformats.org/officeDocument/2006/relationships/slideLayout" Target="../slideLayouts/slideLayout298.xml"/><Relationship Id="rId15" Type="http://schemas.openxmlformats.org/officeDocument/2006/relationships/slideLayout" Target="../slideLayouts/slideLayout308.xml"/><Relationship Id="rId23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03.xml"/><Relationship Id="rId19" Type="http://schemas.openxmlformats.org/officeDocument/2006/relationships/slideLayout" Target="../slideLayouts/slideLayout312.xml"/><Relationship Id="rId4" Type="http://schemas.openxmlformats.org/officeDocument/2006/relationships/slideLayout" Target="../slideLayouts/slideLayout297.xml"/><Relationship Id="rId9" Type="http://schemas.openxmlformats.org/officeDocument/2006/relationships/slideLayout" Target="../slideLayouts/slideLayout302.xml"/><Relationship Id="rId14" Type="http://schemas.openxmlformats.org/officeDocument/2006/relationships/slideLayout" Target="../slideLayouts/slideLayout307.xml"/><Relationship Id="rId22" Type="http://schemas.openxmlformats.org/officeDocument/2006/relationships/slideLayout" Target="../slideLayouts/slideLayout3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61.xml"/><Relationship Id="rId18" Type="http://schemas.openxmlformats.org/officeDocument/2006/relationships/slideLayout" Target="../slideLayouts/slideLayout166.xml"/><Relationship Id="rId26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51.xml"/><Relationship Id="rId21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17" Type="http://schemas.openxmlformats.org/officeDocument/2006/relationships/slideLayout" Target="../slideLayouts/slideLayout165.xml"/><Relationship Id="rId25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50.xml"/><Relationship Id="rId16" Type="http://schemas.openxmlformats.org/officeDocument/2006/relationships/slideLayout" Target="../slideLayouts/slideLayout164.xml"/><Relationship Id="rId20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24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63.xml"/><Relationship Id="rId23" Type="http://schemas.openxmlformats.org/officeDocument/2006/relationships/slideLayout" Target="../slideLayouts/slideLayout17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58.xml"/><Relationship Id="rId19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slideLayout" Target="../slideLayouts/slideLayout162.xml"/><Relationship Id="rId22" Type="http://schemas.openxmlformats.org/officeDocument/2006/relationships/slideLayout" Target="../slideLayouts/slideLayout170.xml"/><Relationship Id="rId27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slideLayout" Target="../slideLayouts/slideLayout187.xml"/><Relationship Id="rId1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6.xml"/><Relationship Id="rId17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76.xml"/><Relationship Id="rId16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84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Relationship Id="rId14" Type="http://schemas.openxmlformats.org/officeDocument/2006/relationships/slideLayout" Target="../slideLayouts/slideLayout1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18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195.xml"/><Relationship Id="rId21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slideLayout" Target="../slideLayouts/slideLayout209.xml"/><Relationship Id="rId25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20" Type="http://schemas.openxmlformats.org/officeDocument/2006/relationships/slideLayout" Target="../slideLayouts/slideLayout212.xml"/><Relationship Id="rId29" Type="http://schemas.openxmlformats.org/officeDocument/2006/relationships/theme" Target="../theme/theme9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24" Type="http://schemas.openxmlformats.org/officeDocument/2006/relationships/slideLayout" Target="../slideLayouts/slideLayout216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23" Type="http://schemas.openxmlformats.org/officeDocument/2006/relationships/slideLayout" Target="../slideLayouts/slideLayout215.xml"/><Relationship Id="rId28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02.xml"/><Relationship Id="rId19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Relationship Id="rId22" Type="http://schemas.openxmlformats.org/officeDocument/2006/relationships/slideLayout" Target="../slideLayouts/slideLayout214.xml"/><Relationship Id="rId27" Type="http://schemas.openxmlformats.org/officeDocument/2006/relationships/slideLayout" Target="../slideLayouts/slideLayout219.xml"/><Relationship Id="rId30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9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</p:sldLayoutIdLst>
  <p:transition spd="slow">
    <p:push dir="u"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77" r:id="rId8"/>
    <p:sldLayoutId id="2147484778" r:id="rId9"/>
    <p:sldLayoutId id="2147484779" r:id="rId10"/>
    <p:sldLayoutId id="2147484780" r:id="rId11"/>
    <p:sldLayoutId id="2147484781" r:id="rId12"/>
    <p:sldLayoutId id="2147484782" r:id="rId13"/>
    <p:sldLayoutId id="2147484783" r:id="rId14"/>
    <p:sldLayoutId id="2147484784" r:id="rId15"/>
    <p:sldLayoutId id="2147484785" r:id="rId16"/>
    <p:sldLayoutId id="2147484786" r:id="rId17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7" cy="2159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78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  <p:sldLayoutId id="2147484813" r:id="rId12"/>
    <p:sldLayoutId id="2147484814" r:id="rId13"/>
    <p:sldLayoutId id="2147484815" r:id="rId14"/>
    <p:sldLayoutId id="2147484816" r:id="rId15"/>
    <p:sldLayoutId id="2147484817" r:id="rId16"/>
    <p:sldLayoutId id="2147484818" r:id="rId17"/>
    <p:sldLayoutId id="2147484819" r:id="rId18"/>
    <p:sldLayoutId id="2147484820" r:id="rId19"/>
    <p:sldLayoutId id="2147484821" r:id="rId20"/>
    <p:sldLayoutId id="2147484822" r:id="rId21"/>
    <p:sldLayoutId id="2147484823" r:id="rId22"/>
    <p:sldLayoutId id="2147484824" r:id="rId23"/>
    <p:sldLayoutId id="2147484825" r:id="rId24"/>
    <p:sldLayoutId id="2147484826" r:id="rId25"/>
    <p:sldLayoutId id="2147484827" r:id="rId26"/>
    <p:sldLayoutId id="2147484828" r:id="rId27"/>
  </p:sldLayoutIdLst>
  <p:transition>
    <p:fade/>
  </p:transition>
  <p:txStyles>
    <p:titleStyle>
      <a:lvl1pPr algn="l" defTabSz="932502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11" marR="0" indent="-342811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49" marR="0" indent="-241238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894" marR="0" indent="-228542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35" marR="0" indent="-228542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977" marR="0" indent="-228542" algn="l" defTabSz="93250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379" indent="-233127" algn="l" defTabSz="9325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631" indent="-233127" algn="l" defTabSz="9325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882" indent="-233127" algn="l" defTabSz="9325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134" indent="-233127" algn="l" defTabSz="93250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66251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32502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98753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65002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331256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97506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63756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30009" algn="l" defTabSz="93250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  <p:sldLayoutId id="2147484843" r:id="rId14"/>
    <p:sldLayoutId id="2147484844" r:id="rId15"/>
    <p:sldLayoutId id="2147484845" r:id="rId16"/>
    <p:sldLayoutId id="2147484846" r:id="rId17"/>
    <p:sldLayoutId id="2147484847" r:id="rId18"/>
    <p:sldLayoutId id="2147484848" r:id="rId19"/>
    <p:sldLayoutId id="2147484849" r:id="rId20"/>
    <p:sldLayoutId id="2147484850" r:id="rId21"/>
    <p:sldLayoutId id="2147484851" r:id="rId22"/>
    <p:sldLayoutId id="2147484852" r:id="rId23"/>
    <p:sldLayoutId id="2147484853" r:id="rId24"/>
    <p:sldLayoutId id="2147484854" r:id="rId25"/>
    <p:sldLayoutId id="2147484855" r:id="rId26"/>
    <p:sldLayoutId id="2147484856" r:id="rId27"/>
    <p:sldLayoutId id="2147484857" r:id="rId28"/>
    <p:sldLayoutId id="2147484858" r:id="rId29"/>
  </p:sldLayoutIdLst>
  <p:transition spd="slow">
    <p:push dir="u"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8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1" r:id="rId1"/>
    <p:sldLayoutId id="2147484862" r:id="rId2"/>
    <p:sldLayoutId id="2147484863" r:id="rId3"/>
    <p:sldLayoutId id="2147484864" r:id="rId4"/>
    <p:sldLayoutId id="2147484865" r:id="rId5"/>
    <p:sldLayoutId id="2147484866" r:id="rId6"/>
    <p:sldLayoutId id="2147484867" r:id="rId7"/>
    <p:sldLayoutId id="2147484868" r:id="rId8"/>
    <p:sldLayoutId id="2147484869" r:id="rId9"/>
    <p:sldLayoutId id="2147484870" r:id="rId10"/>
    <p:sldLayoutId id="2147484871" r:id="rId11"/>
    <p:sldLayoutId id="2147484872" r:id="rId12"/>
    <p:sldLayoutId id="2147484873" r:id="rId13"/>
    <p:sldLayoutId id="2147484874" r:id="rId14"/>
    <p:sldLayoutId id="2147484875" r:id="rId15"/>
    <p:sldLayoutId id="2147484876" r:id="rId16"/>
    <p:sldLayoutId id="2147484877" r:id="rId17"/>
    <p:sldLayoutId id="2147484878" r:id="rId18"/>
    <p:sldLayoutId id="2147484879" r:id="rId19"/>
    <p:sldLayoutId id="2147484880" r:id="rId20"/>
    <p:sldLayoutId id="2147484881" r:id="rId21"/>
    <p:sldLayoutId id="2147484882" r:id="rId22"/>
    <p:sldLayoutId id="2147484883" r:id="rId23"/>
    <p:sldLayoutId id="2147484884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  <p:sldLayoutId id="2147484469" r:id="rId13"/>
    <p:sldLayoutId id="2147484470" r:id="rId14"/>
    <p:sldLayoutId id="2147484471" r:id="rId15"/>
    <p:sldLayoutId id="2147484472" r:id="rId16"/>
    <p:sldLayoutId id="2147484473" r:id="rId17"/>
    <p:sldLayoutId id="2147484474" r:id="rId18"/>
    <p:sldLayoutId id="2147484476" r:id="rId19"/>
    <p:sldLayoutId id="2147484477" r:id="rId20"/>
    <p:sldLayoutId id="2147484478" r:id="rId21"/>
    <p:sldLayoutId id="2147484479" r:id="rId22"/>
    <p:sldLayoutId id="2147484480" r:id="rId23"/>
  </p:sldLayoutIdLst>
  <p:transition spd="slow">
    <p:push dir="u"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0" y="233152"/>
            <a:ext cx="11375537" cy="772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1280" y="1476622"/>
            <a:ext cx="11378776" cy="5284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8518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  <p:sldLayoutId id="2147484493" r:id="rId12"/>
    <p:sldLayoutId id="2147484494" r:id="rId13"/>
    <p:sldLayoutId id="2147484495" r:id="rId14"/>
    <p:sldLayoutId id="2147484496" r:id="rId15"/>
    <p:sldLayoutId id="2147484497" r:id="rId16"/>
    <p:sldLayoutId id="2147484498" r:id="rId17"/>
    <p:sldLayoutId id="2147484499" r:id="rId18"/>
    <p:sldLayoutId id="2147484500" r:id="rId19"/>
    <p:sldLayoutId id="2147484501" r:id="rId20"/>
    <p:sldLayoutId id="2147484502" r:id="rId21"/>
    <p:sldLayoutId id="2147484503" r:id="rId22"/>
    <p:sldLayoutId id="2147484504" r:id="rId23"/>
    <p:sldLayoutId id="2147484505" r:id="rId24"/>
    <p:sldLayoutId id="2147484506" r:id="rId25"/>
    <p:sldLayoutId id="2147484507" r:id="rId26"/>
    <p:sldLayoutId id="2147484508" r:id="rId27"/>
    <p:sldLayoutId id="2147484509" r:id="rId28"/>
  </p:sldLayoutIdLst>
  <p:transition spd="slow">
    <p:push dir="u"/>
  </p:transition>
  <p:txStyles>
    <p:titleStyle>
      <a:lvl1pPr algn="l" defTabSz="932388" rtl="0" eaLnBrk="1" latinLnBrk="0" hangingPunct="1">
        <a:lnSpc>
          <a:spcPct val="90000"/>
        </a:lnSpc>
        <a:spcBef>
          <a:spcPct val="0"/>
        </a:spcBef>
        <a:buNone/>
        <a:defRPr lang="en-US" sz="5610" b="0" kern="1200" cap="none" spc="-102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46422" marR="0" indent="-346422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72" kern="1200" spc="-72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84384" marR="0" indent="-237963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48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814254" marR="0" indent="-229869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814254" algn="l"/>
        </a:tabLst>
        <a:defRPr sz="2448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50599" marR="0" indent="-236342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4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80467" marR="0" indent="-229869" algn="l" defTabSz="9323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80467" algn="l"/>
        </a:tabLst>
        <a:defRPr sz="204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64070" indent="-233098" algn="l" defTabSz="93238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60" indent="-233098" algn="l" defTabSz="93238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55" indent="-233098" algn="l" defTabSz="93238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48" indent="-233098" algn="l" defTabSz="932388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66193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2pPr>
      <a:lvl3pPr marL="932388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3pPr>
      <a:lvl4pPr marL="1398581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4pPr>
      <a:lvl5pPr marL="1864776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7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6pPr>
      <a:lvl7pPr marL="2797163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7pPr>
      <a:lvl8pPr marL="3263357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8pPr>
      <a:lvl9pPr marL="3729552" algn="l" defTabSz="932388" rtl="0" eaLnBrk="1" latinLnBrk="0" hangingPunct="1">
        <a:defRPr sz="19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3" y="233155"/>
            <a:ext cx="11375536" cy="7722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1282" y="1476622"/>
            <a:ext cx="11378776" cy="5284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970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93" r:id="rId13"/>
    <p:sldLayoutId id="2147484594" r:id="rId14"/>
    <p:sldLayoutId id="2147484595" r:id="rId15"/>
    <p:sldLayoutId id="2147484596" r:id="rId16"/>
    <p:sldLayoutId id="2147484597" r:id="rId17"/>
    <p:sldLayoutId id="2147484598" r:id="rId18"/>
    <p:sldLayoutId id="2147484599" r:id="rId19"/>
    <p:sldLayoutId id="2147484600" r:id="rId20"/>
    <p:sldLayoutId id="2147484601" r:id="rId21"/>
    <p:sldLayoutId id="2147484602" r:id="rId22"/>
    <p:sldLayoutId id="2147484603" r:id="rId23"/>
    <p:sldLayoutId id="2147484604" r:id="rId24"/>
    <p:sldLayoutId id="2147484605" r:id="rId25"/>
    <p:sldLayoutId id="2147484606" r:id="rId26"/>
    <p:sldLayoutId id="2147484607" r:id="rId27"/>
    <p:sldLayoutId id="2147484608" r:id="rId28"/>
  </p:sldLayoutIdLst>
  <p:transition spd="slow">
    <p:push dir="u"/>
  </p:transition>
  <p:txStyles>
    <p:titleStyle>
      <a:lvl1pPr algn="l" defTabSz="932086" rtl="0" eaLnBrk="1" latinLnBrk="0" hangingPunct="1">
        <a:lnSpc>
          <a:spcPct val="90000"/>
        </a:lnSpc>
        <a:spcBef>
          <a:spcPct val="0"/>
        </a:spcBef>
        <a:buNone/>
        <a:defRPr lang="en-US" sz="5607" b="0" kern="1200" cap="none" spc="-102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46310" marR="0" indent="-346310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71" kern="1200" spc="-72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84195" marR="0" indent="-237886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47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813989" marR="0" indent="-229794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813989" algn="l"/>
        </a:tabLst>
        <a:defRPr sz="2447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50257" marR="0" indent="-236265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39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80051" marR="0" indent="-229794" algn="l" defTabSz="93208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80051" algn="l"/>
        </a:tabLst>
        <a:defRPr sz="2039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63238" indent="-233022" algn="l" defTabSz="932086" rtl="0" eaLnBrk="1" latinLnBrk="0" hangingPunct="1">
        <a:spcBef>
          <a:spcPct val="20000"/>
        </a:spcBef>
        <a:buFont typeface="Arial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6pPr>
      <a:lvl7pPr marL="3029276" indent="-233022" algn="l" defTabSz="932086" rtl="0" eaLnBrk="1" latinLnBrk="0" hangingPunct="1">
        <a:spcBef>
          <a:spcPct val="20000"/>
        </a:spcBef>
        <a:buFont typeface="Arial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7pPr>
      <a:lvl8pPr marL="3495321" indent="-233022" algn="l" defTabSz="932086" rtl="0" eaLnBrk="1" latinLnBrk="0" hangingPunct="1">
        <a:spcBef>
          <a:spcPct val="20000"/>
        </a:spcBef>
        <a:buFont typeface="Arial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8pPr>
      <a:lvl9pPr marL="3961362" indent="-233022" algn="l" defTabSz="932086" rtl="0" eaLnBrk="1" latinLnBrk="0" hangingPunct="1">
        <a:spcBef>
          <a:spcPct val="20000"/>
        </a:spcBef>
        <a:buFont typeface="Arial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1pPr>
      <a:lvl2pPr marL="466041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32086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3pPr>
      <a:lvl4pPr marL="1398128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1864171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330209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2796256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262298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3728341" algn="l" defTabSz="932086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9" r:id="rId1"/>
    <p:sldLayoutId id="2147484620" r:id="rId2"/>
    <p:sldLayoutId id="2147484621" r:id="rId3"/>
    <p:sldLayoutId id="2147484622" r:id="rId4"/>
    <p:sldLayoutId id="2147484623" r:id="rId5"/>
    <p:sldLayoutId id="2147484624" r:id="rId6"/>
    <p:sldLayoutId id="2147484625" r:id="rId7"/>
    <p:sldLayoutId id="2147484626" r:id="rId8"/>
    <p:sldLayoutId id="2147484627" r:id="rId9"/>
    <p:sldLayoutId id="2147484628" r:id="rId10"/>
    <p:sldLayoutId id="2147484629" r:id="rId11"/>
    <p:sldLayoutId id="2147484630" r:id="rId12"/>
    <p:sldLayoutId id="2147484631" r:id="rId13"/>
    <p:sldLayoutId id="2147484632" r:id="rId14"/>
    <p:sldLayoutId id="2147484633" r:id="rId15"/>
    <p:sldLayoutId id="2147484634" r:id="rId16"/>
    <p:sldLayoutId id="2147484635" r:id="rId17"/>
    <p:sldLayoutId id="2147484636" r:id="rId18"/>
    <p:sldLayoutId id="2147484637" r:id="rId19"/>
    <p:sldLayoutId id="2147484638" r:id="rId20"/>
    <p:sldLayoutId id="2147484639" r:id="rId21"/>
    <p:sldLayoutId id="2147484640" r:id="rId22"/>
    <p:sldLayoutId id="2147484641" r:id="rId23"/>
    <p:sldLayoutId id="2147484642" r:id="rId24"/>
    <p:sldLayoutId id="2147484643" r:id="rId25"/>
    <p:sldLayoutId id="2147484644" r:id="rId26"/>
  </p:sldLayoutIdLst>
  <p:transition spd="slow">
    <p:push dir="u"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1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6" r:id="rId1"/>
    <p:sldLayoutId id="2147484647" r:id="rId2"/>
    <p:sldLayoutId id="2147484648" r:id="rId3"/>
    <p:sldLayoutId id="2147484649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</p:sldLayoutIdLst>
  <p:transition spd="slow">
    <p:push dir="u"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7" cy="2159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2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3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65" r:id="rId1"/>
    <p:sldLayoutId id="2147484666" r:id="rId2"/>
    <p:sldLayoutId id="2147484667" r:id="rId3"/>
    <p:sldLayoutId id="2147484668" r:id="rId4"/>
    <p:sldLayoutId id="2147484669" r:id="rId5"/>
    <p:sldLayoutId id="2147484670" r:id="rId6"/>
    <p:sldLayoutId id="2147484671" r:id="rId7"/>
    <p:sldLayoutId id="2147484672" r:id="rId8"/>
    <p:sldLayoutId id="2147484673" r:id="rId9"/>
    <p:sldLayoutId id="2147484674" r:id="rId10"/>
    <p:sldLayoutId id="2147484675" r:id="rId11"/>
    <p:sldLayoutId id="2147484676" r:id="rId12"/>
    <p:sldLayoutId id="2147484677" r:id="rId13"/>
    <p:sldLayoutId id="2147484678" r:id="rId14"/>
    <p:sldLayoutId id="2147484679" r:id="rId15"/>
    <p:sldLayoutId id="2147484680" r:id="rId16"/>
    <p:sldLayoutId id="2147484681" r:id="rId17"/>
    <p:sldLayoutId id="2147484682" r:id="rId18"/>
    <p:sldLayoutId id="2147484683" r:id="rId19"/>
    <p:sldLayoutId id="2147484684" r:id="rId20"/>
    <p:sldLayoutId id="2147484685" r:id="rId21"/>
    <p:sldLayoutId id="2147484686" r:id="rId22"/>
    <p:sldLayoutId id="2147484687" r:id="rId23"/>
    <p:sldLayoutId id="2147484688" r:id="rId24"/>
    <p:sldLayoutId id="2147484689" r:id="rId25"/>
    <p:sldLayoutId id="2147484690" r:id="rId26"/>
  </p:sldLayoutIdLst>
  <p:transition spd="slow">
    <p:push dir="u"/>
  </p:transition>
  <p:txStyles>
    <p:titleStyle>
      <a:lvl1pPr algn="l" defTabSz="932681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7" marR="0" indent="-342877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61" marR="0" indent="-241284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48" marR="0" indent="-228586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32" marR="0" indent="-228586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218" marR="0" indent="-228586" algn="l" defTabSz="932681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72" indent="-233171" algn="l" defTabSz="9326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213" indent="-233171" algn="l" defTabSz="9326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54" indent="-233171" algn="l" defTabSz="9326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95" indent="-233171" algn="l" defTabSz="9326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66341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32681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99022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65361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331704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98043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64383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30725" algn="l" defTabSz="93268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65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  <p:sldLayoutId id="2147484704" r:id="rId12"/>
    <p:sldLayoutId id="2147484705" r:id="rId13"/>
    <p:sldLayoutId id="2147484706" r:id="rId14"/>
    <p:sldLayoutId id="2147484707" r:id="rId15"/>
    <p:sldLayoutId id="2147484708" r:id="rId16"/>
    <p:sldLayoutId id="2147484709" r:id="rId17"/>
    <p:sldLayoutId id="2147484710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  <p:sldLayoutId id="2147484723" r:id="rId12"/>
    <p:sldLayoutId id="2147484724" r:id="rId13"/>
    <p:sldLayoutId id="2147484725" r:id="rId14"/>
    <p:sldLayoutId id="2147484726" r:id="rId15"/>
    <p:sldLayoutId id="2147484727" r:id="rId16"/>
    <p:sldLayoutId id="2147484728" r:id="rId17"/>
    <p:sldLayoutId id="2147484729" r:id="rId18"/>
    <p:sldLayoutId id="2147484730" r:id="rId19"/>
    <p:sldLayoutId id="2147484731" r:id="rId20"/>
    <p:sldLayoutId id="2147484732" r:id="rId21"/>
    <p:sldLayoutId id="2147484733" r:id="rId22"/>
    <p:sldLayoutId id="2147484734" r:id="rId23"/>
    <p:sldLayoutId id="2147484735" r:id="rId24"/>
    <p:sldLayoutId id="2147484736" r:id="rId25"/>
    <p:sldLayoutId id="2147484737" r:id="rId26"/>
    <p:sldLayoutId id="2147484738" r:id="rId27"/>
    <p:sldLayoutId id="2147484739" r:id="rId28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intel-realsense-sdk/documentation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oftware-download/windows10" TargetMode="External"/><Relationship Id="rId7" Type="http://schemas.openxmlformats.org/officeDocument/2006/relationships/hyperlink" Target="https://go.microsoft.com/fwlink/?LinkId=698769" TargetMode="External"/><Relationship Id="rId2" Type="http://schemas.openxmlformats.org/officeDocument/2006/relationships/hyperlink" Target="https://developer.microsoft.com/en-us/windows/downloads/virtual-machines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github.com/Microsoft/Windows-universal-samples" TargetMode="External"/><Relationship Id="rId5" Type="http://schemas.openxmlformats.org/officeDocument/2006/relationships/hyperlink" Target="https://go.microsoft.com/fwlink/?LinkID=698771" TargetMode="External"/><Relationship Id="rId4" Type="http://schemas.openxmlformats.org/officeDocument/2006/relationships/hyperlink" Target="https://www.visualstudio.com/downloads/download-visual-studio-v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4561" TargetMode="Externa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7" y="206851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6734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7714" y="767284"/>
            <a:ext cx="8400120" cy="545995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Intel RealSense F200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Video, Depth, Infra-Red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Facial Tracking &amp; Identification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Hand Tracking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Object Tracking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3D Scanning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&amp; more over 0.5m-1.0m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C#, C++, Unity, Java, JavaScript, Unity</a:t>
            </a:r>
          </a:p>
        </p:txBody>
      </p:sp>
    </p:spTree>
    <p:extLst>
      <p:ext uri="{BB962C8B-B14F-4D97-AF65-F5344CB8AC3E}">
        <p14:creationId xmlns:p14="http://schemas.microsoft.com/office/powerpoint/2010/main" val="15769501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190500"/>
            <a:ext cx="4662174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what you need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087" y="1400175"/>
            <a:ext cx="11544300" cy="48998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 PC or Mac running Windows 8.1 (x64) or Windows 10</a:t>
            </a:r>
            <a:endParaRPr lang="en-GB" sz="2800" dirty="0">
              <a:latin typeface="+mj-lt"/>
            </a:endParaRP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can get you to Windows 10 as per slide 5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needs to be a pretty decent spec + USB 3.0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Visual Studio 2010-2015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can get you to Visual Studio 2015 Update 2 as per slide 5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Intel RealSense F200 driver and SDK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have 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hlinkClick r:id="rId2"/>
              </a:rPr>
              <a:t>these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downloaded for you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 can build desktop apps with these (UWP support shaky!)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Samples - installed with the SDK</a:t>
            </a:r>
          </a:p>
        </p:txBody>
      </p:sp>
    </p:spTree>
    <p:extLst>
      <p:ext uri="{BB962C8B-B14F-4D97-AF65-F5344CB8AC3E}">
        <p14:creationId xmlns:p14="http://schemas.microsoft.com/office/powerpoint/2010/main" val="13500473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2892" y="2660110"/>
            <a:ext cx="4489755" cy="16743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RealSense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Quick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33997513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0875" y="2563160"/>
            <a:ext cx="5433796" cy="186820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have fun </a:t>
            </a: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sym typeface="Wingdings" panose="05000000000000000000" pitchFamily="2" charset="2"/>
              </a:rPr>
              <a:t>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sym typeface="Wingdings" panose="05000000000000000000" pitchFamily="2" charset="2"/>
              </a:rPr>
              <a:t>ask if you’re stuck</a:t>
            </a:r>
            <a:endParaRPr lang="en-GB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10817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7" y="206851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272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425" y="514350"/>
            <a:ext cx="4625305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getting started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3549" y="2150740"/>
            <a:ext cx="3809376" cy="269304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Windows 10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Kinect V2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RealSense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7975" y="5827337"/>
            <a:ext cx="9108647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Mike Taulty, Microsoft, @</a:t>
            </a:r>
            <a:r>
              <a:rPr lang="en-GB" sz="3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mtaulty</a:t>
            </a:r>
            <a:r>
              <a:rPr lang="en-GB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mtaulty.com</a:t>
            </a:r>
            <a:endParaRPr lang="en-GB" sz="5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5074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571" y="2354268"/>
            <a:ext cx="10439333" cy="2285988"/>
            <a:chOff x="998571" y="2085975"/>
            <a:chExt cx="10439333" cy="2285988"/>
          </a:xfrm>
        </p:grpSpPr>
        <p:sp>
          <p:nvSpPr>
            <p:cNvPr id="2" name="TextBox 1"/>
            <p:cNvSpPr txBox="1"/>
            <p:nvPr/>
          </p:nvSpPr>
          <p:spPr>
            <a:xfrm>
              <a:off x="2338360" y="2085975"/>
              <a:ext cx="7759753" cy="10433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5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these slides are on github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8571" y="3467100"/>
              <a:ext cx="10439333" cy="9048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4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http://github.com/mtaulty/recognitionhack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3362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6202" y="2029168"/>
            <a:ext cx="7703134" cy="293618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Windows 10 UWP Apps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Speech (needs microphone)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Face (needs webcam)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Pen &amp; Ink (~needs digitizer/tablet)</a:t>
            </a:r>
          </a:p>
        </p:txBody>
      </p:sp>
    </p:spTree>
    <p:extLst>
      <p:ext uri="{BB962C8B-B14F-4D97-AF65-F5344CB8AC3E}">
        <p14:creationId xmlns:p14="http://schemas.microsoft.com/office/powerpoint/2010/main" val="25947542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190500"/>
            <a:ext cx="4662174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what you need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087" y="1400175"/>
            <a:ext cx="11544300" cy="53860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 PC or Mac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have a few Surface Pro3s to loan if your team needs one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Windows 10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have some </a:t>
            </a:r>
            <a:r>
              <a:rPr lang="en-GB" sz="2800" dirty="0">
                <a:solidFill>
                  <a:srgbClr val="FF0000"/>
                </a:solidFill>
                <a:latin typeface="+mj-lt"/>
                <a:hlinkClick r:id="rId2"/>
              </a:rPr>
              <a:t>virtual machines</a:t>
            </a:r>
            <a:r>
              <a:rPr lang="en-GB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sz="2800" dirty="0">
                <a:latin typeface="+mj-lt"/>
              </a:rPr>
              <a:t>(Parallels, VMWare, Hyper-V, </a:t>
            </a:r>
            <a:r>
              <a:rPr lang="en-GB" sz="2800" dirty="0" err="1">
                <a:latin typeface="+mj-lt"/>
              </a:rPr>
              <a:t>VBox</a:t>
            </a:r>
            <a:r>
              <a:rPr lang="en-GB" sz="2800" dirty="0">
                <a:latin typeface="+mj-lt"/>
              </a:rPr>
              <a:t>)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We have </a:t>
            </a:r>
            <a:r>
              <a:rPr lang="en-GB" sz="2800" dirty="0">
                <a:latin typeface="+mj-lt"/>
                <a:hlinkClick r:id="rId3"/>
              </a:rPr>
              <a:t>the bits</a:t>
            </a:r>
            <a:r>
              <a:rPr lang="en-GB" sz="2800" dirty="0">
                <a:latin typeface="+mj-lt"/>
              </a:rPr>
              <a:t> to upgrade you (64-bit, W10 Pro/Home)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Visual Studio 2015 Update 2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We have the </a:t>
            </a:r>
            <a:r>
              <a:rPr lang="en-GB" sz="2800" dirty="0">
                <a:latin typeface="+mj-lt"/>
                <a:hlinkClick r:id="rId4"/>
              </a:rPr>
              <a:t>community edition</a:t>
            </a:r>
            <a:r>
              <a:rPr lang="en-GB" sz="2800" dirty="0">
                <a:latin typeface="+mj-lt"/>
              </a:rPr>
              <a:t> for you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Windows 10 SDK and Samples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We have the </a:t>
            </a:r>
            <a:r>
              <a:rPr lang="en-GB" sz="2800" dirty="0">
                <a:latin typeface="+mj-lt"/>
                <a:hlinkClick r:id="rId5"/>
              </a:rPr>
              <a:t>standalone SDK</a:t>
            </a:r>
            <a:r>
              <a:rPr lang="en-GB" sz="2800" dirty="0">
                <a:latin typeface="+mj-lt"/>
              </a:rPr>
              <a:t>, the samples are on </a:t>
            </a:r>
            <a:r>
              <a:rPr lang="en-GB" sz="2800" dirty="0">
                <a:latin typeface="+mj-lt"/>
                <a:hlinkClick r:id="rId6"/>
              </a:rPr>
              <a:t>github</a:t>
            </a:r>
            <a:endParaRPr lang="en-GB" sz="2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(Optional) Windows 10 Mobile Emulators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We have </a:t>
            </a:r>
            <a:r>
              <a:rPr lang="en-GB" sz="2800" dirty="0">
                <a:latin typeface="+mj-lt"/>
                <a:hlinkClick r:id="rId7"/>
              </a:rPr>
              <a:t>them</a:t>
            </a:r>
            <a:r>
              <a:rPr lang="en-GB" sz="2800" dirty="0">
                <a:latin typeface="+mj-lt"/>
              </a:rPr>
              <a:t> downloaded</a:t>
            </a:r>
          </a:p>
        </p:txBody>
      </p:sp>
    </p:spTree>
    <p:extLst>
      <p:ext uri="{BB962C8B-B14F-4D97-AF65-F5344CB8AC3E}">
        <p14:creationId xmlns:p14="http://schemas.microsoft.com/office/powerpoint/2010/main" val="3215699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2892" y="2660110"/>
            <a:ext cx="4489755" cy="16743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Windows 10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Quick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29068290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1751" y="1398226"/>
            <a:ext cx="5572038" cy="482901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Kinect V2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Directional Audio, Video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Depth, Infra-Red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Facial Tracking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Skeletal Tracking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&amp; more over 1-8m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C++, C#, JavaScript</a:t>
            </a:r>
          </a:p>
        </p:txBody>
      </p:sp>
    </p:spTree>
    <p:extLst>
      <p:ext uri="{BB962C8B-B14F-4D97-AF65-F5344CB8AC3E}">
        <p14:creationId xmlns:p14="http://schemas.microsoft.com/office/powerpoint/2010/main" val="19126193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190500"/>
            <a:ext cx="4662174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what you need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087" y="1400175"/>
            <a:ext cx="11544300" cy="48998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 PC or Mac running Windows 8.0, 8.1 or Windows 10</a:t>
            </a:r>
            <a:endParaRPr lang="en-GB" sz="2800" dirty="0">
              <a:latin typeface="+mj-lt"/>
            </a:endParaRP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can get you to Windows 10 as per slide 5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needs to be a pretty decent spec (see 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hlinkClick r:id="rId2"/>
              </a:rPr>
              <a:t>here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) + USB 3.0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Visual Studio 2012, 2013 or 2015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can get you to Visual Studio 2015 Update 2 as per slide 5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Kinect for Windows V2.0 SDK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 have 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hlinkClick r:id="rId2"/>
              </a:rPr>
              <a:t>this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downloaded for you</a:t>
            </a:r>
          </a:p>
          <a:p>
            <a:pPr marL="809271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 can build full desktop or Windows 8.1 apps with this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Samples - installed with the SDK</a:t>
            </a:r>
          </a:p>
        </p:txBody>
      </p:sp>
    </p:spTree>
    <p:extLst>
      <p:ext uri="{BB962C8B-B14F-4D97-AF65-F5344CB8AC3E}">
        <p14:creationId xmlns:p14="http://schemas.microsoft.com/office/powerpoint/2010/main" val="16913860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2892" y="2660110"/>
            <a:ext cx="4489755" cy="16743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Kinect V2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Quick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577115502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UILD CHARCOAL BACKGROUND">
  <a:themeElements>
    <a:clrScheme name="Custom 1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FFFFFF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10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11.xml><?xml version="1.0" encoding="utf-8"?>
<a:theme xmlns:a="http://schemas.openxmlformats.org/drawingml/2006/main" name="2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12.xml><?xml version="1.0" encoding="utf-8"?>
<a:theme xmlns:a="http://schemas.openxmlformats.org/drawingml/2006/main" name="1_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13.xml><?xml version="1.0" encoding="utf-8"?>
<a:theme xmlns:a="http://schemas.openxmlformats.org/drawingml/2006/main" name="LIGHT COLOR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8D89426A-98D9-452E-82D2-38C97A5E7430}" vid="{43CB4C6F-FCEB-4846-9678-AF1F381D6EF6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3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7_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6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3A433C9C-0258-4CEB-A2D7-A4E910E04DB2}" vid="{8200ECBB-BA74-406B-85E6-41B24335E625}"/>
    </a:ext>
  </a:extLst>
</a:theme>
</file>

<file path=ppt/theme/theme7.xml><?xml version="1.0" encoding="utf-8"?>
<a:theme xmlns:a="http://schemas.openxmlformats.org/drawingml/2006/main" name="8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8.xml><?xml version="1.0" encoding="utf-8"?>
<a:theme xmlns:a="http://schemas.openxmlformats.org/drawingml/2006/main" name="5-30599_GA_Summit_2015_Template">
  <a:themeElements>
    <a:clrScheme name="Custom 5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80D6"/>
      </a:accent1>
      <a:accent2>
        <a:srgbClr val="D83B01"/>
      </a:accent2>
      <a:accent3>
        <a:srgbClr val="5C2D91"/>
      </a:accent3>
      <a:accent4>
        <a:srgbClr val="00188F"/>
      </a:accent4>
      <a:accent5>
        <a:srgbClr val="B4009E"/>
      </a:accent5>
      <a:accent6>
        <a:srgbClr val="107C10"/>
      </a:accent6>
      <a:hlink>
        <a:srgbClr val="0080D6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ture Decoded 2015 - PowerPoint Template v03" id="{95D78855-08BA-4FC7-90E4-212449047686}" vid="{8DAF7B0A-2C6E-4B4E-BA27-A1218E1D8D9C}"/>
    </a:ext>
  </a:extLst>
</a:theme>
</file>

<file path=ppt/theme/theme9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Convergence_2015_General_Session_16x9</Template>
  <TotalTime>0</TotalTime>
  <Words>388</Words>
  <Application>Microsoft Office PowerPoint</Application>
  <PresentationFormat>Custom</PresentationFormat>
  <Paragraphs>66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6" baseType="lpstr">
      <vt:lpstr>ＭＳ Ｐゴシック</vt:lpstr>
      <vt:lpstr>Arial</vt:lpstr>
      <vt:lpstr>Avenir LT Pro 45 Book</vt:lpstr>
      <vt:lpstr>Consolas</vt:lpstr>
      <vt:lpstr>Segoe UI</vt:lpstr>
      <vt:lpstr>Segoe UI Light</vt:lpstr>
      <vt:lpstr>Segoe UI Semilight</vt:lpstr>
      <vt:lpstr>Wingdings</vt:lpstr>
      <vt:lpstr>1_BUILD CHARCOAL BACKGROUND</vt:lpstr>
      <vt:lpstr>2_5-30629_Build_Template_WHITE</vt:lpstr>
      <vt:lpstr>Metro_TT_Blue_16x9_02-12</vt:lpstr>
      <vt:lpstr>7_Metro_TT_Blue_16x9_02-12</vt:lpstr>
      <vt:lpstr>BUILD CHARCOAL BACKGROUND</vt:lpstr>
      <vt:lpstr>1_5-30629_Build_Template_WHITE</vt:lpstr>
      <vt:lpstr>8_BUILD CHARCOAL BACKGROUND</vt:lpstr>
      <vt:lpstr>5-30599_GA_Summit_2015_Template</vt:lpstr>
      <vt:lpstr>BUILD WHITE TEMPLATE</vt:lpstr>
      <vt:lpstr>3_5-30629_Build_Template_WHITE</vt:lpstr>
      <vt:lpstr>2_BUILD CHARCOAL BACKGROUND</vt:lpstr>
      <vt:lpstr>1_BUILD WHITE TEMPLATE</vt:lpstr>
      <vt:lpstr>LIGHT COLOR 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2015-11-02T17:27:44Z</dcterms:created>
  <dcterms:modified xsi:type="dcterms:W3CDTF">2016-06-23T09:03:05Z</dcterms:modified>
</cp:coreProperties>
</file>