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67" r:id="rId2"/>
    <p:sldId id="262" r:id="rId3"/>
    <p:sldId id="266" r:id="rId4"/>
    <p:sldId id="264" r:id="rId5"/>
    <p:sldId id="268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344529"/>
    <a:srgbClr val="2B3922"/>
    <a:srgbClr val="2E3722"/>
    <a:srgbClr val="FCF7F1"/>
    <a:srgbClr val="B8D233"/>
    <a:srgbClr val="5CC6D6"/>
    <a:srgbClr val="F8D22F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12/04/2022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12/04/2022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12/04/2022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12/04/2022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12/04/2022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12/04/2022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12/04/2022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12/04/2022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12/04/2022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12/04/2022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12/04/2022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12/04/2022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12/04/2022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12/04/2022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11111-811A-4E36-9C3F-6F70B85A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12/04/2022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81DEE7-9DD7-42D0-B7F3-8736CE01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3C8838D4-2611-42A7-887E-BFCDEBB5A697}"/>
              </a:ext>
            </a:extLst>
          </p:cNvPr>
          <p:cNvSpPr txBox="1">
            <a:spLocks/>
          </p:cNvSpPr>
          <p:nvPr/>
        </p:nvSpPr>
        <p:spPr>
          <a:xfrm>
            <a:off x="5072055" y="5949147"/>
            <a:ext cx="2047888" cy="53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pt-BR" sz="2000" dirty="0">
                <a:solidFill>
                  <a:schemeClr val="bg1"/>
                </a:solidFill>
                <a:latin typeface="Featured Item" panose="02000506000000020004" pitchFamily="2" charset="0"/>
              </a:rPr>
              <a:t>A</a:t>
            </a:r>
            <a:r>
              <a:rPr lang="pt-br" sz="2000" dirty="0">
                <a:solidFill>
                  <a:schemeClr val="bg1"/>
                </a:solidFill>
                <a:latin typeface="Featured Item" panose="02000506000000020004" pitchFamily="2" charset="0"/>
              </a:rPr>
              <a:t>gência de websites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9C9AB8A-00F7-4DED-8354-360A276A056B}"/>
              </a:ext>
            </a:extLst>
          </p:cNvPr>
          <p:cNvSpPr txBox="1">
            <a:spLocks/>
          </p:cNvSpPr>
          <p:nvPr/>
        </p:nvSpPr>
        <p:spPr>
          <a:xfrm>
            <a:off x="3708462" y="268942"/>
            <a:ext cx="4775075" cy="1727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4400" dirty="0">
                <a:solidFill>
                  <a:schemeClr val="bg1"/>
                </a:solidFill>
                <a:latin typeface="Disorder" pitchFamily="2" charset="0"/>
              </a:rPr>
              <a:t>R</a:t>
            </a:r>
            <a:r>
              <a:rPr lang="pt-br" sz="4400" dirty="0">
                <a:solidFill>
                  <a:schemeClr val="bg1"/>
                </a:solidFill>
                <a:latin typeface="Disorder" pitchFamily="2" charset="0"/>
              </a:rPr>
              <a:t>ags developer’s</a:t>
            </a:r>
          </a:p>
        </p:txBody>
      </p:sp>
    </p:spTree>
    <p:extLst>
      <p:ext uri="{BB962C8B-B14F-4D97-AF65-F5344CB8AC3E}">
        <p14:creationId xmlns:p14="http://schemas.microsoft.com/office/powerpoint/2010/main" val="43730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4943B-796B-43D2-9A16-944693AC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i="0" u="none" strike="noStrike" baseline="0" dirty="0">
                <a:solidFill>
                  <a:srgbClr val="006FC0"/>
                </a:solidFill>
                <a:latin typeface="ABeeZee" panose="02000000000000000000" pitchFamily="2" charset="0"/>
              </a:rPr>
              <a:t>INTRODUÇÃO</a:t>
            </a:r>
            <a:br>
              <a:rPr lang="pt-BR" sz="4000" b="0" i="0" u="none" strike="noStrike" baseline="0" dirty="0">
                <a:solidFill>
                  <a:srgbClr val="006FC0"/>
                </a:solidFill>
                <a:latin typeface="ABeeZee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5C870D-64B2-4B3C-8A45-C9C56DC3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ABeeZee" panose="02000000000000000000" pitchFamily="2" charset="0"/>
            </a:endParaRPr>
          </a:p>
          <a:p>
            <a:pPr marL="0" indent="0" algn="just">
              <a:buNone/>
            </a:pPr>
            <a:r>
              <a:rPr lang="pt-BR" sz="2700" b="0" i="0" u="none" strike="noStrike" baseline="0" dirty="0">
                <a:solidFill>
                  <a:srgbClr val="000000"/>
                </a:solidFill>
                <a:latin typeface="ABeeZee" panose="02000000000000000000" pitchFamily="2" charset="0"/>
              </a:rPr>
              <a:t>Consiste em um projeto empresarial que atua de forma totalmente remota, voltada a área de criação de websites, tendo opções, desde a mais simples e acessível, até a modelos mais sofisticados, com base nos "modelos padrão" que, serão moldados a partir dos pedidos do usuário, contanto que encaixe na sua escolha de pacote. 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0507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E853D-A4AF-4009-85A6-67C74248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>
            <a:normAutofit fontScale="92500" lnSpcReduction="10000"/>
          </a:bodyPr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ABeeZee" panose="02000000000000000000" pitchFamily="2" charset="0"/>
            </a:endParaRPr>
          </a:p>
          <a:p>
            <a:pPr marL="0" indent="0" algn="ctr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BeeZee" panose="02000000000000000000" pitchFamily="2" charset="0"/>
              </a:rPr>
              <a:t> </a:t>
            </a:r>
            <a:r>
              <a:rPr lang="pt-BR" sz="1800" b="0" i="0" u="none" strike="noStrike" baseline="0" dirty="0">
                <a:solidFill>
                  <a:srgbClr val="FF0000"/>
                </a:solidFill>
                <a:latin typeface="ABeeZee" panose="02000000000000000000" pitchFamily="2" charset="0"/>
              </a:rPr>
              <a:t>PROBLEMAS </a:t>
            </a:r>
          </a:p>
          <a:p>
            <a:pPr marL="0" indent="0" algn="just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BeeZee" panose="02000000000000000000" pitchFamily="2" charset="0"/>
              </a:rPr>
              <a:t>Definir padrões de preço para cada modelo, formas de pagamento, Tempo de entrega do serviço com alta demanda e a quantidade de opções apresentadas no portifólio da empresa, Garantia de serviço e sua funcionalidade. </a:t>
            </a:r>
          </a:p>
          <a:p>
            <a:pPr marL="0" indent="0" algn="ctr">
              <a:buNone/>
            </a:pPr>
            <a:r>
              <a:rPr lang="pt-BR" sz="1800" b="0" i="0" u="none" strike="noStrike" baseline="0" dirty="0">
                <a:solidFill>
                  <a:srgbClr val="00AF50"/>
                </a:solidFill>
                <a:latin typeface="ABeeZee" panose="02000000000000000000" pitchFamily="2" charset="0"/>
              </a:rPr>
              <a:t>OBJETIVO DO PROJETO </a:t>
            </a:r>
          </a:p>
          <a:p>
            <a:pPr marL="0" indent="0" algn="just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BeeZee" panose="02000000000000000000" pitchFamily="2" charset="0"/>
              </a:rPr>
              <a:t>Nos estabilizar nas ideias iniciais, checando a sua funcionalidade, e posteriormente estudar a ideia de não se prender no simples, e com o tempo expandir de acordo com as demandas, experiências, e assim não se prender ao mesmo público desde o início, gerando uma constante evolução do projeto. </a:t>
            </a:r>
          </a:p>
          <a:p>
            <a:pPr marL="0" indent="0" algn="ctr">
              <a:buNone/>
            </a:pPr>
            <a:r>
              <a:rPr lang="pt-BR" sz="1800" b="0" i="0" u="none" strike="noStrike" baseline="0" dirty="0">
                <a:solidFill>
                  <a:srgbClr val="FFC000"/>
                </a:solidFill>
                <a:latin typeface="ABeeZee" panose="02000000000000000000" pitchFamily="2" charset="0"/>
              </a:rPr>
              <a:t>JUSTIFICATIVA</a:t>
            </a:r>
          </a:p>
          <a:p>
            <a:pPr marL="0" indent="0" algn="just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BeeZee" panose="02000000000000000000" pitchFamily="2" charset="0"/>
              </a:rPr>
              <a:t>Tivemos outras ideias de caminhos para seguir, como venda de roupas, produtos esportivos, fornecedor de produtos e entre outros. Mas optamos pela criação de websites por ter diversos trabalhos com a Web, sendo assim, tendo a prática, e o aprimoramento das habilidades com HTML e CSS entre outras linguagens Web. </a:t>
            </a:r>
          </a:p>
          <a:p>
            <a:pPr marL="0" indent="0" algn="ctr">
              <a:buNone/>
            </a:pPr>
            <a:r>
              <a:rPr lang="pt-BR" sz="1800" b="0" i="0" u="none" strike="noStrike" baseline="0" dirty="0">
                <a:solidFill>
                  <a:srgbClr val="6F2F9F"/>
                </a:solidFill>
                <a:latin typeface="ABeeZee" panose="02000000000000000000" pitchFamily="2" charset="0"/>
              </a:rPr>
              <a:t>PÚBLICO ALVO</a:t>
            </a:r>
          </a:p>
          <a:p>
            <a:pPr marL="0" indent="0" algn="just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BeeZee" panose="02000000000000000000" pitchFamily="2" charset="0"/>
              </a:rPr>
              <a:t>Clientes com interesse em adquirir seu website, se comportando dentro dos padrões web. 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AAFCC-AFE4-4ABF-99B6-4FD6F364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12/04/2022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FCA3669-0972-42F4-BE49-BF8F58977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82" y="628805"/>
            <a:ext cx="5297873" cy="5641041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FC2D58-AFBC-48D0-9780-70C77D6C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44" y="3281081"/>
            <a:ext cx="5297873" cy="29887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A07593C-DBA3-46E0-B766-96D28F646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945" y="628805"/>
            <a:ext cx="5297873" cy="26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6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6C65B71-583B-4409-8E2D-DADC5213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31" y="688014"/>
            <a:ext cx="4693023" cy="22791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BA2510-EB6C-40D8-ABE5-2FE4C3FF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46" y="688015"/>
            <a:ext cx="4693023" cy="22791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7ACAA6-761E-44B4-B966-5EF9B9BD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246" y="3755936"/>
            <a:ext cx="4693023" cy="22791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3FA94F7-42D3-4960-9BC2-FD52FA359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31" y="3755936"/>
            <a:ext cx="4693023" cy="22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76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{E8290AF4-697B-4BEE-8C98-3897E5FFB6CC}tf78438558_win32</Template>
  <TotalTime>36</TotalTime>
  <Words>246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ABeeZee</vt:lpstr>
      <vt:lpstr>Calibri</vt:lpstr>
      <vt:lpstr>Century Gothic</vt:lpstr>
      <vt:lpstr>Disorder</vt:lpstr>
      <vt:lpstr>Featured Item</vt:lpstr>
      <vt:lpstr>Garamond</vt:lpstr>
      <vt:lpstr>SavonVTI</vt:lpstr>
      <vt:lpstr>Apresentação do PowerPoint</vt:lpstr>
      <vt:lpstr>INTRODUÇÃO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Moura</dc:creator>
  <cp:lastModifiedBy>Saulo Moura</cp:lastModifiedBy>
  <cp:revision>2</cp:revision>
  <dcterms:created xsi:type="dcterms:W3CDTF">2022-04-12T22:52:46Z</dcterms:created>
  <dcterms:modified xsi:type="dcterms:W3CDTF">2022-04-13T00:13:07Z</dcterms:modified>
</cp:coreProperties>
</file>