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7" r:id="rId3"/>
    <p:sldId id="260" r:id="rId4"/>
    <p:sldId id="261" r:id="rId5"/>
    <p:sldId id="262" r:id="rId6"/>
    <p:sldId id="263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2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EF8D7-3E4C-4FE1-A2BA-286FDC2ADDF7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A8423-DA02-476D-A775-CE6705B0C7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66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478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408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70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381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" name="Google Shape;3688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9" name="Google Shape;368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51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42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82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F326-6BA2-4B26-B4E4-70D8DCFC461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DA3-16E7-4438-9B1B-ACBDF723D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57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F326-6BA2-4B26-B4E4-70D8DCFC461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DA3-16E7-4438-9B1B-ACBDF723D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22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F326-6BA2-4B26-B4E4-70D8DCFC461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DA3-16E7-4438-9B1B-ACBDF723D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4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laceholder box">
  <p:cSld name="4 placeholder box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17444" y="782847"/>
            <a:ext cx="11357112" cy="56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417444" y="558294"/>
            <a:ext cx="11357112" cy="43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cxnSp>
        <p:nvCxnSpPr>
          <p:cNvPr id="53" name="Google Shape;53;p8"/>
          <p:cNvCxnSpPr/>
          <p:nvPr/>
        </p:nvCxnSpPr>
        <p:spPr>
          <a:xfrm>
            <a:off x="205409" y="6467061"/>
            <a:ext cx="11774556" cy="0"/>
          </a:xfrm>
          <a:prstGeom prst="straightConnector1">
            <a:avLst/>
          </a:prstGeom>
          <a:noFill/>
          <a:ln w="9525" cap="flat" cmpd="sng">
            <a:solidFill>
              <a:srgbClr val="0098A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54;p8"/>
          <p:cNvSpPr/>
          <p:nvPr/>
        </p:nvSpPr>
        <p:spPr>
          <a:xfrm>
            <a:off x="11622159" y="6467061"/>
            <a:ext cx="410817" cy="390939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11502889" y="6508642"/>
            <a:ext cx="6493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‹nº›</a:t>
            </a:fld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6" name="Google Shape;56;p8"/>
          <p:cNvSpPr>
            <a:spLocks noGrp="1"/>
          </p:cNvSpPr>
          <p:nvPr>
            <p:ph type="pic" idx="2"/>
          </p:nvPr>
        </p:nvSpPr>
        <p:spPr>
          <a:xfrm>
            <a:off x="790094" y="1987826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>
            <a:spLocks noGrp="1"/>
          </p:cNvSpPr>
          <p:nvPr>
            <p:ph type="pic" idx="3"/>
          </p:nvPr>
        </p:nvSpPr>
        <p:spPr>
          <a:xfrm>
            <a:off x="3592929" y="1987826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>
            <a:spLocks noGrp="1"/>
          </p:cNvSpPr>
          <p:nvPr>
            <p:ph type="pic" idx="4"/>
          </p:nvPr>
        </p:nvSpPr>
        <p:spPr>
          <a:xfrm>
            <a:off x="6395764" y="1987826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pic" idx="5"/>
          </p:nvPr>
        </p:nvSpPr>
        <p:spPr>
          <a:xfrm>
            <a:off x="9198599" y="1987826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4660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laceholder no slide number">
  <p:cSld name="full placeholder no slide numb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87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re Title">
  <p:cSld name="Centre 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17444" y="782847"/>
            <a:ext cx="11357112" cy="56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17444" y="558294"/>
            <a:ext cx="11357112" cy="43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205409" y="6467061"/>
            <a:ext cx="11774556" cy="0"/>
          </a:xfrm>
          <a:prstGeom prst="straightConnector1">
            <a:avLst/>
          </a:prstGeom>
          <a:noFill/>
          <a:ln w="9525" cap="flat" cmpd="sng">
            <a:solidFill>
              <a:srgbClr val="0098A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5"/>
          <p:cNvSpPr/>
          <p:nvPr/>
        </p:nvSpPr>
        <p:spPr>
          <a:xfrm>
            <a:off x="11622159" y="6467061"/>
            <a:ext cx="410817" cy="390939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11502889" y="6508642"/>
            <a:ext cx="6493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‹nº›</a:t>
            </a:fld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910368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Title">
  <p:cSld name="No 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6"/>
          <p:cNvCxnSpPr/>
          <p:nvPr/>
        </p:nvCxnSpPr>
        <p:spPr>
          <a:xfrm>
            <a:off x="205409" y="6467061"/>
            <a:ext cx="11774556" cy="0"/>
          </a:xfrm>
          <a:prstGeom prst="straightConnector1">
            <a:avLst/>
          </a:prstGeom>
          <a:noFill/>
          <a:ln w="9525" cap="flat" cmpd="sng">
            <a:solidFill>
              <a:srgbClr val="0098A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" name="Google Shape;36;p6"/>
          <p:cNvSpPr/>
          <p:nvPr/>
        </p:nvSpPr>
        <p:spPr>
          <a:xfrm>
            <a:off x="11622159" y="6467061"/>
            <a:ext cx="410817" cy="390939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11502889" y="6508642"/>
            <a:ext cx="6493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‹nº›</a:t>
            </a:fld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29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">
  <p:cSld name="Norm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7444" y="782847"/>
            <a:ext cx="11357112" cy="56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17444" y="558294"/>
            <a:ext cx="11357112" cy="43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205409" y="6467061"/>
            <a:ext cx="11774556" cy="0"/>
          </a:xfrm>
          <a:prstGeom prst="straightConnector1">
            <a:avLst/>
          </a:prstGeom>
          <a:noFill/>
          <a:ln w="9525" cap="flat" cmpd="sng">
            <a:solidFill>
              <a:srgbClr val="0098A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3"/>
          <p:cNvSpPr/>
          <p:nvPr/>
        </p:nvSpPr>
        <p:spPr>
          <a:xfrm>
            <a:off x="11622159" y="6467061"/>
            <a:ext cx="410817" cy="390939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02889" y="6508642"/>
            <a:ext cx="6493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‹nº›</a:t>
            </a:fld>
            <a:endParaRPr sz="1200" b="0" i="0" u="none" strike="noStrike" cap="non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571498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99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F326-6BA2-4B26-B4E4-70D8DCFC461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DA3-16E7-4438-9B1B-ACBDF723D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0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F326-6BA2-4B26-B4E4-70D8DCFC461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DA3-16E7-4438-9B1B-ACBDF723D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19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F326-6BA2-4B26-B4E4-70D8DCFC461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DA3-16E7-4438-9B1B-ACBDF723D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26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F326-6BA2-4B26-B4E4-70D8DCFC461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DA3-16E7-4438-9B1B-ACBDF723D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03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F326-6BA2-4B26-B4E4-70D8DCFC461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DA3-16E7-4438-9B1B-ACBDF723D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21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F326-6BA2-4B26-B4E4-70D8DCFC461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DA3-16E7-4438-9B1B-ACBDF723D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0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F326-6BA2-4B26-B4E4-70D8DCFC461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DA3-16E7-4438-9B1B-ACBDF723D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81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F326-6BA2-4B26-B4E4-70D8DCFC461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4DA3-16E7-4438-9B1B-ACBDF723D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97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F326-6BA2-4B26-B4E4-70D8DCFC461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D4DA3-16E7-4438-9B1B-ACBDF723DC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2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3" name="Google Shape;183;p29"/>
          <p:cNvSpPr/>
          <p:nvPr/>
        </p:nvSpPr>
        <p:spPr>
          <a:xfrm rot="-5400000">
            <a:off x="2792509" y="5614643"/>
            <a:ext cx="51098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4" name="Google Shape;184;p29"/>
          <p:cNvSpPr/>
          <p:nvPr/>
        </p:nvSpPr>
        <p:spPr>
          <a:xfrm rot="-5400000">
            <a:off x="4824507" y="5614641"/>
            <a:ext cx="510987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5" name="Google Shape;185;p29"/>
          <p:cNvSpPr/>
          <p:nvPr/>
        </p:nvSpPr>
        <p:spPr>
          <a:xfrm rot="-5400000">
            <a:off x="6856506" y="5614641"/>
            <a:ext cx="510989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6" name="Google Shape;186;p29"/>
          <p:cNvSpPr/>
          <p:nvPr/>
        </p:nvSpPr>
        <p:spPr>
          <a:xfrm rot="-5400000">
            <a:off x="8888505" y="5614639"/>
            <a:ext cx="510991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7" name="Google Shape;187;p29"/>
          <p:cNvSpPr/>
          <p:nvPr/>
        </p:nvSpPr>
        <p:spPr>
          <a:xfrm rot="-5400000">
            <a:off x="10920506" y="5614642"/>
            <a:ext cx="510987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8" name="Google Shape;188;p29"/>
          <p:cNvSpPr/>
          <p:nvPr/>
        </p:nvSpPr>
        <p:spPr>
          <a:xfrm rot="-5400000">
            <a:off x="760505" y="5614639"/>
            <a:ext cx="510992" cy="2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89" name="Google Shape;189;p29"/>
          <p:cNvGrpSpPr/>
          <p:nvPr/>
        </p:nvGrpSpPr>
        <p:grpSpPr>
          <a:xfrm>
            <a:off x="1" y="6764753"/>
            <a:ext cx="12191999" cy="134340"/>
            <a:chOff x="1" y="2110197"/>
            <a:chExt cx="12191999" cy="134340"/>
          </a:xfrm>
        </p:grpSpPr>
        <p:sp>
          <p:nvSpPr>
            <p:cNvPr id="190" name="Google Shape;190;p29"/>
            <p:cNvSpPr/>
            <p:nvPr/>
          </p:nvSpPr>
          <p:spPr>
            <a:xfrm rot="-5400000">
              <a:off x="2980836" y="1161370"/>
              <a:ext cx="134333" cy="2032000"/>
            </a:xfrm>
            <a:prstGeom prst="rect">
              <a:avLst/>
            </a:prstGeom>
            <a:solidFill>
              <a:srgbClr val="8998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91" name="Google Shape;191;p29"/>
            <p:cNvSpPr/>
            <p:nvPr/>
          </p:nvSpPr>
          <p:spPr>
            <a:xfrm rot="-5400000">
              <a:off x="5012835" y="1161369"/>
              <a:ext cx="134333" cy="2032000"/>
            </a:xfrm>
            <a:prstGeom prst="rect">
              <a:avLst/>
            </a:prstGeom>
            <a:solidFill>
              <a:srgbClr val="0098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92" name="Google Shape;192;p29"/>
            <p:cNvSpPr/>
            <p:nvPr/>
          </p:nvSpPr>
          <p:spPr>
            <a:xfrm rot="-5400000">
              <a:off x="7044834" y="1161369"/>
              <a:ext cx="134335" cy="2032000"/>
            </a:xfrm>
            <a:prstGeom prst="rect">
              <a:avLst/>
            </a:prstGeom>
            <a:solidFill>
              <a:srgbClr val="EBA4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 rot="-5400000">
              <a:off x="9076834" y="1161367"/>
              <a:ext cx="134336" cy="2032000"/>
            </a:xfrm>
            <a:prstGeom prst="rect">
              <a:avLst/>
            </a:prstGeom>
            <a:solidFill>
              <a:srgbClr val="D31B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94" name="Google Shape;194;p29"/>
            <p:cNvSpPr/>
            <p:nvPr/>
          </p:nvSpPr>
          <p:spPr>
            <a:xfrm rot="-5400000">
              <a:off x="11108832" y="1161366"/>
              <a:ext cx="134338" cy="2032000"/>
            </a:xfrm>
            <a:prstGeom prst="rect">
              <a:avLst/>
            </a:prstGeom>
            <a:solidFill>
              <a:srgbClr val="A246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 rot="-5400000">
              <a:off x="948836" y="1161370"/>
              <a:ext cx="134331" cy="2032000"/>
            </a:xfrm>
            <a:prstGeom prst="rect">
              <a:avLst/>
            </a:prstGeom>
            <a:solidFill>
              <a:srgbClr val="1081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</p:grpSp>
      <p:grpSp>
        <p:nvGrpSpPr>
          <p:cNvPr id="196" name="Google Shape;196;p29"/>
          <p:cNvGrpSpPr/>
          <p:nvPr/>
        </p:nvGrpSpPr>
        <p:grpSpPr>
          <a:xfrm>
            <a:off x="4064000" y="2529370"/>
            <a:ext cx="3701961" cy="1589010"/>
            <a:chOff x="1664677" y="1949380"/>
            <a:chExt cx="1195754" cy="1266093"/>
          </a:xfrm>
        </p:grpSpPr>
        <p:sp>
          <p:nvSpPr>
            <p:cNvPr id="197" name="Google Shape;197;p29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rgbClr val="1081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</p:grpSp>
      <p:sp>
        <p:nvSpPr>
          <p:cNvPr id="199" name="Google Shape;199;p29"/>
          <p:cNvSpPr/>
          <p:nvPr/>
        </p:nvSpPr>
        <p:spPr>
          <a:xfrm>
            <a:off x="4163901" y="2737169"/>
            <a:ext cx="3756606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solidFill>
                  <a:schemeClr val="lt1"/>
                </a:solidFill>
                <a:latin typeface="Algerian" panose="04020705040A02060702" pitchFamily="82" charset="0"/>
                <a:ea typeface="Lato Black"/>
                <a:cs typeface="Lato Black"/>
                <a:sym typeface="Lato Black"/>
              </a:rPr>
              <a:t>RAGS</a:t>
            </a:r>
            <a:endParaRPr sz="9600" b="0" i="0" u="none" strike="noStrike" cap="none" dirty="0">
              <a:solidFill>
                <a:schemeClr val="lt1"/>
              </a:solidFill>
              <a:latin typeface="Algerian" panose="04020705040A02060702" pitchFamily="82" charset="0"/>
              <a:ea typeface="Lato Black"/>
              <a:cs typeface="Lato Black"/>
              <a:sym typeface="Lato Black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660399" y="4118380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Black"/>
              <a:buNone/>
            </a:pPr>
            <a:r>
              <a:rPr lang="en-US" sz="48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Developers</a:t>
            </a:r>
            <a:endParaRPr sz="4800" b="0" i="0" u="none" strike="noStrike" cap="none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92626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8893" y="0"/>
            <a:ext cx="3254211" cy="68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5029" y="0"/>
            <a:ext cx="2721933" cy="68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0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7784" y="0"/>
            <a:ext cx="1516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5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3862" y="0"/>
            <a:ext cx="2744275" cy="68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5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8256" y="0"/>
            <a:ext cx="2615488" cy="68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14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5872" y="0"/>
            <a:ext cx="3260254" cy="68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4179" y="0"/>
            <a:ext cx="2243641" cy="68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0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4282" y="0"/>
            <a:ext cx="2783427" cy="68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2895" y="480574"/>
            <a:ext cx="4846211" cy="586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70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1473" y="0"/>
            <a:ext cx="4269056" cy="68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8"/>
          <p:cNvSpPr txBox="1">
            <a:spLocks noGrp="1"/>
          </p:cNvSpPr>
          <p:nvPr>
            <p:ph type="title"/>
          </p:nvPr>
        </p:nvSpPr>
        <p:spPr>
          <a:xfrm>
            <a:off x="598576" y="670006"/>
            <a:ext cx="2481956" cy="56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Nossa Equipe</a:t>
            </a:r>
            <a:endParaRPr sz="2800" b="0" i="0" u="none" strike="noStrike" cap="none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234" name="Google Shape;1234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1875" r="21875"/>
          <a:stretch/>
        </p:blipFill>
        <p:spPr>
          <a:xfrm>
            <a:off x="790094" y="1987826"/>
            <a:ext cx="21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Google Shape;1235;p4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1875" r="21875"/>
          <a:stretch/>
        </p:blipFill>
        <p:spPr>
          <a:xfrm>
            <a:off x="3592929" y="1987826"/>
            <a:ext cx="21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Google Shape;1236;p48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l="21875" r="21875"/>
          <a:stretch/>
        </p:blipFill>
        <p:spPr>
          <a:xfrm>
            <a:off x="9198599" y="1987826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p48"/>
          <p:cNvSpPr txBox="1"/>
          <p:nvPr/>
        </p:nvSpPr>
        <p:spPr>
          <a:xfrm>
            <a:off x="417444" y="6558480"/>
            <a:ext cx="3858721" cy="23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90"/>
              <a:buFont typeface="Arial"/>
              <a:buNone/>
            </a:pPr>
            <a:endParaRPr sz="1190" dirty="0">
              <a:solidFill>
                <a:srgbClr val="7F7F7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238" name="Google Shape;1238;p48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 l="21875" r="21875"/>
          <a:stretch/>
        </p:blipFill>
        <p:spPr>
          <a:xfrm>
            <a:off x="6360643" y="1987826"/>
            <a:ext cx="2160000" cy="21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9" name="Google Shape;1239;p48"/>
          <p:cNvGrpSpPr/>
          <p:nvPr/>
        </p:nvGrpSpPr>
        <p:grpSpPr>
          <a:xfrm>
            <a:off x="915906" y="4147826"/>
            <a:ext cx="1911799" cy="1664183"/>
            <a:chOff x="1459276" y="4487392"/>
            <a:chExt cx="1911799" cy="1664183"/>
          </a:xfrm>
        </p:grpSpPr>
        <p:grpSp>
          <p:nvGrpSpPr>
            <p:cNvPr id="1240" name="Google Shape;1240;p48"/>
            <p:cNvGrpSpPr/>
            <p:nvPr/>
          </p:nvGrpSpPr>
          <p:grpSpPr>
            <a:xfrm>
              <a:off x="1459276" y="4487392"/>
              <a:ext cx="1911799" cy="1300484"/>
              <a:chOff x="781314" y="4207399"/>
              <a:chExt cx="2384321" cy="1300484"/>
            </a:xfrm>
          </p:grpSpPr>
          <p:sp>
            <p:nvSpPr>
              <p:cNvPr id="1241" name="Google Shape;1241;p48"/>
              <p:cNvSpPr txBox="1"/>
              <p:nvPr/>
            </p:nvSpPr>
            <p:spPr>
              <a:xfrm>
                <a:off x="1010293" y="4207399"/>
                <a:ext cx="18743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 smtClean="0">
                    <a:solidFill>
                      <a:schemeClr val="dk1"/>
                    </a:solidFill>
                    <a:latin typeface="Roboto Black"/>
                    <a:ea typeface="Roboto Black"/>
                    <a:cs typeface="Roboto Black"/>
                    <a:sym typeface="Roboto Black"/>
                  </a:rPr>
                  <a:t>Saulo</a:t>
                </a:r>
                <a:r>
                  <a:rPr lang="en-US" dirty="0" smtClean="0">
                    <a:solidFill>
                      <a:schemeClr val="dk1"/>
                    </a:solidFill>
                    <a:latin typeface="Roboto Black"/>
                    <a:ea typeface="Roboto Black"/>
                    <a:cs typeface="Roboto Black"/>
                    <a:sym typeface="Roboto Black"/>
                  </a:rPr>
                  <a:t> Moura</a:t>
                </a:r>
                <a:endParaRPr sz="1800" dirty="0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endParaRPr>
              </a:p>
            </p:txBody>
          </p:sp>
          <p:sp>
            <p:nvSpPr>
              <p:cNvPr id="1242" name="Google Shape;1242;p48"/>
              <p:cNvSpPr/>
              <p:nvPr/>
            </p:nvSpPr>
            <p:spPr>
              <a:xfrm>
                <a:off x="818264" y="4577620"/>
                <a:ext cx="2229977" cy="326851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smtClean="0">
                    <a:solidFill>
                      <a:schemeClr val="accent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Dev</a:t>
                </a:r>
                <a:endParaRPr sz="1400" dirty="0">
                  <a:solidFill>
                    <a:schemeClr val="accent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  <p:sp>
            <p:nvSpPr>
              <p:cNvPr id="1243" name="Google Shape;1243;p48"/>
              <p:cNvSpPr/>
              <p:nvPr/>
            </p:nvSpPr>
            <p:spPr>
              <a:xfrm>
                <a:off x="781314" y="4825004"/>
                <a:ext cx="2384321" cy="682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3825" tIns="45700" rIns="243825" bIns="60950" anchor="t" anchorCtr="0">
                <a:noAutofit/>
              </a:bodyPr>
              <a:lstStyle/>
              <a:p>
                <a:pPr marL="0" marR="0" lvl="0" indent="0" algn="ctr" rtl="0">
                  <a:lnSpc>
                    <a:spcPct val="8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</p:grpSp>
        <p:grpSp>
          <p:nvGrpSpPr>
            <p:cNvPr id="1244" name="Google Shape;1244;p48"/>
            <p:cNvGrpSpPr/>
            <p:nvPr/>
          </p:nvGrpSpPr>
          <p:grpSpPr>
            <a:xfrm>
              <a:off x="1785175" y="5877570"/>
              <a:ext cx="1260000" cy="274005"/>
              <a:chOff x="7996440" y="5565810"/>
              <a:chExt cx="1535341" cy="333884"/>
            </a:xfrm>
          </p:grpSpPr>
          <p:grpSp>
            <p:nvGrpSpPr>
              <p:cNvPr id="1245" name="Google Shape;1245;p48"/>
              <p:cNvGrpSpPr/>
              <p:nvPr/>
            </p:nvGrpSpPr>
            <p:grpSpPr>
              <a:xfrm>
                <a:off x="8797411" y="5565810"/>
                <a:ext cx="333884" cy="333884"/>
                <a:chOff x="3380029" y="1565817"/>
                <a:chExt cx="914400" cy="914400"/>
              </a:xfrm>
            </p:grpSpPr>
            <p:sp>
              <p:nvSpPr>
                <p:cNvPr id="1246" name="Google Shape;1246;p48"/>
                <p:cNvSpPr/>
                <p:nvPr/>
              </p:nvSpPr>
              <p:spPr>
                <a:xfrm>
                  <a:off x="3380029" y="1565817"/>
                  <a:ext cx="914400" cy="914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  <p:sp>
              <p:nvSpPr>
                <p:cNvPr id="1247" name="Google Shape;1247;p48"/>
                <p:cNvSpPr/>
                <p:nvPr/>
              </p:nvSpPr>
              <p:spPr>
                <a:xfrm>
                  <a:off x="3617642" y="1732915"/>
                  <a:ext cx="427704" cy="571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41" extrusionOk="0">
                      <a:moveTo>
                        <a:pt x="150" y="181"/>
                      </a:moveTo>
                      <a:cubicBezTo>
                        <a:pt x="91" y="181"/>
                        <a:pt x="91" y="181"/>
                        <a:pt x="91" y="181"/>
                      </a:cubicBezTo>
                      <a:cubicBezTo>
                        <a:pt x="82" y="181"/>
                        <a:pt x="75" y="178"/>
                        <a:pt x="69" y="172"/>
                      </a:cubicBezTo>
                      <a:cubicBezTo>
                        <a:pt x="64" y="166"/>
                        <a:pt x="61" y="159"/>
                        <a:pt x="61" y="151"/>
                      </a:cubicBezTo>
                      <a:cubicBezTo>
                        <a:pt x="61" y="121"/>
                        <a:pt x="61" y="121"/>
                        <a:pt x="61" y="121"/>
                      </a:cubicBezTo>
                      <a:cubicBezTo>
                        <a:pt x="150" y="121"/>
                        <a:pt x="150" y="121"/>
                        <a:pt x="150" y="121"/>
                      </a:cubicBezTo>
                      <a:cubicBezTo>
                        <a:pt x="159" y="121"/>
                        <a:pt x="166" y="118"/>
                        <a:pt x="172" y="112"/>
                      </a:cubicBezTo>
                      <a:cubicBezTo>
                        <a:pt x="178" y="106"/>
                        <a:pt x="181" y="99"/>
                        <a:pt x="181" y="91"/>
                      </a:cubicBezTo>
                      <a:cubicBezTo>
                        <a:pt x="181" y="82"/>
                        <a:pt x="178" y="75"/>
                        <a:pt x="172" y="69"/>
                      </a:cubicBezTo>
                      <a:cubicBezTo>
                        <a:pt x="166" y="63"/>
                        <a:pt x="159" y="60"/>
                        <a:pt x="150" y="60"/>
                      </a:cubicBezTo>
                      <a:cubicBezTo>
                        <a:pt x="61" y="60"/>
                        <a:pt x="61" y="60"/>
                        <a:pt x="61" y="60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1" y="22"/>
                        <a:pt x="58" y="15"/>
                        <a:pt x="52" y="9"/>
                      </a:cubicBezTo>
                      <a:cubicBezTo>
                        <a:pt x="46" y="3"/>
                        <a:pt x="39" y="0"/>
                        <a:pt x="31" y="0"/>
                      </a:cubicBezTo>
                      <a:cubicBezTo>
                        <a:pt x="22" y="0"/>
                        <a:pt x="15" y="3"/>
                        <a:pt x="9" y="9"/>
                      </a:cubicBezTo>
                      <a:cubicBezTo>
                        <a:pt x="3" y="15"/>
                        <a:pt x="0" y="22"/>
                        <a:pt x="0" y="30"/>
                      </a:cubicBezTo>
                      <a:cubicBezTo>
                        <a:pt x="0" y="151"/>
                        <a:pt x="0" y="151"/>
                        <a:pt x="0" y="151"/>
                      </a:cubicBezTo>
                      <a:cubicBezTo>
                        <a:pt x="0" y="176"/>
                        <a:pt x="9" y="197"/>
                        <a:pt x="27" y="215"/>
                      </a:cubicBezTo>
                      <a:cubicBezTo>
                        <a:pt x="44" y="232"/>
                        <a:pt x="66" y="241"/>
                        <a:pt x="91" y="241"/>
                      </a:cubicBezTo>
                      <a:cubicBezTo>
                        <a:pt x="150" y="241"/>
                        <a:pt x="150" y="241"/>
                        <a:pt x="150" y="241"/>
                      </a:cubicBezTo>
                      <a:cubicBezTo>
                        <a:pt x="159" y="241"/>
                        <a:pt x="166" y="238"/>
                        <a:pt x="172" y="232"/>
                      </a:cubicBezTo>
                      <a:cubicBezTo>
                        <a:pt x="178" y="226"/>
                        <a:pt x="181" y="219"/>
                        <a:pt x="181" y="211"/>
                      </a:cubicBezTo>
                      <a:cubicBezTo>
                        <a:pt x="181" y="203"/>
                        <a:pt x="178" y="196"/>
                        <a:pt x="172" y="190"/>
                      </a:cubicBezTo>
                      <a:cubicBezTo>
                        <a:pt x="166" y="184"/>
                        <a:pt x="159" y="181"/>
                        <a:pt x="150" y="1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</p:grpSp>
          <p:grpSp>
            <p:nvGrpSpPr>
              <p:cNvPr id="1248" name="Google Shape;1248;p48"/>
              <p:cNvGrpSpPr/>
              <p:nvPr/>
            </p:nvGrpSpPr>
            <p:grpSpPr>
              <a:xfrm>
                <a:off x="9197897" y="5565810"/>
                <a:ext cx="333884" cy="333884"/>
                <a:chOff x="6243638" y="9424987"/>
                <a:chExt cx="885825" cy="884238"/>
              </a:xfrm>
            </p:grpSpPr>
            <p:sp>
              <p:nvSpPr>
                <p:cNvPr id="1249" name="Google Shape;1249;p48"/>
                <p:cNvSpPr/>
                <p:nvPr/>
              </p:nvSpPr>
              <p:spPr>
                <a:xfrm>
                  <a:off x="6243638" y="9424987"/>
                  <a:ext cx="885825" cy="884238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  <p:sp>
              <p:nvSpPr>
                <p:cNvPr id="1250" name="Google Shape;1250;p48"/>
                <p:cNvSpPr/>
                <p:nvPr/>
              </p:nvSpPr>
              <p:spPr>
                <a:xfrm>
                  <a:off x="6423025" y="9626600"/>
                  <a:ext cx="511175" cy="481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210" extrusionOk="0">
                      <a:moveTo>
                        <a:pt x="163" y="199"/>
                      </a:moveTo>
                      <a:cubicBezTo>
                        <a:pt x="144" y="207"/>
                        <a:pt x="127" y="210"/>
                        <a:pt x="103" y="210"/>
                      </a:cubicBezTo>
                      <a:cubicBezTo>
                        <a:pt x="48" y="210"/>
                        <a:pt x="0" y="174"/>
                        <a:pt x="0" y="115"/>
                      </a:cubicBezTo>
                      <a:cubicBezTo>
                        <a:pt x="0" y="53"/>
                        <a:pt x="49" y="0"/>
                        <a:pt x="123" y="0"/>
                      </a:cubicBezTo>
                      <a:cubicBezTo>
                        <a:pt x="182" y="0"/>
                        <a:pt x="223" y="36"/>
                        <a:pt x="223" y="87"/>
                      </a:cubicBezTo>
                      <a:cubicBezTo>
                        <a:pt x="223" y="131"/>
                        <a:pt x="196" y="159"/>
                        <a:pt x="161" y="159"/>
                      </a:cubicBezTo>
                      <a:cubicBezTo>
                        <a:pt x="145" y="159"/>
                        <a:pt x="134" y="152"/>
                        <a:pt x="132" y="136"/>
                      </a:cubicBezTo>
                      <a:cubicBezTo>
                        <a:pt x="132" y="136"/>
                        <a:pt x="132" y="136"/>
                        <a:pt x="132" y="136"/>
                      </a:cubicBezTo>
                      <a:cubicBezTo>
                        <a:pt x="121" y="151"/>
                        <a:pt x="107" y="159"/>
                        <a:pt x="89" y="159"/>
                      </a:cubicBezTo>
                      <a:cubicBezTo>
                        <a:pt x="68" y="159"/>
                        <a:pt x="52" y="144"/>
                        <a:pt x="52" y="120"/>
                      </a:cubicBezTo>
                      <a:cubicBezTo>
                        <a:pt x="52" y="83"/>
                        <a:pt x="82" y="49"/>
                        <a:pt x="129" y="49"/>
                      </a:cubicBezTo>
                      <a:cubicBezTo>
                        <a:pt x="144" y="49"/>
                        <a:pt x="160" y="53"/>
                        <a:pt x="168" y="57"/>
                      </a:cubicBezTo>
                      <a:cubicBezTo>
                        <a:pt x="159" y="113"/>
                        <a:pt x="159" y="113"/>
                        <a:pt x="159" y="113"/>
                      </a:cubicBezTo>
                      <a:cubicBezTo>
                        <a:pt x="155" y="131"/>
                        <a:pt x="158" y="139"/>
                        <a:pt x="167" y="139"/>
                      </a:cubicBezTo>
                      <a:cubicBezTo>
                        <a:pt x="181" y="140"/>
                        <a:pt x="199" y="123"/>
                        <a:pt x="199" y="88"/>
                      </a:cubicBezTo>
                      <a:cubicBezTo>
                        <a:pt x="199" y="48"/>
                        <a:pt x="171" y="18"/>
                        <a:pt x="120" y="18"/>
                      </a:cubicBezTo>
                      <a:cubicBezTo>
                        <a:pt x="69" y="18"/>
                        <a:pt x="26" y="54"/>
                        <a:pt x="26" y="112"/>
                      </a:cubicBezTo>
                      <a:cubicBezTo>
                        <a:pt x="26" y="163"/>
                        <a:pt x="60" y="191"/>
                        <a:pt x="110" y="191"/>
                      </a:cubicBezTo>
                      <a:cubicBezTo>
                        <a:pt x="126" y="191"/>
                        <a:pt x="144" y="188"/>
                        <a:pt x="158" y="182"/>
                      </a:cubicBezTo>
                      <a:lnTo>
                        <a:pt x="163" y="199"/>
                      </a:lnTo>
                      <a:close/>
                      <a:moveTo>
                        <a:pt x="134" y="74"/>
                      </a:moveTo>
                      <a:cubicBezTo>
                        <a:pt x="132" y="74"/>
                        <a:pt x="128" y="73"/>
                        <a:pt x="124" y="73"/>
                      </a:cubicBezTo>
                      <a:cubicBezTo>
                        <a:pt x="102" y="73"/>
                        <a:pt x="85" y="93"/>
                        <a:pt x="85" y="116"/>
                      </a:cubicBezTo>
                      <a:cubicBezTo>
                        <a:pt x="85" y="128"/>
                        <a:pt x="91" y="135"/>
                        <a:pt x="102" y="135"/>
                      </a:cubicBezTo>
                      <a:cubicBezTo>
                        <a:pt x="114" y="135"/>
                        <a:pt x="127" y="121"/>
                        <a:pt x="130" y="103"/>
                      </a:cubicBezTo>
                      <a:lnTo>
                        <a:pt x="134" y="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</p:grpSp>
          <p:grpSp>
            <p:nvGrpSpPr>
              <p:cNvPr id="1251" name="Google Shape;1251;p48"/>
              <p:cNvGrpSpPr/>
              <p:nvPr/>
            </p:nvGrpSpPr>
            <p:grpSpPr>
              <a:xfrm>
                <a:off x="7996440" y="5565810"/>
                <a:ext cx="333886" cy="333884"/>
                <a:chOff x="398463" y="1550691"/>
                <a:chExt cx="914400" cy="914400"/>
              </a:xfrm>
            </p:grpSpPr>
            <p:sp>
              <p:nvSpPr>
                <p:cNvPr id="1252" name="Google Shape;1252;p48"/>
                <p:cNvSpPr/>
                <p:nvPr/>
              </p:nvSpPr>
              <p:spPr>
                <a:xfrm>
                  <a:off x="398463" y="1550691"/>
                  <a:ext cx="914400" cy="914400"/>
                </a:xfrm>
                <a:prstGeom prst="ellipse">
                  <a:avLst/>
                </a:prstGeom>
                <a:solidFill>
                  <a:srgbClr val="0098A1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  <p:sp>
              <p:nvSpPr>
                <p:cNvPr id="1253" name="Google Shape;1253;p48"/>
                <p:cNvSpPr/>
                <p:nvPr/>
              </p:nvSpPr>
              <p:spPr>
                <a:xfrm>
                  <a:off x="714733" y="1732915"/>
                  <a:ext cx="267110" cy="571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" h="241" extrusionOk="0">
                      <a:moveTo>
                        <a:pt x="75" y="241"/>
                      </a:moveTo>
                      <a:cubicBezTo>
                        <a:pt x="25" y="241"/>
                        <a:pt x="25" y="241"/>
                        <a:pt x="25" y="241"/>
                      </a:cubicBezTo>
                      <a:cubicBezTo>
                        <a:pt x="25" y="120"/>
                        <a:pt x="25" y="120"/>
                        <a:pt x="25" y="120"/>
                      </a:cubicBezTo>
                      <a:cubicBezTo>
                        <a:pt x="0" y="120"/>
                        <a:pt x="0" y="120"/>
                        <a:pt x="0" y="120"/>
                      </a:cubicBezTo>
                      <a:cubicBezTo>
                        <a:pt x="0" y="79"/>
                        <a:pt x="0" y="79"/>
                        <a:pt x="0" y="79"/>
                      </a:cubicBezTo>
                      <a:cubicBezTo>
                        <a:pt x="25" y="79"/>
                        <a:pt x="25" y="79"/>
                        <a:pt x="25" y="79"/>
                      </a:cubicBez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5" y="20"/>
                        <a:pt x="39" y="0"/>
                        <a:pt x="79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13" y="41"/>
                        <a:pt x="113" y="41"/>
                        <a:pt x="113" y="41"/>
                      </a:cubicBezTo>
                      <a:cubicBezTo>
                        <a:pt x="92" y="41"/>
                        <a:pt x="92" y="41"/>
                        <a:pt x="92" y="41"/>
                      </a:cubicBezTo>
                      <a:cubicBezTo>
                        <a:pt x="76" y="41"/>
                        <a:pt x="75" y="47"/>
                        <a:pt x="75" y="58"/>
                      </a:cubicBezTo>
                      <a:cubicBezTo>
                        <a:pt x="75" y="79"/>
                        <a:pt x="75" y="79"/>
                        <a:pt x="75" y="79"/>
                      </a:cubicBezTo>
                      <a:cubicBezTo>
                        <a:pt x="113" y="79"/>
                        <a:pt x="113" y="79"/>
                        <a:pt x="113" y="79"/>
                      </a:cubicBezTo>
                      <a:cubicBezTo>
                        <a:pt x="109" y="120"/>
                        <a:pt x="109" y="120"/>
                        <a:pt x="109" y="120"/>
                      </a:cubicBezTo>
                      <a:cubicBezTo>
                        <a:pt x="75" y="120"/>
                        <a:pt x="75" y="120"/>
                        <a:pt x="75" y="120"/>
                      </a:cubicBezTo>
                      <a:lnTo>
                        <a:pt x="75" y="2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</p:grpSp>
          <p:grpSp>
            <p:nvGrpSpPr>
              <p:cNvPr id="1254" name="Google Shape;1254;p48"/>
              <p:cNvGrpSpPr/>
              <p:nvPr/>
            </p:nvGrpSpPr>
            <p:grpSpPr>
              <a:xfrm>
                <a:off x="8396925" y="5565810"/>
                <a:ext cx="333884" cy="333884"/>
                <a:chOff x="1889246" y="1550691"/>
                <a:chExt cx="914400" cy="914400"/>
              </a:xfrm>
            </p:grpSpPr>
            <p:sp>
              <p:nvSpPr>
                <p:cNvPr id="1255" name="Google Shape;1255;p48"/>
                <p:cNvSpPr/>
                <p:nvPr/>
              </p:nvSpPr>
              <p:spPr>
                <a:xfrm>
                  <a:off x="1889246" y="1550691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  <p:grpSp>
              <p:nvGrpSpPr>
                <p:cNvPr id="1256" name="Google Shape;1256;p48"/>
                <p:cNvGrpSpPr/>
                <p:nvPr/>
              </p:nvGrpSpPr>
              <p:grpSpPr>
                <a:xfrm>
                  <a:off x="2118665" y="1750614"/>
                  <a:ext cx="499807" cy="476865"/>
                  <a:chOff x="2118665" y="1750614"/>
                  <a:chExt cx="499807" cy="476865"/>
                </a:xfrm>
              </p:grpSpPr>
              <p:sp>
                <p:nvSpPr>
                  <p:cNvPr id="1257" name="Google Shape;1257;p48"/>
                  <p:cNvSpPr/>
                  <p:nvPr/>
                </p:nvSpPr>
                <p:spPr>
                  <a:xfrm>
                    <a:off x="2118665" y="1750614"/>
                    <a:ext cx="121265" cy="476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202" extrusionOk="0">
                        <a:moveTo>
                          <a:pt x="48" y="202"/>
                        </a:moveTo>
                        <a:cubicBezTo>
                          <a:pt x="48" y="66"/>
                          <a:pt x="48" y="66"/>
                          <a:pt x="48" y="66"/>
                        </a:cubicBezTo>
                        <a:cubicBezTo>
                          <a:pt x="3" y="66"/>
                          <a:pt x="3" y="66"/>
                          <a:pt x="3" y="66"/>
                        </a:cubicBezTo>
                        <a:cubicBezTo>
                          <a:pt x="3" y="202"/>
                          <a:pt x="3" y="202"/>
                          <a:pt x="3" y="202"/>
                        </a:cubicBezTo>
                        <a:cubicBezTo>
                          <a:pt x="48" y="202"/>
                          <a:pt x="48" y="202"/>
                          <a:pt x="48" y="202"/>
                        </a:cubicBezTo>
                        <a:close/>
                        <a:moveTo>
                          <a:pt x="25" y="47"/>
                        </a:moveTo>
                        <a:cubicBezTo>
                          <a:pt x="41" y="47"/>
                          <a:pt x="51" y="37"/>
                          <a:pt x="51" y="24"/>
                        </a:cubicBezTo>
                        <a:cubicBezTo>
                          <a:pt x="51" y="11"/>
                          <a:pt x="41" y="0"/>
                          <a:pt x="26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37"/>
                          <a:pt x="10" y="47"/>
                          <a:pt x="25" y="47"/>
                        </a:cubicBezTo>
                        <a:cubicBezTo>
                          <a:pt x="25" y="47"/>
                          <a:pt x="25" y="47"/>
                          <a:pt x="25" y="4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50" rIns="121900" bIns="6095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3200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endParaRPr>
                  </a:p>
                </p:txBody>
              </p:sp>
              <p:sp>
                <p:nvSpPr>
                  <p:cNvPr id="1258" name="Google Shape;1258;p48"/>
                  <p:cNvSpPr/>
                  <p:nvPr/>
                </p:nvSpPr>
                <p:spPr>
                  <a:xfrm>
                    <a:off x="2290730" y="1899737"/>
                    <a:ext cx="327742" cy="3277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" h="139" extrusionOk="0">
                        <a:moveTo>
                          <a:pt x="0" y="139"/>
                        </a:moveTo>
                        <a:cubicBezTo>
                          <a:pt x="45" y="139"/>
                          <a:pt x="45" y="139"/>
                          <a:pt x="45" y="139"/>
                        </a:cubicBezTo>
                        <a:cubicBezTo>
                          <a:pt x="45" y="63"/>
                          <a:pt x="45" y="63"/>
                          <a:pt x="45" y="63"/>
                        </a:cubicBezTo>
                        <a:cubicBezTo>
                          <a:pt x="45" y="59"/>
                          <a:pt x="45" y="55"/>
                          <a:pt x="47" y="52"/>
                        </a:cubicBezTo>
                        <a:cubicBezTo>
                          <a:pt x="50" y="44"/>
                          <a:pt x="57" y="35"/>
                          <a:pt x="70" y="35"/>
                        </a:cubicBezTo>
                        <a:cubicBezTo>
                          <a:pt x="86" y="35"/>
                          <a:pt x="93" y="48"/>
                          <a:pt x="93" y="66"/>
                        </a:cubicBezTo>
                        <a:cubicBezTo>
                          <a:pt x="93" y="139"/>
                          <a:pt x="93" y="139"/>
                          <a:pt x="93" y="139"/>
                        </a:cubicBezTo>
                        <a:cubicBezTo>
                          <a:pt x="138" y="139"/>
                          <a:pt x="138" y="139"/>
                          <a:pt x="138" y="139"/>
                        </a:cubicBezTo>
                        <a:cubicBezTo>
                          <a:pt x="138" y="61"/>
                          <a:pt x="138" y="61"/>
                          <a:pt x="138" y="61"/>
                        </a:cubicBezTo>
                        <a:cubicBezTo>
                          <a:pt x="138" y="19"/>
                          <a:pt x="116" y="0"/>
                          <a:pt x="86" y="0"/>
                        </a:cubicBezTo>
                        <a:cubicBezTo>
                          <a:pt x="61" y="0"/>
                          <a:pt x="51" y="13"/>
                          <a:pt x="45" y="23"/>
                        </a:cubicBezTo>
                        <a:cubicBezTo>
                          <a:pt x="45" y="23"/>
                          <a:pt x="45" y="23"/>
                          <a:pt x="45" y="23"/>
                        </a:cubicBezTo>
                        <a:cubicBezTo>
                          <a:pt x="45" y="3"/>
                          <a:pt x="45" y="3"/>
                          <a:pt x="45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16"/>
                          <a:pt x="0" y="139"/>
                          <a:pt x="0" y="13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50" rIns="121900" bIns="6095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3200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endParaRPr>
                  </a:p>
                </p:txBody>
              </p:sp>
            </p:grpSp>
          </p:grpSp>
        </p:grpSp>
      </p:grpSp>
      <p:grpSp>
        <p:nvGrpSpPr>
          <p:cNvPr id="1259" name="Google Shape;1259;p48"/>
          <p:cNvGrpSpPr/>
          <p:nvPr/>
        </p:nvGrpSpPr>
        <p:grpSpPr>
          <a:xfrm>
            <a:off x="3673600" y="4149785"/>
            <a:ext cx="2009307" cy="1638719"/>
            <a:chOff x="1415847" y="4512856"/>
            <a:chExt cx="2009307" cy="1638719"/>
          </a:xfrm>
        </p:grpSpPr>
        <p:grpSp>
          <p:nvGrpSpPr>
            <p:cNvPr id="1260" name="Google Shape;1260;p48"/>
            <p:cNvGrpSpPr/>
            <p:nvPr/>
          </p:nvGrpSpPr>
          <p:grpSpPr>
            <a:xfrm>
              <a:off x="1415847" y="4512856"/>
              <a:ext cx="2009307" cy="1275020"/>
              <a:chOff x="727151" y="4232863"/>
              <a:chExt cx="2505929" cy="1275020"/>
            </a:xfrm>
          </p:grpSpPr>
          <p:sp>
            <p:nvSpPr>
              <p:cNvPr id="1261" name="Google Shape;1261;p48"/>
              <p:cNvSpPr txBox="1"/>
              <p:nvPr/>
            </p:nvSpPr>
            <p:spPr>
              <a:xfrm>
                <a:off x="727151" y="4232863"/>
                <a:ext cx="25059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>
                    <a:solidFill>
                      <a:schemeClr val="dk1"/>
                    </a:solidFill>
                    <a:latin typeface="Roboto Black"/>
                    <a:ea typeface="Roboto Black"/>
                    <a:cs typeface="Roboto Black"/>
                    <a:sym typeface="Roboto Black"/>
                  </a:rPr>
                  <a:t>Gustavo </a:t>
                </a:r>
                <a:r>
                  <a:rPr lang="en-US" dirty="0" err="1" smtClean="0">
                    <a:solidFill>
                      <a:schemeClr val="dk1"/>
                    </a:solidFill>
                    <a:latin typeface="Roboto Black"/>
                    <a:ea typeface="Roboto Black"/>
                    <a:cs typeface="Roboto Black"/>
                    <a:sym typeface="Roboto Black"/>
                  </a:rPr>
                  <a:t>Vinicius</a:t>
                </a:r>
                <a:endParaRPr sz="1800" dirty="0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818264" y="4577620"/>
                <a:ext cx="2229977" cy="326851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smtClean="0">
                    <a:solidFill>
                      <a:schemeClr val="accent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Dev</a:t>
                </a:r>
                <a:endParaRPr sz="1400" dirty="0">
                  <a:solidFill>
                    <a:schemeClr val="accent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781314" y="4825004"/>
                <a:ext cx="2384321" cy="682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3825" tIns="45700" rIns="243825" bIns="60950" anchor="t" anchorCtr="0">
                <a:noAutofit/>
              </a:bodyPr>
              <a:lstStyle/>
              <a:p>
                <a:pPr marL="0" marR="0" lvl="0" indent="0" algn="ctr" rtl="0">
                  <a:lnSpc>
                    <a:spcPct val="8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</p:grpSp>
        <p:grpSp>
          <p:nvGrpSpPr>
            <p:cNvPr id="1264" name="Google Shape;1264;p48"/>
            <p:cNvGrpSpPr/>
            <p:nvPr/>
          </p:nvGrpSpPr>
          <p:grpSpPr>
            <a:xfrm>
              <a:off x="1785175" y="5877570"/>
              <a:ext cx="1260000" cy="274005"/>
              <a:chOff x="7996440" y="5565810"/>
              <a:chExt cx="1535341" cy="333884"/>
            </a:xfrm>
          </p:grpSpPr>
          <p:grpSp>
            <p:nvGrpSpPr>
              <p:cNvPr id="1265" name="Google Shape;1265;p48"/>
              <p:cNvGrpSpPr/>
              <p:nvPr/>
            </p:nvGrpSpPr>
            <p:grpSpPr>
              <a:xfrm>
                <a:off x="8797411" y="5565810"/>
                <a:ext cx="333884" cy="333884"/>
                <a:chOff x="3380029" y="1565817"/>
                <a:chExt cx="914400" cy="914400"/>
              </a:xfrm>
            </p:grpSpPr>
            <p:sp>
              <p:nvSpPr>
                <p:cNvPr id="1266" name="Google Shape;1266;p48"/>
                <p:cNvSpPr/>
                <p:nvPr/>
              </p:nvSpPr>
              <p:spPr>
                <a:xfrm>
                  <a:off x="3380029" y="1565817"/>
                  <a:ext cx="914400" cy="914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  <p:sp>
              <p:nvSpPr>
                <p:cNvPr id="1267" name="Google Shape;1267;p48"/>
                <p:cNvSpPr/>
                <p:nvPr/>
              </p:nvSpPr>
              <p:spPr>
                <a:xfrm>
                  <a:off x="3617642" y="1732915"/>
                  <a:ext cx="427704" cy="571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41" extrusionOk="0">
                      <a:moveTo>
                        <a:pt x="150" y="181"/>
                      </a:moveTo>
                      <a:cubicBezTo>
                        <a:pt x="91" y="181"/>
                        <a:pt x="91" y="181"/>
                        <a:pt x="91" y="181"/>
                      </a:cubicBezTo>
                      <a:cubicBezTo>
                        <a:pt x="82" y="181"/>
                        <a:pt x="75" y="178"/>
                        <a:pt x="69" y="172"/>
                      </a:cubicBezTo>
                      <a:cubicBezTo>
                        <a:pt x="64" y="166"/>
                        <a:pt x="61" y="159"/>
                        <a:pt x="61" y="151"/>
                      </a:cubicBezTo>
                      <a:cubicBezTo>
                        <a:pt x="61" y="121"/>
                        <a:pt x="61" y="121"/>
                        <a:pt x="61" y="121"/>
                      </a:cubicBezTo>
                      <a:cubicBezTo>
                        <a:pt x="150" y="121"/>
                        <a:pt x="150" y="121"/>
                        <a:pt x="150" y="121"/>
                      </a:cubicBezTo>
                      <a:cubicBezTo>
                        <a:pt x="159" y="121"/>
                        <a:pt x="166" y="118"/>
                        <a:pt x="172" y="112"/>
                      </a:cubicBezTo>
                      <a:cubicBezTo>
                        <a:pt x="178" y="106"/>
                        <a:pt x="181" y="99"/>
                        <a:pt x="181" y="91"/>
                      </a:cubicBezTo>
                      <a:cubicBezTo>
                        <a:pt x="181" y="82"/>
                        <a:pt x="178" y="75"/>
                        <a:pt x="172" y="69"/>
                      </a:cubicBezTo>
                      <a:cubicBezTo>
                        <a:pt x="166" y="63"/>
                        <a:pt x="159" y="60"/>
                        <a:pt x="150" y="60"/>
                      </a:cubicBezTo>
                      <a:cubicBezTo>
                        <a:pt x="61" y="60"/>
                        <a:pt x="61" y="60"/>
                        <a:pt x="61" y="60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1" y="22"/>
                        <a:pt x="58" y="15"/>
                        <a:pt x="52" y="9"/>
                      </a:cubicBezTo>
                      <a:cubicBezTo>
                        <a:pt x="46" y="3"/>
                        <a:pt x="39" y="0"/>
                        <a:pt x="31" y="0"/>
                      </a:cubicBezTo>
                      <a:cubicBezTo>
                        <a:pt x="22" y="0"/>
                        <a:pt x="15" y="3"/>
                        <a:pt x="9" y="9"/>
                      </a:cubicBezTo>
                      <a:cubicBezTo>
                        <a:pt x="3" y="15"/>
                        <a:pt x="0" y="22"/>
                        <a:pt x="0" y="30"/>
                      </a:cubicBezTo>
                      <a:cubicBezTo>
                        <a:pt x="0" y="151"/>
                        <a:pt x="0" y="151"/>
                        <a:pt x="0" y="151"/>
                      </a:cubicBezTo>
                      <a:cubicBezTo>
                        <a:pt x="0" y="176"/>
                        <a:pt x="9" y="197"/>
                        <a:pt x="27" y="215"/>
                      </a:cubicBezTo>
                      <a:cubicBezTo>
                        <a:pt x="44" y="232"/>
                        <a:pt x="66" y="241"/>
                        <a:pt x="91" y="241"/>
                      </a:cubicBezTo>
                      <a:cubicBezTo>
                        <a:pt x="150" y="241"/>
                        <a:pt x="150" y="241"/>
                        <a:pt x="150" y="241"/>
                      </a:cubicBezTo>
                      <a:cubicBezTo>
                        <a:pt x="159" y="241"/>
                        <a:pt x="166" y="238"/>
                        <a:pt x="172" y="232"/>
                      </a:cubicBezTo>
                      <a:cubicBezTo>
                        <a:pt x="178" y="226"/>
                        <a:pt x="181" y="219"/>
                        <a:pt x="181" y="211"/>
                      </a:cubicBezTo>
                      <a:cubicBezTo>
                        <a:pt x="181" y="203"/>
                        <a:pt x="178" y="196"/>
                        <a:pt x="172" y="190"/>
                      </a:cubicBezTo>
                      <a:cubicBezTo>
                        <a:pt x="166" y="184"/>
                        <a:pt x="159" y="181"/>
                        <a:pt x="150" y="1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</p:grpSp>
          <p:grpSp>
            <p:nvGrpSpPr>
              <p:cNvPr id="1268" name="Google Shape;1268;p48"/>
              <p:cNvGrpSpPr/>
              <p:nvPr/>
            </p:nvGrpSpPr>
            <p:grpSpPr>
              <a:xfrm>
                <a:off x="9197897" y="5565810"/>
                <a:ext cx="333884" cy="333884"/>
                <a:chOff x="6243638" y="9424987"/>
                <a:chExt cx="885825" cy="884238"/>
              </a:xfrm>
            </p:grpSpPr>
            <p:sp>
              <p:nvSpPr>
                <p:cNvPr id="1269" name="Google Shape;1269;p48"/>
                <p:cNvSpPr/>
                <p:nvPr/>
              </p:nvSpPr>
              <p:spPr>
                <a:xfrm>
                  <a:off x="6243638" y="9424987"/>
                  <a:ext cx="885825" cy="884238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  <p:sp>
              <p:nvSpPr>
                <p:cNvPr id="1270" name="Google Shape;1270;p48"/>
                <p:cNvSpPr/>
                <p:nvPr/>
              </p:nvSpPr>
              <p:spPr>
                <a:xfrm>
                  <a:off x="6423025" y="9626600"/>
                  <a:ext cx="511175" cy="481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210" extrusionOk="0">
                      <a:moveTo>
                        <a:pt x="163" y="199"/>
                      </a:moveTo>
                      <a:cubicBezTo>
                        <a:pt x="144" y="207"/>
                        <a:pt x="127" y="210"/>
                        <a:pt x="103" y="210"/>
                      </a:cubicBezTo>
                      <a:cubicBezTo>
                        <a:pt x="48" y="210"/>
                        <a:pt x="0" y="174"/>
                        <a:pt x="0" y="115"/>
                      </a:cubicBezTo>
                      <a:cubicBezTo>
                        <a:pt x="0" y="53"/>
                        <a:pt x="49" y="0"/>
                        <a:pt x="123" y="0"/>
                      </a:cubicBezTo>
                      <a:cubicBezTo>
                        <a:pt x="182" y="0"/>
                        <a:pt x="223" y="36"/>
                        <a:pt x="223" y="87"/>
                      </a:cubicBezTo>
                      <a:cubicBezTo>
                        <a:pt x="223" y="131"/>
                        <a:pt x="196" y="159"/>
                        <a:pt x="161" y="159"/>
                      </a:cubicBezTo>
                      <a:cubicBezTo>
                        <a:pt x="145" y="159"/>
                        <a:pt x="134" y="152"/>
                        <a:pt x="132" y="136"/>
                      </a:cubicBezTo>
                      <a:cubicBezTo>
                        <a:pt x="132" y="136"/>
                        <a:pt x="132" y="136"/>
                        <a:pt x="132" y="136"/>
                      </a:cubicBezTo>
                      <a:cubicBezTo>
                        <a:pt x="121" y="151"/>
                        <a:pt x="107" y="159"/>
                        <a:pt x="89" y="159"/>
                      </a:cubicBezTo>
                      <a:cubicBezTo>
                        <a:pt x="68" y="159"/>
                        <a:pt x="52" y="144"/>
                        <a:pt x="52" y="120"/>
                      </a:cubicBezTo>
                      <a:cubicBezTo>
                        <a:pt x="52" y="83"/>
                        <a:pt x="82" y="49"/>
                        <a:pt x="129" y="49"/>
                      </a:cubicBezTo>
                      <a:cubicBezTo>
                        <a:pt x="144" y="49"/>
                        <a:pt x="160" y="53"/>
                        <a:pt x="168" y="57"/>
                      </a:cubicBezTo>
                      <a:cubicBezTo>
                        <a:pt x="159" y="113"/>
                        <a:pt x="159" y="113"/>
                        <a:pt x="159" y="113"/>
                      </a:cubicBezTo>
                      <a:cubicBezTo>
                        <a:pt x="155" y="131"/>
                        <a:pt x="158" y="139"/>
                        <a:pt x="167" y="139"/>
                      </a:cubicBezTo>
                      <a:cubicBezTo>
                        <a:pt x="181" y="140"/>
                        <a:pt x="199" y="123"/>
                        <a:pt x="199" y="88"/>
                      </a:cubicBezTo>
                      <a:cubicBezTo>
                        <a:pt x="199" y="48"/>
                        <a:pt x="171" y="18"/>
                        <a:pt x="120" y="18"/>
                      </a:cubicBezTo>
                      <a:cubicBezTo>
                        <a:pt x="69" y="18"/>
                        <a:pt x="26" y="54"/>
                        <a:pt x="26" y="112"/>
                      </a:cubicBezTo>
                      <a:cubicBezTo>
                        <a:pt x="26" y="163"/>
                        <a:pt x="60" y="191"/>
                        <a:pt x="110" y="191"/>
                      </a:cubicBezTo>
                      <a:cubicBezTo>
                        <a:pt x="126" y="191"/>
                        <a:pt x="144" y="188"/>
                        <a:pt x="158" y="182"/>
                      </a:cubicBezTo>
                      <a:lnTo>
                        <a:pt x="163" y="199"/>
                      </a:lnTo>
                      <a:close/>
                      <a:moveTo>
                        <a:pt x="134" y="74"/>
                      </a:moveTo>
                      <a:cubicBezTo>
                        <a:pt x="132" y="74"/>
                        <a:pt x="128" y="73"/>
                        <a:pt x="124" y="73"/>
                      </a:cubicBezTo>
                      <a:cubicBezTo>
                        <a:pt x="102" y="73"/>
                        <a:pt x="85" y="93"/>
                        <a:pt x="85" y="116"/>
                      </a:cubicBezTo>
                      <a:cubicBezTo>
                        <a:pt x="85" y="128"/>
                        <a:pt x="91" y="135"/>
                        <a:pt x="102" y="135"/>
                      </a:cubicBezTo>
                      <a:cubicBezTo>
                        <a:pt x="114" y="135"/>
                        <a:pt x="127" y="121"/>
                        <a:pt x="130" y="103"/>
                      </a:cubicBezTo>
                      <a:lnTo>
                        <a:pt x="134" y="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</p:grpSp>
          <p:grpSp>
            <p:nvGrpSpPr>
              <p:cNvPr id="1271" name="Google Shape;1271;p48"/>
              <p:cNvGrpSpPr/>
              <p:nvPr/>
            </p:nvGrpSpPr>
            <p:grpSpPr>
              <a:xfrm>
                <a:off x="7996440" y="5565810"/>
                <a:ext cx="333886" cy="333884"/>
                <a:chOff x="398463" y="1550691"/>
                <a:chExt cx="914400" cy="914400"/>
              </a:xfrm>
            </p:grpSpPr>
            <p:sp>
              <p:nvSpPr>
                <p:cNvPr id="1272" name="Google Shape;1272;p48"/>
                <p:cNvSpPr/>
                <p:nvPr/>
              </p:nvSpPr>
              <p:spPr>
                <a:xfrm>
                  <a:off x="398463" y="1550691"/>
                  <a:ext cx="914400" cy="914400"/>
                </a:xfrm>
                <a:prstGeom prst="ellipse">
                  <a:avLst/>
                </a:prstGeom>
                <a:solidFill>
                  <a:srgbClr val="0098A1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  <p:sp>
              <p:nvSpPr>
                <p:cNvPr id="1273" name="Google Shape;1273;p48"/>
                <p:cNvSpPr/>
                <p:nvPr/>
              </p:nvSpPr>
              <p:spPr>
                <a:xfrm>
                  <a:off x="714733" y="1732915"/>
                  <a:ext cx="267110" cy="571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" h="241" extrusionOk="0">
                      <a:moveTo>
                        <a:pt x="75" y="241"/>
                      </a:moveTo>
                      <a:cubicBezTo>
                        <a:pt x="25" y="241"/>
                        <a:pt x="25" y="241"/>
                        <a:pt x="25" y="241"/>
                      </a:cubicBezTo>
                      <a:cubicBezTo>
                        <a:pt x="25" y="120"/>
                        <a:pt x="25" y="120"/>
                        <a:pt x="25" y="120"/>
                      </a:cubicBezTo>
                      <a:cubicBezTo>
                        <a:pt x="0" y="120"/>
                        <a:pt x="0" y="120"/>
                        <a:pt x="0" y="120"/>
                      </a:cubicBezTo>
                      <a:cubicBezTo>
                        <a:pt x="0" y="79"/>
                        <a:pt x="0" y="79"/>
                        <a:pt x="0" y="79"/>
                      </a:cubicBezTo>
                      <a:cubicBezTo>
                        <a:pt x="25" y="79"/>
                        <a:pt x="25" y="79"/>
                        <a:pt x="25" y="79"/>
                      </a:cubicBez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5" y="20"/>
                        <a:pt x="39" y="0"/>
                        <a:pt x="79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13" y="41"/>
                        <a:pt x="113" y="41"/>
                        <a:pt x="113" y="41"/>
                      </a:cubicBezTo>
                      <a:cubicBezTo>
                        <a:pt x="92" y="41"/>
                        <a:pt x="92" y="41"/>
                        <a:pt x="92" y="41"/>
                      </a:cubicBezTo>
                      <a:cubicBezTo>
                        <a:pt x="76" y="41"/>
                        <a:pt x="75" y="47"/>
                        <a:pt x="75" y="58"/>
                      </a:cubicBezTo>
                      <a:cubicBezTo>
                        <a:pt x="75" y="79"/>
                        <a:pt x="75" y="79"/>
                        <a:pt x="75" y="79"/>
                      </a:cubicBezTo>
                      <a:cubicBezTo>
                        <a:pt x="113" y="79"/>
                        <a:pt x="113" y="79"/>
                        <a:pt x="113" y="79"/>
                      </a:cubicBezTo>
                      <a:cubicBezTo>
                        <a:pt x="109" y="120"/>
                        <a:pt x="109" y="120"/>
                        <a:pt x="109" y="120"/>
                      </a:cubicBezTo>
                      <a:cubicBezTo>
                        <a:pt x="75" y="120"/>
                        <a:pt x="75" y="120"/>
                        <a:pt x="75" y="120"/>
                      </a:cubicBezTo>
                      <a:lnTo>
                        <a:pt x="75" y="2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</p:grpSp>
          <p:grpSp>
            <p:nvGrpSpPr>
              <p:cNvPr id="1274" name="Google Shape;1274;p48"/>
              <p:cNvGrpSpPr/>
              <p:nvPr/>
            </p:nvGrpSpPr>
            <p:grpSpPr>
              <a:xfrm>
                <a:off x="8396925" y="5565810"/>
                <a:ext cx="333884" cy="333884"/>
                <a:chOff x="1889246" y="1550691"/>
                <a:chExt cx="914400" cy="914400"/>
              </a:xfrm>
            </p:grpSpPr>
            <p:sp>
              <p:nvSpPr>
                <p:cNvPr id="1275" name="Google Shape;1275;p48"/>
                <p:cNvSpPr/>
                <p:nvPr/>
              </p:nvSpPr>
              <p:spPr>
                <a:xfrm>
                  <a:off x="1889246" y="1550691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  <p:grpSp>
              <p:nvGrpSpPr>
                <p:cNvPr id="1276" name="Google Shape;1276;p48"/>
                <p:cNvGrpSpPr/>
                <p:nvPr/>
              </p:nvGrpSpPr>
              <p:grpSpPr>
                <a:xfrm>
                  <a:off x="2118665" y="1750614"/>
                  <a:ext cx="499807" cy="476865"/>
                  <a:chOff x="2118665" y="1750614"/>
                  <a:chExt cx="499807" cy="476865"/>
                </a:xfrm>
              </p:grpSpPr>
              <p:sp>
                <p:nvSpPr>
                  <p:cNvPr id="1277" name="Google Shape;1277;p48"/>
                  <p:cNvSpPr/>
                  <p:nvPr/>
                </p:nvSpPr>
                <p:spPr>
                  <a:xfrm>
                    <a:off x="2118665" y="1750614"/>
                    <a:ext cx="121265" cy="476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202" extrusionOk="0">
                        <a:moveTo>
                          <a:pt x="48" y="202"/>
                        </a:moveTo>
                        <a:cubicBezTo>
                          <a:pt x="48" y="66"/>
                          <a:pt x="48" y="66"/>
                          <a:pt x="48" y="66"/>
                        </a:cubicBezTo>
                        <a:cubicBezTo>
                          <a:pt x="3" y="66"/>
                          <a:pt x="3" y="66"/>
                          <a:pt x="3" y="66"/>
                        </a:cubicBezTo>
                        <a:cubicBezTo>
                          <a:pt x="3" y="202"/>
                          <a:pt x="3" y="202"/>
                          <a:pt x="3" y="202"/>
                        </a:cubicBezTo>
                        <a:cubicBezTo>
                          <a:pt x="48" y="202"/>
                          <a:pt x="48" y="202"/>
                          <a:pt x="48" y="202"/>
                        </a:cubicBezTo>
                        <a:close/>
                        <a:moveTo>
                          <a:pt x="25" y="47"/>
                        </a:moveTo>
                        <a:cubicBezTo>
                          <a:pt x="41" y="47"/>
                          <a:pt x="51" y="37"/>
                          <a:pt x="51" y="24"/>
                        </a:cubicBezTo>
                        <a:cubicBezTo>
                          <a:pt x="51" y="11"/>
                          <a:pt x="41" y="0"/>
                          <a:pt x="26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37"/>
                          <a:pt x="10" y="47"/>
                          <a:pt x="25" y="47"/>
                        </a:cubicBezTo>
                        <a:cubicBezTo>
                          <a:pt x="25" y="47"/>
                          <a:pt x="25" y="47"/>
                          <a:pt x="25" y="4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50" rIns="121900" bIns="6095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3200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endParaRPr>
                  </a:p>
                </p:txBody>
              </p:sp>
              <p:sp>
                <p:nvSpPr>
                  <p:cNvPr id="1278" name="Google Shape;1278;p48"/>
                  <p:cNvSpPr/>
                  <p:nvPr/>
                </p:nvSpPr>
                <p:spPr>
                  <a:xfrm>
                    <a:off x="2290730" y="1899737"/>
                    <a:ext cx="327742" cy="3277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" h="139" extrusionOk="0">
                        <a:moveTo>
                          <a:pt x="0" y="139"/>
                        </a:moveTo>
                        <a:cubicBezTo>
                          <a:pt x="45" y="139"/>
                          <a:pt x="45" y="139"/>
                          <a:pt x="45" y="139"/>
                        </a:cubicBezTo>
                        <a:cubicBezTo>
                          <a:pt x="45" y="63"/>
                          <a:pt x="45" y="63"/>
                          <a:pt x="45" y="63"/>
                        </a:cubicBezTo>
                        <a:cubicBezTo>
                          <a:pt x="45" y="59"/>
                          <a:pt x="45" y="55"/>
                          <a:pt x="47" y="52"/>
                        </a:cubicBezTo>
                        <a:cubicBezTo>
                          <a:pt x="50" y="44"/>
                          <a:pt x="57" y="35"/>
                          <a:pt x="70" y="35"/>
                        </a:cubicBezTo>
                        <a:cubicBezTo>
                          <a:pt x="86" y="35"/>
                          <a:pt x="93" y="48"/>
                          <a:pt x="93" y="66"/>
                        </a:cubicBezTo>
                        <a:cubicBezTo>
                          <a:pt x="93" y="139"/>
                          <a:pt x="93" y="139"/>
                          <a:pt x="93" y="139"/>
                        </a:cubicBezTo>
                        <a:cubicBezTo>
                          <a:pt x="138" y="139"/>
                          <a:pt x="138" y="139"/>
                          <a:pt x="138" y="139"/>
                        </a:cubicBezTo>
                        <a:cubicBezTo>
                          <a:pt x="138" y="61"/>
                          <a:pt x="138" y="61"/>
                          <a:pt x="138" y="61"/>
                        </a:cubicBezTo>
                        <a:cubicBezTo>
                          <a:pt x="138" y="19"/>
                          <a:pt x="116" y="0"/>
                          <a:pt x="86" y="0"/>
                        </a:cubicBezTo>
                        <a:cubicBezTo>
                          <a:pt x="61" y="0"/>
                          <a:pt x="51" y="13"/>
                          <a:pt x="45" y="23"/>
                        </a:cubicBezTo>
                        <a:cubicBezTo>
                          <a:pt x="45" y="23"/>
                          <a:pt x="45" y="23"/>
                          <a:pt x="45" y="23"/>
                        </a:cubicBezTo>
                        <a:cubicBezTo>
                          <a:pt x="45" y="3"/>
                          <a:pt x="45" y="3"/>
                          <a:pt x="45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16"/>
                          <a:pt x="0" y="139"/>
                          <a:pt x="0" y="13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50" rIns="121900" bIns="6095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3200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endParaRPr>
                  </a:p>
                </p:txBody>
              </p:sp>
            </p:grpSp>
          </p:grpSp>
        </p:grpSp>
      </p:grpSp>
      <p:grpSp>
        <p:nvGrpSpPr>
          <p:cNvPr id="1279" name="Google Shape;1279;p48"/>
          <p:cNvGrpSpPr/>
          <p:nvPr/>
        </p:nvGrpSpPr>
        <p:grpSpPr>
          <a:xfrm>
            <a:off x="9384577" y="4177117"/>
            <a:ext cx="1788043" cy="1692585"/>
            <a:chOff x="1580880" y="4458990"/>
            <a:chExt cx="1788043" cy="1692585"/>
          </a:xfrm>
        </p:grpSpPr>
        <p:grpSp>
          <p:nvGrpSpPr>
            <p:cNvPr id="1280" name="Google Shape;1280;p48"/>
            <p:cNvGrpSpPr/>
            <p:nvPr/>
          </p:nvGrpSpPr>
          <p:grpSpPr>
            <a:xfrm>
              <a:off x="1580880" y="4458990"/>
              <a:ext cx="1788043" cy="709467"/>
              <a:chOff x="932974" y="4178997"/>
              <a:chExt cx="2229977" cy="709467"/>
            </a:xfrm>
          </p:grpSpPr>
          <p:sp>
            <p:nvSpPr>
              <p:cNvPr id="1281" name="Google Shape;1281;p48"/>
              <p:cNvSpPr txBox="1"/>
              <p:nvPr/>
            </p:nvSpPr>
            <p:spPr>
              <a:xfrm>
                <a:off x="996060" y="4178997"/>
                <a:ext cx="205218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>
                    <a:solidFill>
                      <a:schemeClr val="dk1"/>
                    </a:solidFill>
                    <a:latin typeface="Roboto Black"/>
                    <a:ea typeface="Roboto Black"/>
                    <a:cs typeface="Roboto Black"/>
                    <a:sym typeface="Roboto Black"/>
                  </a:rPr>
                  <a:t>Ramon Alves</a:t>
                </a:r>
                <a:endParaRPr sz="1800" dirty="0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endParaRPr>
              </a:p>
            </p:txBody>
          </p:sp>
          <p:sp>
            <p:nvSpPr>
              <p:cNvPr id="1282" name="Google Shape;1282;p48"/>
              <p:cNvSpPr/>
              <p:nvPr/>
            </p:nvSpPr>
            <p:spPr>
              <a:xfrm>
                <a:off x="932974" y="4561613"/>
                <a:ext cx="2229977" cy="326851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 dirty="0" err="1" smtClean="0">
                    <a:solidFill>
                      <a:schemeClr val="accent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Dev</a:t>
                </a:r>
                <a:endParaRPr sz="1400" dirty="0">
                  <a:solidFill>
                    <a:schemeClr val="accent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</p:grpSp>
        <p:grpSp>
          <p:nvGrpSpPr>
            <p:cNvPr id="1284" name="Google Shape;1284;p48"/>
            <p:cNvGrpSpPr/>
            <p:nvPr/>
          </p:nvGrpSpPr>
          <p:grpSpPr>
            <a:xfrm>
              <a:off x="1785175" y="5877570"/>
              <a:ext cx="1260000" cy="274005"/>
              <a:chOff x="7996440" y="5565810"/>
              <a:chExt cx="1535341" cy="333884"/>
            </a:xfrm>
          </p:grpSpPr>
          <p:grpSp>
            <p:nvGrpSpPr>
              <p:cNvPr id="1285" name="Google Shape;1285;p48"/>
              <p:cNvGrpSpPr/>
              <p:nvPr/>
            </p:nvGrpSpPr>
            <p:grpSpPr>
              <a:xfrm>
                <a:off x="8797411" y="5565810"/>
                <a:ext cx="333884" cy="333884"/>
                <a:chOff x="3380029" y="1565817"/>
                <a:chExt cx="914400" cy="914400"/>
              </a:xfrm>
            </p:grpSpPr>
            <p:sp>
              <p:nvSpPr>
                <p:cNvPr id="1286" name="Google Shape;1286;p48"/>
                <p:cNvSpPr/>
                <p:nvPr/>
              </p:nvSpPr>
              <p:spPr>
                <a:xfrm>
                  <a:off x="3380029" y="1565817"/>
                  <a:ext cx="914400" cy="914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  <p:sp>
              <p:nvSpPr>
                <p:cNvPr id="1287" name="Google Shape;1287;p48"/>
                <p:cNvSpPr/>
                <p:nvPr/>
              </p:nvSpPr>
              <p:spPr>
                <a:xfrm>
                  <a:off x="3617642" y="1732915"/>
                  <a:ext cx="427704" cy="571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41" extrusionOk="0">
                      <a:moveTo>
                        <a:pt x="150" y="181"/>
                      </a:moveTo>
                      <a:cubicBezTo>
                        <a:pt x="91" y="181"/>
                        <a:pt x="91" y="181"/>
                        <a:pt x="91" y="181"/>
                      </a:cubicBezTo>
                      <a:cubicBezTo>
                        <a:pt x="82" y="181"/>
                        <a:pt x="75" y="178"/>
                        <a:pt x="69" y="172"/>
                      </a:cubicBezTo>
                      <a:cubicBezTo>
                        <a:pt x="64" y="166"/>
                        <a:pt x="61" y="159"/>
                        <a:pt x="61" y="151"/>
                      </a:cubicBezTo>
                      <a:cubicBezTo>
                        <a:pt x="61" y="121"/>
                        <a:pt x="61" y="121"/>
                        <a:pt x="61" y="121"/>
                      </a:cubicBezTo>
                      <a:cubicBezTo>
                        <a:pt x="150" y="121"/>
                        <a:pt x="150" y="121"/>
                        <a:pt x="150" y="121"/>
                      </a:cubicBezTo>
                      <a:cubicBezTo>
                        <a:pt x="159" y="121"/>
                        <a:pt x="166" y="118"/>
                        <a:pt x="172" y="112"/>
                      </a:cubicBezTo>
                      <a:cubicBezTo>
                        <a:pt x="178" y="106"/>
                        <a:pt x="181" y="99"/>
                        <a:pt x="181" y="91"/>
                      </a:cubicBezTo>
                      <a:cubicBezTo>
                        <a:pt x="181" y="82"/>
                        <a:pt x="178" y="75"/>
                        <a:pt x="172" y="69"/>
                      </a:cubicBezTo>
                      <a:cubicBezTo>
                        <a:pt x="166" y="63"/>
                        <a:pt x="159" y="60"/>
                        <a:pt x="150" y="60"/>
                      </a:cubicBezTo>
                      <a:cubicBezTo>
                        <a:pt x="61" y="60"/>
                        <a:pt x="61" y="60"/>
                        <a:pt x="61" y="60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1" y="22"/>
                        <a:pt x="58" y="15"/>
                        <a:pt x="52" y="9"/>
                      </a:cubicBezTo>
                      <a:cubicBezTo>
                        <a:pt x="46" y="3"/>
                        <a:pt x="39" y="0"/>
                        <a:pt x="31" y="0"/>
                      </a:cubicBezTo>
                      <a:cubicBezTo>
                        <a:pt x="22" y="0"/>
                        <a:pt x="15" y="3"/>
                        <a:pt x="9" y="9"/>
                      </a:cubicBezTo>
                      <a:cubicBezTo>
                        <a:pt x="3" y="15"/>
                        <a:pt x="0" y="22"/>
                        <a:pt x="0" y="30"/>
                      </a:cubicBezTo>
                      <a:cubicBezTo>
                        <a:pt x="0" y="151"/>
                        <a:pt x="0" y="151"/>
                        <a:pt x="0" y="151"/>
                      </a:cubicBezTo>
                      <a:cubicBezTo>
                        <a:pt x="0" y="176"/>
                        <a:pt x="9" y="197"/>
                        <a:pt x="27" y="215"/>
                      </a:cubicBezTo>
                      <a:cubicBezTo>
                        <a:pt x="44" y="232"/>
                        <a:pt x="66" y="241"/>
                        <a:pt x="91" y="241"/>
                      </a:cubicBezTo>
                      <a:cubicBezTo>
                        <a:pt x="150" y="241"/>
                        <a:pt x="150" y="241"/>
                        <a:pt x="150" y="241"/>
                      </a:cubicBezTo>
                      <a:cubicBezTo>
                        <a:pt x="159" y="241"/>
                        <a:pt x="166" y="238"/>
                        <a:pt x="172" y="232"/>
                      </a:cubicBezTo>
                      <a:cubicBezTo>
                        <a:pt x="178" y="226"/>
                        <a:pt x="181" y="219"/>
                        <a:pt x="181" y="211"/>
                      </a:cubicBezTo>
                      <a:cubicBezTo>
                        <a:pt x="181" y="203"/>
                        <a:pt x="178" y="196"/>
                        <a:pt x="172" y="190"/>
                      </a:cubicBezTo>
                      <a:cubicBezTo>
                        <a:pt x="166" y="184"/>
                        <a:pt x="159" y="181"/>
                        <a:pt x="150" y="1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</p:grpSp>
          <p:grpSp>
            <p:nvGrpSpPr>
              <p:cNvPr id="1288" name="Google Shape;1288;p48"/>
              <p:cNvGrpSpPr/>
              <p:nvPr/>
            </p:nvGrpSpPr>
            <p:grpSpPr>
              <a:xfrm>
                <a:off x="9197897" y="5565810"/>
                <a:ext cx="333884" cy="333884"/>
                <a:chOff x="6243638" y="9424987"/>
                <a:chExt cx="885825" cy="884238"/>
              </a:xfrm>
            </p:grpSpPr>
            <p:sp>
              <p:nvSpPr>
                <p:cNvPr id="1289" name="Google Shape;1289;p48"/>
                <p:cNvSpPr/>
                <p:nvPr/>
              </p:nvSpPr>
              <p:spPr>
                <a:xfrm>
                  <a:off x="6243638" y="9424987"/>
                  <a:ext cx="885825" cy="884238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  <p:sp>
              <p:nvSpPr>
                <p:cNvPr id="1290" name="Google Shape;1290;p48"/>
                <p:cNvSpPr/>
                <p:nvPr/>
              </p:nvSpPr>
              <p:spPr>
                <a:xfrm>
                  <a:off x="6423025" y="9626600"/>
                  <a:ext cx="511175" cy="481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210" extrusionOk="0">
                      <a:moveTo>
                        <a:pt x="163" y="199"/>
                      </a:moveTo>
                      <a:cubicBezTo>
                        <a:pt x="144" y="207"/>
                        <a:pt x="127" y="210"/>
                        <a:pt x="103" y="210"/>
                      </a:cubicBezTo>
                      <a:cubicBezTo>
                        <a:pt x="48" y="210"/>
                        <a:pt x="0" y="174"/>
                        <a:pt x="0" y="115"/>
                      </a:cubicBezTo>
                      <a:cubicBezTo>
                        <a:pt x="0" y="53"/>
                        <a:pt x="49" y="0"/>
                        <a:pt x="123" y="0"/>
                      </a:cubicBezTo>
                      <a:cubicBezTo>
                        <a:pt x="182" y="0"/>
                        <a:pt x="223" y="36"/>
                        <a:pt x="223" y="87"/>
                      </a:cubicBezTo>
                      <a:cubicBezTo>
                        <a:pt x="223" y="131"/>
                        <a:pt x="196" y="159"/>
                        <a:pt x="161" y="159"/>
                      </a:cubicBezTo>
                      <a:cubicBezTo>
                        <a:pt x="145" y="159"/>
                        <a:pt x="134" y="152"/>
                        <a:pt x="132" y="136"/>
                      </a:cubicBezTo>
                      <a:cubicBezTo>
                        <a:pt x="132" y="136"/>
                        <a:pt x="132" y="136"/>
                        <a:pt x="132" y="136"/>
                      </a:cubicBezTo>
                      <a:cubicBezTo>
                        <a:pt x="121" y="151"/>
                        <a:pt x="107" y="159"/>
                        <a:pt x="89" y="159"/>
                      </a:cubicBezTo>
                      <a:cubicBezTo>
                        <a:pt x="68" y="159"/>
                        <a:pt x="52" y="144"/>
                        <a:pt x="52" y="120"/>
                      </a:cubicBezTo>
                      <a:cubicBezTo>
                        <a:pt x="52" y="83"/>
                        <a:pt x="82" y="49"/>
                        <a:pt x="129" y="49"/>
                      </a:cubicBezTo>
                      <a:cubicBezTo>
                        <a:pt x="144" y="49"/>
                        <a:pt x="160" y="53"/>
                        <a:pt x="168" y="57"/>
                      </a:cubicBezTo>
                      <a:cubicBezTo>
                        <a:pt x="159" y="113"/>
                        <a:pt x="159" y="113"/>
                        <a:pt x="159" y="113"/>
                      </a:cubicBezTo>
                      <a:cubicBezTo>
                        <a:pt x="155" y="131"/>
                        <a:pt x="158" y="139"/>
                        <a:pt x="167" y="139"/>
                      </a:cubicBezTo>
                      <a:cubicBezTo>
                        <a:pt x="181" y="140"/>
                        <a:pt x="199" y="123"/>
                        <a:pt x="199" y="88"/>
                      </a:cubicBezTo>
                      <a:cubicBezTo>
                        <a:pt x="199" y="48"/>
                        <a:pt x="171" y="18"/>
                        <a:pt x="120" y="18"/>
                      </a:cubicBezTo>
                      <a:cubicBezTo>
                        <a:pt x="69" y="18"/>
                        <a:pt x="26" y="54"/>
                        <a:pt x="26" y="112"/>
                      </a:cubicBezTo>
                      <a:cubicBezTo>
                        <a:pt x="26" y="163"/>
                        <a:pt x="60" y="191"/>
                        <a:pt x="110" y="191"/>
                      </a:cubicBezTo>
                      <a:cubicBezTo>
                        <a:pt x="126" y="191"/>
                        <a:pt x="144" y="188"/>
                        <a:pt x="158" y="182"/>
                      </a:cubicBezTo>
                      <a:lnTo>
                        <a:pt x="163" y="199"/>
                      </a:lnTo>
                      <a:close/>
                      <a:moveTo>
                        <a:pt x="134" y="74"/>
                      </a:moveTo>
                      <a:cubicBezTo>
                        <a:pt x="132" y="74"/>
                        <a:pt x="128" y="73"/>
                        <a:pt x="124" y="73"/>
                      </a:cubicBezTo>
                      <a:cubicBezTo>
                        <a:pt x="102" y="73"/>
                        <a:pt x="85" y="93"/>
                        <a:pt x="85" y="116"/>
                      </a:cubicBezTo>
                      <a:cubicBezTo>
                        <a:pt x="85" y="128"/>
                        <a:pt x="91" y="135"/>
                        <a:pt x="102" y="135"/>
                      </a:cubicBezTo>
                      <a:cubicBezTo>
                        <a:pt x="114" y="135"/>
                        <a:pt x="127" y="121"/>
                        <a:pt x="130" y="103"/>
                      </a:cubicBezTo>
                      <a:lnTo>
                        <a:pt x="134" y="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</p:grpSp>
          <p:grpSp>
            <p:nvGrpSpPr>
              <p:cNvPr id="1291" name="Google Shape;1291;p48"/>
              <p:cNvGrpSpPr/>
              <p:nvPr/>
            </p:nvGrpSpPr>
            <p:grpSpPr>
              <a:xfrm>
                <a:off x="7996440" y="5565810"/>
                <a:ext cx="333886" cy="333884"/>
                <a:chOff x="398463" y="1550691"/>
                <a:chExt cx="914400" cy="914400"/>
              </a:xfrm>
            </p:grpSpPr>
            <p:sp>
              <p:nvSpPr>
                <p:cNvPr id="1292" name="Google Shape;1292;p48"/>
                <p:cNvSpPr/>
                <p:nvPr/>
              </p:nvSpPr>
              <p:spPr>
                <a:xfrm>
                  <a:off x="398463" y="1550691"/>
                  <a:ext cx="914400" cy="914400"/>
                </a:xfrm>
                <a:prstGeom prst="ellipse">
                  <a:avLst/>
                </a:prstGeom>
                <a:solidFill>
                  <a:srgbClr val="0098A1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  <p:sp>
              <p:nvSpPr>
                <p:cNvPr id="1293" name="Google Shape;1293;p48"/>
                <p:cNvSpPr/>
                <p:nvPr/>
              </p:nvSpPr>
              <p:spPr>
                <a:xfrm>
                  <a:off x="714733" y="1732915"/>
                  <a:ext cx="267110" cy="571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" h="241" extrusionOk="0">
                      <a:moveTo>
                        <a:pt x="75" y="241"/>
                      </a:moveTo>
                      <a:cubicBezTo>
                        <a:pt x="25" y="241"/>
                        <a:pt x="25" y="241"/>
                        <a:pt x="25" y="241"/>
                      </a:cubicBezTo>
                      <a:cubicBezTo>
                        <a:pt x="25" y="120"/>
                        <a:pt x="25" y="120"/>
                        <a:pt x="25" y="120"/>
                      </a:cubicBezTo>
                      <a:cubicBezTo>
                        <a:pt x="0" y="120"/>
                        <a:pt x="0" y="120"/>
                        <a:pt x="0" y="120"/>
                      </a:cubicBezTo>
                      <a:cubicBezTo>
                        <a:pt x="0" y="79"/>
                        <a:pt x="0" y="79"/>
                        <a:pt x="0" y="79"/>
                      </a:cubicBezTo>
                      <a:cubicBezTo>
                        <a:pt x="25" y="79"/>
                        <a:pt x="25" y="79"/>
                        <a:pt x="25" y="79"/>
                      </a:cubicBez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5" y="20"/>
                        <a:pt x="39" y="0"/>
                        <a:pt x="79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13" y="41"/>
                        <a:pt x="113" y="41"/>
                        <a:pt x="113" y="41"/>
                      </a:cubicBezTo>
                      <a:cubicBezTo>
                        <a:pt x="92" y="41"/>
                        <a:pt x="92" y="41"/>
                        <a:pt x="92" y="41"/>
                      </a:cubicBezTo>
                      <a:cubicBezTo>
                        <a:pt x="76" y="41"/>
                        <a:pt x="75" y="47"/>
                        <a:pt x="75" y="58"/>
                      </a:cubicBezTo>
                      <a:cubicBezTo>
                        <a:pt x="75" y="79"/>
                        <a:pt x="75" y="79"/>
                        <a:pt x="75" y="79"/>
                      </a:cubicBezTo>
                      <a:cubicBezTo>
                        <a:pt x="113" y="79"/>
                        <a:pt x="113" y="79"/>
                        <a:pt x="113" y="79"/>
                      </a:cubicBezTo>
                      <a:cubicBezTo>
                        <a:pt x="109" y="120"/>
                        <a:pt x="109" y="120"/>
                        <a:pt x="109" y="120"/>
                      </a:cubicBezTo>
                      <a:cubicBezTo>
                        <a:pt x="75" y="120"/>
                        <a:pt x="75" y="120"/>
                        <a:pt x="75" y="120"/>
                      </a:cubicBezTo>
                      <a:lnTo>
                        <a:pt x="75" y="2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</p:grpSp>
          <p:grpSp>
            <p:nvGrpSpPr>
              <p:cNvPr id="1294" name="Google Shape;1294;p48"/>
              <p:cNvGrpSpPr/>
              <p:nvPr/>
            </p:nvGrpSpPr>
            <p:grpSpPr>
              <a:xfrm>
                <a:off x="8396925" y="5565810"/>
                <a:ext cx="333884" cy="333884"/>
                <a:chOff x="1889246" y="1550691"/>
                <a:chExt cx="914400" cy="914400"/>
              </a:xfrm>
            </p:grpSpPr>
            <p:sp>
              <p:nvSpPr>
                <p:cNvPr id="1295" name="Google Shape;1295;p48"/>
                <p:cNvSpPr/>
                <p:nvPr/>
              </p:nvSpPr>
              <p:spPr>
                <a:xfrm>
                  <a:off x="1889246" y="1550691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  <p:grpSp>
              <p:nvGrpSpPr>
                <p:cNvPr id="1296" name="Google Shape;1296;p48"/>
                <p:cNvGrpSpPr/>
                <p:nvPr/>
              </p:nvGrpSpPr>
              <p:grpSpPr>
                <a:xfrm>
                  <a:off x="2118665" y="1750614"/>
                  <a:ext cx="499807" cy="476865"/>
                  <a:chOff x="2118665" y="1750614"/>
                  <a:chExt cx="499807" cy="476865"/>
                </a:xfrm>
              </p:grpSpPr>
              <p:sp>
                <p:nvSpPr>
                  <p:cNvPr id="1297" name="Google Shape;1297;p48"/>
                  <p:cNvSpPr/>
                  <p:nvPr/>
                </p:nvSpPr>
                <p:spPr>
                  <a:xfrm>
                    <a:off x="2118665" y="1750614"/>
                    <a:ext cx="121265" cy="476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202" extrusionOk="0">
                        <a:moveTo>
                          <a:pt x="48" y="202"/>
                        </a:moveTo>
                        <a:cubicBezTo>
                          <a:pt x="48" y="66"/>
                          <a:pt x="48" y="66"/>
                          <a:pt x="48" y="66"/>
                        </a:cubicBezTo>
                        <a:cubicBezTo>
                          <a:pt x="3" y="66"/>
                          <a:pt x="3" y="66"/>
                          <a:pt x="3" y="66"/>
                        </a:cubicBezTo>
                        <a:cubicBezTo>
                          <a:pt x="3" y="202"/>
                          <a:pt x="3" y="202"/>
                          <a:pt x="3" y="202"/>
                        </a:cubicBezTo>
                        <a:cubicBezTo>
                          <a:pt x="48" y="202"/>
                          <a:pt x="48" y="202"/>
                          <a:pt x="48" y="202"/>
                        </a:cubicBezTo>
                        <a:close/>
                        <a:moveTo>
                          <a:pt x="25" y="47"/>
                        </a:moveTo>
                        <a:cubicBezTo>
                          <a:pt x="41" y="47"/>
                          <a:pt x="51" y="37"/>
                          <a:pt x="51" y="24"/>
                        </a:cubicBezTo>
                        <a:cubicBezTo>
                          <a:pt x="51" y="11"/>
                          <a:pt x="41" y="0"/>
                          <a:pt x="26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37"/>
                          <a:pt x="10" y="47"/>
                          <a:pt x="25" y="47"/>
                        </a:cubicBezTo>
                        <a:cubicBezTo>
                          <a:pt x="25" y="47"/>
                          <a:pt x="25" y="47"/>
                          <a:pt x="25" y="4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50" rIns="121900" bIns="6095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3200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endParaRPr>
                  </a:p>
                </p:txBody>
              </p:sp>
              <p:sp>
                <p:nvSpPr>
                  <p:cNvPr id="1298" name="Google Shape;1298;p48"/>
                  <p:cNvSpPr/>
                  <p:nvPr/>
                </p:nvSpPr>
                <p:spPr>
                  <a:xfrm>
                    <a:off x="2290730" y="1899737"/>
                    <a:ext cx="327742" cy="3277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" h="139" extrusionOk="0">
                        <a:moveTo>
                          <a:pt x="0" y="139"/>
                        </a:moveTo>
                        <a:cubicBezTo>
                          <a:pt x="45" y="139"/>
                          <a:pt x="45" y="139"/>
                          <a:pt x="45" y="139"/>
                        </a:cubicBezTo>
                        <a:cubicBezTo>
                          <a:pt x="45" y="63"/>
                          <a:pt x="45" y="63"/>
                          <a:pt x="45" y="63"/>
                        </a:cubicBezTo>
                        <a:cubicBezTo>
                          <a:pt x="45" y="59"/>
                          <a:pt x="45" y="55"/>
                          <a:pt x="47" y="52"/>
                        </a:cubicBezTo>
                        <a:cubicBezTo>
                          <a:pt x="50" y="44"/>
                          <a:pt x="57" y="35"/>
                          <a:pt x="70" y="35"/>
                        </a:cubicBezTo>
                        <a:cubicBezTo>
                          <a:pt x="86" y="35"/>
                          <a:pt x="93" y="48"/>
                          <a:pt x="93" y="66"/>
                        </a:cubicBezTo>
                        <a:cubicBezTo>
                          <a:pt x="93" y="139"/>
                          <a:pt x="93" y="139"/>
                          <a:pt x="93" y="139"/>
                        </a:cubicBezTo>
                        <a:cubicBezTo>
                          <a:pt x="138" y="139"/>
                          <a:pt x="138" y="139"/>
                          <a:pt x="138" y="139"/>
                        </a:cubicBezTo>
                        <a:cubicBezTo>
                          <a:pt x="138" y="61"/>
                          <a:pt x="138" y="61"/>
                          <a:pt x="138" y="61"/>
                        </a:cubicBezTo>
                        <a:cubicBezTo>
                          <a:pt x="138" y="19"/>
                          <a:pt x="116" y="0"/>
                          <a:pt x="86" y="0"/>
                        </a:cubicBezTo>
                        <a:cubicBezTo>
                          <a:pt x="61" y="0"/>
                          <a:pt x="51" y="13"/>
                          <a:pt x="45" y="23"/>
                        </a:cubicBezTo>
                        <a:cubicBezTo>
                          <a:pt x="45" y="23"/>
                          <a:pt x="45" y="23"/>
                          <a:pt x="45" y="23"/>
                        </a:cubicBezTo>
                        <a:cubicBezTo>
                          <a:pt x="45" y="3"/>
                          <a:pt x="45" y="3"/>
                          <a:pt x="45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16"/>
                          <a:pt x="0" y="139"/>
                          <a:pt x="0" y="13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50" rIns="121900" bIns="6095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3200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endParaRPr>
                  </a:p>
                </p:txBody>
              </p:sp>
            </p:grpSp>
          </p:grpSp>
        </p:grpSp>
      </p:grpSp>
      <p:grpSp>
        <p:nvGrpSpPr>
          <p:cNvPr id="1299" name="Google Shape;1299;p48"/>
          <p:cNvGrpSpPr/>
          <p:nvPr/>
        </p:nvGrpSpPr>
        <p:grpSpPr>
          <a:xfrm>
            <a:off x="6552763" y="4135362"/>
            <a:ext cx="1940611" cy="1656530"/>
            <a:chOff x="1444477" y="4495045"/>
            <a:chExt cx="1940611" cy="1656530"/>
          </a:xfrm>
        </p:grpSpPr>
        <p:grpSp>
          <p:nvGrpSpPr>
            <p:cNvPr id="1300" name="Google Shape;1300;p48"/>
            <p:cNvGrpSpPr/>
            <p:nvPr/>
          </p:nvGrpSpPr>
          <p:grpSpPr>
            <a:xfrm>
              <a:off x="1444477" y="4495045"/>
              <a:ext cx="1940611" cy="1292831"/>
              <a:chOff x="762857" y="4215052"/>
              <a:chExt cx="2420254" cy="1292831"/>
            </a:xfrm>
          </p:grpSpPr>
          <p:sp>
            <p:nvSpPr>
              <p:cNvPr id="1301" name="Google Shape;1301;p48"/>
              <p:cNvSpPr txBox="1"/>
              <p:nvPr/>
            </p:nvSpPr>
            <p:spPr>
              <a:xfrm>
                <a:off x="762857" y="4215052"/>
                <a:ext cx="24202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>
                    <a:solidFill>
                      <a:schemeClr val="dk1"/>
                    </a:solidFill>
                    <a:latin typeface="Roboto Black"/>
                    <a:ea typeface="Roboto Black"/>
                    <a:cs typeface="Roboto Black"/>
                    <a:sym typeface="Roboto Black"/>
                  </a:rPr>
                  <a:t>André </a:t>
                </a:r>
                <a:r>
                  <a:rPr lang="en-US" dirty="0" err="1" smtClean="0">
                    <a:solidFill>
                      <a:schemeClr val="dk1"/>
                    </a:solidFill>
                    <a:latin typeface="Roboto Black"/>
                    <a:ea typeface="Roboto Black"/>
                    <a:cs typeface="Roboto Black"/>
                    <a:sym typeface="Roboto Black"/>
                  </a:rPr>
                  <a:t>Fagundes</a:t>
                </a:r>
                <a:endParaRPr sz="1800" dirty="0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endParaRPr>
              </a:p>
            </p:txBody>
          </p:sp>
          <p:sp>
            <p:nvSpPr>
              <p:cNvPr id="1302" name="Google Shape;1302;p48"/>
              <p:cNvSpPr/>
              <p:nvPr/>
            </p:nvSpPr>
            <p:spPr>
              <a:xfrm>
                <a:off x="818264" y="4577620"/>
                <a:ext cx="2229977" cy="326851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smtClean="0">
                    <a:solidFill>
                      <a:schemeClr val="accent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Dev</a:t>
                </a:r>
                <a:endParaRPr sz="1400" dirty="0">
                  <a:solidFill>
                    <a:schemeClr val="accent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  <p:sp>
            <p:nvSpPr>
              <p:cNvPr id="1303" name="Google Shape;1303;p48"/>
              <p:cNvSpPr/>
              <p:nvPr/>
            </p:nvSpPr>
            <p:spPr>
              <a:xfrm>
                <a:off x="781314" y="4825004"/>
                <a:ext cx="2384321" cy="682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3825" tIns="45700" rIns="243825" bIns="60950" anchor="t" anchorCtr="0">
                <a:noAutofit/>
              </a:bodyPr>
              <a:lstStyle/>
              <a:p>
                <a:pPr marL="0" marR="0" lvl="0" indent="0" algn="ctr" rtl="0">
                  <a:lnSpc>
                    <a:spcPct val="8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</p:grpSp>
        <p:grpSp>
          <p:nvGrpSpPr>
            <p:cNvPr id="1304" name="Google Shape;1304;p48"/>
            <p:cNvGrpSpPr/>
            <p:nvPr/>
          </p:nvGrpSpPr>
          <p:grpSpPr>
            <a:xfrm>
              <a:off x="1785175" y="5877570"/>
              <a:ext cx="1260000" cy="274005"/>
              <a:chOff x="7996440" y="5565810"/>
              <a:chExt cx="1535341" cy="333884"/>
            </a:xfrm>
          </p:grpSpPr>
          <p:grpSp>
            <p:nvGrpSpPr>
              <p:cNvPr id="1305" name="Google Shape;1305;p48"/>
              <p:cNvGrpSpPr/>
              <p:nvPr/>
            </p:nvGrpSpPr>
            <p:grpSpPr>
              <a:xfrm>
                <a:off x="8797411" y="5565810"/>
                <a:ext cx="333884" cy="333884"/>
                <a:chOff x="3380029" y="1565817"/>
                <a:chExt cx="914400" cy="914400"/>
              </a:xfrm>
            </p:grpSpPr>
            <p:sp>
              <p:nvSpPr>
                <p:cNvPr id="1306" name="Google Shape;1306;p48"/>
                <p:cNvSpPr/>
                <p:nvPr/>
              </p:nvSpPr>
              <p:spPr>
                <a:xfrm>
                  <a:off x="3380029" y="1565817"/>
                  <a:ext cx="914400" cy="914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  <p:sp>
              <p:nvSpPr>
                <p:cNvPr id="1307" name="Google Shape;1307;p48"/>
                <p:cNvSpPr/>
                <p:nvPr/>
              </p:nvSpPr>
              <p:spPr>
                <a:xfrm>
                  <a:off x="3617642" y="1732915"/>
                  <a:ext cx="427704" cy="571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41" extrusionOk="0">
                      <a:moveTo>
                        <a:pt x="150" y="181"/>
                      </a:moveTo>
                      <a:cubicBezTo>
                        <a:pt x="91" y="181"/>
                        <a:pt x="91" y="181"/>
                        <a:pt x="91" y="181"/>
                      </a:cubicBezTo>
                      <a:cubicBezTo>
                        <a:pt x="82" y="181"/>
                        <a:pt x="75" y="178"/>
                        <a:pt x="69" y="172"/>
                      </a:cubicBezTo>
                      <a:cubicBezTo>
                        <a:pt x="64" y="166"/>
                        <a:pt x="61" y="159"/>
                        <a:pt x="61" y="151"/>
                      </a:cubicBezTo>
                      <a:cubicBezTo>
                        <a:pt x="61" y="121"/>
                        <a:pt x="61" y="121"/>
                        <a:pt x="61" y="121"/>
                      </a:cubicBezTo>
                      <a:cubicBezTo>
                        <a:pt x="150" y="121"/>
                        <a:pt x="150" y="121"/>
                        <a:pt x="150" y="121"/>
                      </a:cubicBezTo>
                      <a:cubicBezTo>
                        <a:pt x="159" y="121"/>
                        <a:pt x="166" y="118"/>
                        <a:pt x="172" y="112"/>
                      </a:cubicBezTo>
                      <a:cubicBezTo>
                        <a:pt x="178" y="106"/>
                        <a:pt x="181" y="99"/>
                        <a:pt x="181" y="91"/>
                      </a:cubicBezTo>
                      <a:cubicBezTo>
                        <a:pt x="181" y="82"/>
                        <a:pt x="178" y="75"/>
                        <a:pt x="172" y="69"/>
                      </a:cubicBezTo>
                      <a:cubicBezTo>
                        <a:pt x="166" y="63"/>
                        <a:pt x="159" y="60"/>
                        <a:pt x="150" y="60"/>
                      </a:cubicBezTo>
                      <a:cubicBezTo>
                        <a:pt x="61" y="60"/>
                        <a:pt x="61" y="60"/>
                        <a:pt x="61" y="60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1" y="22"/>
                        <a:pt x="58" y="15"/>
                        <a:pt x="52" y="9"/>
                      </a:cubicBezTo>
                      <a:cubicBezTo>
                        <a:pt x="46" y="3"/>
                        <a:pt x="39" y="0"/>
                        <a:pt x="31" y="0"/>
                      </a:cubicBezTo>
                      <a:cubicBezTo>
                        <a:pt x="22" y="0"/>
                        <a:pt x="15" y="3"/>
                        <a:pt x="9" y="9"/>
                      </a:cubicBezTo>
                      <a:cubicBezTo>
                        <a:pt x="3" y="15"/>
                        <a:pt x="0" y="22"/>
                        <a:pt x="0" y="30"/>
                      </a:cubicBezTo>
                      <a:cubicBezTo>
                        <a:pt x="0" y="151"/>
                        <a:pt x="0" y="151"/>
                        <a:pt x="0" y="151"/>
                      </a:cubicBezTo>
                      <a:cubicBezTo>
                        <a:pt x="0" y="176"/>
                        <a:pt x="9" y="197"/>
                        <a:pt x="27" y="215"/>
                      </a:cubicBezTo>
                      <a:cubicBezTo>
                        <a:pt x="44" y="232"/>
                        <a:pt x="66" y="241"/>
                        <a:pt x="91" y="241"/>
                      </a:cubicBezTo>
                      <a:cubicBezTo>
                        <a:pt x="150" y="241"/>
                        <a:pt x="150" y="241"/>
                        <a:pt x="150" y="241"/>
                      </a:cubicBezTo>
                      <a:cubicBezTo>
                        <a:pt x="159" y="241"/>
                        <a:pt x="166" y="238"/>
                        <a:pt x="172" y="232"/>
                      </a:cubicBezTo>
                      <a:cubicBezTo>
                        <a:pt x="178" y="226"/>
                        <a:pt x="181" y="219"/>
                        <a:pt x="181" y="211"/>
                      </a:cubicBezTo>
                      <a:cubicBezTo>
                        <a:pt x="181" y="203"/>
                        <a:pt x="178" y="196"/>
                        <a:pt x="172" y="190"/>
                      </a:cubicBezTo>
                      <a:cubicBezTo>
                        <a:pt x="166" y="184"/>
                        <a:pt x="159" y="181"/>
                        <a:pt x="150" y="1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</p:grpSp>
          <p:grpSp>
            <p:nvGrpSpPr>
              <p:cNvPr id="1308" name="Google Shape;1308;p48"/>
              <p:cNvGrpSpPr/>
              <p:nvPr/>
            </p:nvGrpSpPr>
            <p:grpSpPr>
              <a:xfrm>
                <a:off x="9197897" y="5565810"/>
                <a:ext cx="333884" cy="333884"/>
                <a:chOff x="6243638" y="9424987"/>
                <a:chExt cx="885825" cy="884238"/>
              </a:xfrm>
            </p:grpSpPr>
            <p:sp>
              <p:nvSpPr>
                <p:cNvPr id="1309" name="Google Shape;1309;p48"/>
                <p:cNvSpPr/>
                <p:nvPr/>
              </p:nvSpPr>
              <p:spPr>
                <a:xfrm>
                  <a:off x="6243638" y="9424987"/>
                  <a:ext cx="885825" cy="884238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  <p:sp>
              <p:nvSpPr>
                <p:cNvPr id="1310" name="Google Shape;1310;p48"/>
                <p:cNvSpPr/>
                <p:nvPr/>
              </p:nvSpPr>
              <p:spPr>
                <a:xfrm>
                  <a:off x="6423025" y="9626600"/>
                  <a:ext cx="511175" cy="481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210" extrusionOk="0">
                      <a:moveTo>
                        <a:pt x="163" y="199"/>
                      </a:moveTo>
                      <a:cubicBezTo>
                        <a:pt x="144" y="207"/>
                        <a:pt x="127" y="210"/>
                        <a:pt x="103" y="210"/>
                      </a:cubicBezTo>
                      <a:cubicBezTo>
                        <a:pt x="48" y="210"/>
                        <a:pt x="0" y="174"/>
                        <a:pt x="0" y="115"/>
                      </a:cubicBezTo>
                      <a:cubicBezTo>
                        <a:pt x="0" y="53"/>
                        <a:pt x="49" y="0"/>
                        <a:pt x="123" y="0"/>
                      </a:cubicBezTo>
                      <a:cubicBezTo>
                        <a:pt x="182" y="0"/>
                        <a:pt x="223" y="36"/>
                        <a:pt x="223" y="87"/>
                      </a:cubicBezTo>
                      <a:cubicBezTo>
                        <a:pt x="223" y="131"/>
                        <a:pt x="196" y="159"/>
                        <a:pt x="161" y="159"/>
                      </a:cubicBezTo>
                      <a:cubicBezTo>
                        <a:pt x="145" y="159"/>
                        <a:pt x="134" y="152"/>
                        <a:pt x="132" y="136"/>
                      </a:cubicBezTo>
                      <a:cubicBezTo>
                        <a:pt x="132" y="136"/>
                        <a:pt x="132" y="136"/>
                        <a:pt x="132" y="136"/>
                      </a:cubicBezTo>
                      <a:cubicBezTo>
                        <a:pt x="121" y="151"/>
                        <a:pt x="107" y="159"/>
                        <a:pt x="89" y="159"/>
                      </a:cubicBezTo>
                      <a:cubicBezTo>
                        <a:pt x="68" y="159"/>
                        <a:pt x="52" y="144"/>
                        <a:pt x="52" y="120"/>
                      </a:cubicBezTo>
                      <a:cubicBezTo>
                        <a:pt x="52" y="83"/>
                        <a:pt x="82" y="49"/>
                        <a:pt x="129" y="49"/>
                      </a:cubicBezTo>
                      <a:cubicBezTo>
                        <a:pt x="144" y="49"/>
                        <a:pt x="160" y="53"/>
                        <a:pt x="168" y="57"/>
                      </a:cubicBezTo>
                      <a:cubicBezTo>
                        <a:pt x="159" y="113"/>
                        <a:pt x="159" y="113"/>
                        <a:pt x="159" y="113"/>
                      </a:cubicBezTo>
                      <a:cubicBezTo>
                        <a:pt x="155" y="131"/>
                        <a:pt x="158" y="139"/>
                        <a:pt x="167" y="139"/>
                      </a:cubicBezTo>
                      <a:cubicBezTo>
                        <a:pt x="181" y="140"/>
                        <a:pt x="199" y="123"/>
                        <a:pt x="199" y="88"/>
                      </a:cubicBezTo>
                      <a:cubicBezTo>
                        <a:pt x="199" y="48"/>
                        <a:pt x="171" y="18"/>
                        <a:pt x="120" y="18"/>
                      </a:cubicBezTo>
                      <a:cubicBezTo>
                        <a:pt x="69" y="18"/>
                        <a:pt x="26" y="54"/>
                        <a:pt x="26" y="112"/>
                      </a:cubicBezTo>
                      <a:cubicBezTo>
                        <a:pt x="26" y="163"/>
                        <a:pt x="60" y="191"/>
                        <a:pt x="110" y="191"/>
                      </a:cubicBezTo>
                      <a:cubicBezTo>
                        <a:pt x="126" y="191"/>
                        <a:pt x="144" y="188"/>
                        <a:pt x="158" y="182"/>
                      </a:cubicBezTo>
                      <a:lnTo>
                        <a:pt x="163" y="199"/>
                      </a:lnTo>
                      <a:close/>
                      <a:moveTo>
                        <a:pt x="134" y="74"/>
                      </a:moveTo>
                      <a:cubicBezTo>
                        <a:pt x="132" y="74"/>
                        <a:pt x="128" y="73"/>
                        <a:pt x="124" y="73"/>
                      </a:cubicBezTo>
                      <a:cubicBezTo>
                        <a:pt x="102" y="73"/>
                        <a:pt x="85" y="93"/>
                        <a:pt x="85" y="116"/>
                      </a:cubicBezTo>
                      <a:cubicBezTo>
                        <a:pt x="85" y="128"/>
                        <a:pt x="91" y="135"/>
                        <a:pt x="102" y="135"/>
                      </a:cubicBezTo>
                      <a:cubicBezTo>
                        <a:pt x="114" y="135"/>
                        <a:pt x="127" y="121"/>
                        <a:pt x="130" y="103"/>
                      </a:cubicBezTo>
                      <a:lnTo>
                        <a:pt x="134" y="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</p:grpSp>
          <p:grpSp>
            <p:nvGrpSpPr>
              <p:cNvPr id="1311" name="Google Shape;1311;p48"/>
              <p:cNvGrpSpPr/>
              <p:nvPr/>
            </p:nvGrpSpPr>
            <p:grpSpPr>
              <a:xfrm>
                <a:off x="7996440" y="5565810"/>
                <a:ext cx="333886" cy="333884"/>
                <a:chOff x="398463" y="1550691"/>
                <a:chExt cx="914400" cy="914400"/>
              </a:xfrm>
            </p:grpSpPr>
            <p:sp>
              <p:nvSpPr>
                <p:cNvPr id="1312" name="Google Shape;1312;p48"/>
                <p:cNvSpPr/>
                <p:nvPr/>
              </p:nvSpPr>
              <p:spPr>
                <a:xfrm>
                  <a:off x="398463" y="1550691"/>
                  <a:ext cx="914400" cy="914400"/>
                </a:xfrm>
                <a:prstGeom prst="ellipse">
                  <a:avLst/>
                </a:prstGeom>
                <a:solidFill>
                  <a:srgbClr val="0098A1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  <p:sp>
              <p:nvSpPr>
                <p:cNvPr id="1313" name="Google Shape;1313;p48"/>
                <p:cNvSpPr/>
                <p:nvPr/>
              </p:nvSpPr>
              <p:spPr>
                <a:xfrm>
                  <a:off x="714733" y="1732915"/>
                  <a:ext cx="267110" cy="571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" h="241" extrusionOk="0">
                      <a:moveTo>
                        <a:pt x="75" y="241"/>
                      </a:moveTo>
                      <a:cubicBezTo>
                        <a:pt x="25" y="241"/>
                        <a:pt x="25" y="241"/>
                        <a:pt x="25" y="241"/>
                      </a:cubicBezTo>
                      <a:cubicBezTo>
                        <a:pt x="25" y="120"/>
                        <a:pt x="25" y="120"/>
                        <a:pt x="25" y="120"/>
                      </a:cubicBezTo>
                      <a:cubicBezTo>
                        <a:pt x="0" y="120"/>
                        <a:pt x="0" y="120"/>
                        <a:pt x="0" y="120"/>
                      </a:cubicBezTo>
                      <a:cubicBezTo>
                        <a:pt x="0" y="79"/>
                        <a:pt x="0" y="79"/>
                        <a:pt x="0" y="79"/>
                      </a:cubicBezTo>
                      <a:cubicBezTo>
                        <a:pt x="25" y="79"/>
                        <a:pt x="25" y="79"/>
                        <a:pt x="25" y="79"/>
                      </a:cubicBez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5" y="20"/>
                        <a:pt x="39" y="0"/>
                        <a:pt x="79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13" y="41"/>
                        <a:pt x="113" y="41"/>
                        <a:pt x="113" y="41"/>
                      </a:cubicBezTo>
                      <a:cubicBezTo>
                        <a:pt x="92" y="41"/>
                        <a:pt x="92" y="41"/>
                        <a:pt x="92" y="41"/>
                      </a:cubicBezTo>
                      <a:cubicBezTo>
                        <a:pt x="76" y="41"/>
                        <a:pt x="75" y="47"/>
                        <a:pt x="75" y="58"/>
                      </a:cubicBezTo>
                      <a:cubicBezTo>
                        <a:pt x="75" y="79"/>
                        <a:pt x="75" y="79"/>
                        <a:pt x="75" y="79"/>
                      </a:cubicBezTo>
                      <a:cubicBezTo>
                        <a:pt x="113" y="79"/>
                        <a:pt x="113" y="79"/>
                        <a:pt x="113" y="79"/>
                      </a:cubicBezTo>
                      <a:cubicBezTo>
                        <a:pt x="109" y="120"/>
                        <a:pt x="109" y="120"/>
                        <a:pt x="109" y="120"/>
                      </a:cubicBezTo>
                      <a:cubicBezTo>
                        <a:pt x="75" y="120"/>
                        <a:pt x="75" y="120"/>
                        <a:pt x="75" y="120"/>
                      </a:cubicBezTo>
                      <a:lnTo>
                        <a:pt x="75" y="2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</p:grpSp>
          <p:grpSp>
            <p:nvGrpSpPr>
              <p:cNvPr id="1314" name="Google Shape;1314;p48"/>
              <p:cNvGrpSpPr/>
              <p:nvPr/>
            </p:nvGrpSpPr>
            <p:grpSpPr>
              <a:xfrm>
                <a:off x="8396925" y="5565810"/>
                <a:ext cx="333884" cy="333884"/>
                <a:chOff x="1889246" y="1550691"/>
                <a:chExt cx="914400" cy="914400"/>
              </a:xfrm>
            </p:grpSpPr>
            <p:sp>
              <p:nvSpPr>
                <p:cNvPr id="1315" name="Google Shape;1315;p48"/>
                <p:cNvSpPr/>
                <p:nvPr/>
              </p:nvSpPr>
              <p:spPr>
                <a:xfrm>
                  <a:off x="1889246" y="1550691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60950" rIns="121900" bIns="609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  <p:grpSp>
              <p:nvGrpSpPr>
                <p:cNvPr id="1316" name="Google Shape;1316;p48"/>
                <p:cNvGrpSpPr/>
                <p:nvPr/>
              </p:nvGrpSpPr>
              <p:grpSpPr>
                <a:xfrm>
                  <a:off x="2118665" y="1750614"/>
                  <a:ext cx="499807" cy="476865"/>
                  <a:chOff x="2118665" y="1750614"/>
                  <a:chExt cx="499807" cy="476865"/>
                </a:xfrm>
              </p:grpSpPr>
              <p:sp>
                <p:nvSpPr>
                  <p:cNvPr id="1317" name="Google Shape;1317;p48"/>
                  <p:cNvSpPr/>
                  <p:nvPr/>
                </p:nvSpPr>
                <p:spPr>
                  <a:xfrm>
                    <a:off x="2118665" y="1750614"/>
                    <a:ext cx="121265" cy="476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" h="202" extrusionOk="0">
                        <a:moveTo>
                          <a:pt x="48" y="202"/>
                        </a:moveTo>
                        <a:cubicBezTo>
                          <a:pt x="48" y="66"/>
                          <a:pt x="48" y="66"/>
                          <a:pt x="48" y="66"/>
                        </a:cubicBezTo>
                        <a:cubicBezTo>
                          <a:pt x="3" y="66"/>
                          <a:pt x="3" y="66"/>
                          <a:pt x="3" y="66"/>
                        </a:cubicBezTo>
                        <a:cubicBezTo>
                          <a:pt x="3" y="202"/>
                          <a:pt x="3" y="202"/>
                          <a:pt x="3" y="202"/>
                        </a:cubicBezTo>
                        <a:cubicBezTo>
                          <a:pt x="48" y="202"/>
                          <a:pt x="48" y="202"/>
                          <a:pt x="48" y="202"/>
                        </a:cubicBezTo>
                        <a:close/>
                        <a:moveTo>
                          <a:pt x="25" y="47"/>
                        </a:moveTo>
                        <a:cubicBezTo>
                          <a:pt x="41" y="47"/>
                          <a:pt x="51" y="37"/>
                          <a:pt x="51" y="24"/>
                        </a:cubicBezTo>
                        <a:cubicBezTo>
                          <a:pt x="51" y="11"/>
                          <a:pt x="41" y="0"/>
                          <a:pt x="26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37"/>
                          <a:pt x="10" y="47"/>
                          <a:pt x="25" y="47"/>
                        </a:cubicBezTo>
                        <a:cubicBezTo>
                          <a:pt x="25" y="47"/>
                          <a:pt x="25" y="47"/>
                          <a:pt x="25" y="4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50" rIns="121900" bIns="6095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3200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endParaRPr>
                  </a:p>
                </p:txBody>
              </p:sp>
              <p:sp>
                <p:nvSpPr>
                  <p:cNvPr id="1318" name="Google Shape;1318;p48"/>
                  <p:cNvSpPr/>
                  <p:nvPr/>
                </p:nvSpPr>
                <p:spPr>
                  <a:xfrm>
                    <a:off x="2290730" y="1899737"/>
                    <a:ext cx="327742" cy="3277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" h="139" extrusionOk="0">
                        <a:moveTo>
                          <a:pt x="0" y="139"/>
                        </a:moveTo>
                        <a:cubicBezTo>
                          <a:pt x="45" y="139"/>
                          <a:pt x="45" y="139"/>
                          <a:pt x="45" y="139"/>
                        </a:cubicBezTo>
                        <a:cubicBezTo>
                          <a:pt x="45" y="63"/>
                          <a:pt x="45" y="63"/>
                          <a:pt x="45" y="63"/>
                        </a:cubicBezTo>
                        <a:cubicBezTo>
                          <a:pt x="45" y="59"/>
                          <a:pt x="45" y="55"/>
                          <a:pt x="47" y="52"/>
                        </a:cubicBezTo>
                        <a:cubicBezTo>
                          <a:pt x="50" y="44"/>
                          <a:pt x="57" y="35"/>
                          <a:pt x="70" y="35"/>
                        </a:cubicBezTo>
                        <a:cubicBezTo>
                          <a:pt x="86" y="35"/>
                          <a:pt x="93" y="48"/>
                          <a:pt x="93" y="66"/>
                        </a:cubicBezTo>
                        <a:cubicBezTo>
                          <a:pt x="93" y="139"/>
                          <a:pt x="93" y="139"/>
                          <a:pt x="93" y="139"/>
                        </a:cubicBezTo>
                        <a:cubicBezTo>
                          <a:pt x="138" y="139"/>
                          <a:pt x="138" y="139"/>
                          <a:pt x="138" y="139"/>
                        </a:cubicBezTo>
                        <a:cubicBezTo>
                          <a:pt x="138" y="61"/>
                          <a:pt x="138" y="61"/>
                          <a:pt x="138" y="61"/>
                        </a:cubicBezTo>
                        <a:cubicBezTo>
                          <a:pt x="138" y="19"/>
                          <a:pt x="116" y="0"/>
                          <a:pt x="86" y="0"/>
                        </a:cubicBezTo>
                        <a:cubicBezTo>
                          <a:pt x="61" y="0"/>
                          <a:pt x="51" y="13"/>
                          <a:pt x="45" y="23"/>
                        </a:cubicBezTo>
                        <a:cubicBezTo>
                          <a:pt x="45" y="23"/>
                          <a:pt x="45" y="23"/>
                          <a:pt x="45" y="23"/>
                        </a:cubicBezTo>
                        <a:cubicBezTo>
                          <a:pt x="45" y="3"/>
                          <a:pt x="45" y="3"/>
                          <a:pt x="45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16"/>
                          <a:pt x="0" y="139"/>
                          <a:pt x="0" y="13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60950" rIns="121900" bIns="6095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3200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endParaRPr>
                  </a:p>
                </p:txBody>
              </p:sp>
            </p:grpSp>
          </p:grpSp>
        </p:grp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554" y="1992851"/>
            <a:ext cx="2164045" cy="21443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07" y="1981200"/>
            <a:ext cx="2208649" cy="214204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151" y="1979721"/>
            <a:ext cx="2174569" cy="214352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2568" y="1994124"/>
            <a:ext cx="2236396" cy="216782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5402" y="1976834"/>
            <a:ext cx="2165241" cy="217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2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2895" y="608355"/>
            <a:ext cx="4846211" cy="564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46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3463" y="0"/>
            <a:ext cx="4425071" cy="684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4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3"/>
          <p:cNvSpPr/>
          <p:nvPr/>
        </p:nvSpPr>
        <p:spPr>
          <a:xfrm>
            <a:off x="-13353" y="-60755"/>
            <a:ext cx="12192000" cy="6373906"/>
          </a:xfrm>
          <a:prstGeom prst="rect">
            <a:avLst/>
          </a:prstGeom>
          <a:solidFill>
            <a:srgbClr val="EBA409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829" name="Google Shape;829;p43"/>
          <p:cNvSpPr txBox="1">
            <a:spLocks noGrp="1"/>
          </p:cNvSpPr>
          <p:nvPr>
            <p:ph type="title"/>
          </p:nvPr>
        </p:nvSpPr>
        <p:spPr>
          <a:xfrm>
            <a:off x="417444" y="782847"/>
            <a:ext cx="11357112" cy="56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</a:pPr>
            <a:r>
              <a:rPr lang="pt-BR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CONTEXTO DO PROJETO</a:t>
            </a:r>
            <a:endParaRPr sz="2800" b="0" i="0" u="none" strike="noStrike" cap="none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831" name="Google Shape;831;p43"/>
          <p:cNvSpPr txBox="1"/>
          <p:nvPr/>
        </p:nvSpPr>
        <p:spPr>
          <a:xfrm>
            <a:off x="417444" y="6558480"/>
            <a:ext cx="3858721" cy="23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Arial"/>
              <a:buNone/>
            </a:pPr>
            <a:r>
              <a:rPr lang="en-US" sz="119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Multipurpose Powerpoint Template </a:t>
            </a:r>
            <a:endParaRPr sz="119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832" name="Google Shape;832;p43"/>
          <p:cNvGrpSpPr/>
          <p:nvPr/>
        </p:nvGrpSpPr>
        <p:grpSpPr>
          <a:xfrm>
            <a:off x="5399897" y="2875757"/>
            <a:ext cx="5865813" cy="3225800"/>
            <a:chOff x="3192" y="198"/>
            <a:chExt cx="3695" cy="2032"/>
          </a:xfrm>
        </p:grpSpPr>
        <p:sp>
          <p:nvSpPr>
            <p:cNvPr id="833" name="Google Shape;833;p43"/>
            <p:cNvSpPr/>
            <p:nvPr/>
          </p:nvSpPr>
          <p:spPr>
            <a:xfrm>
              <a:off x="6322" y="1352"/>
              <a:ext cx="229" cy="388"/>
            </a:xfrm>
            <a:custGeom>
              <a:avLst/>
              <a:gdLst/>
              <a:ahLst/>
              <a:cxnLst/>
              <a:rect l="l" t="t" r="r" b="b"/>
              <a:pathLst>
                <a:path w="106" h="180" extrusionOk="0">
                  <a:moveTo>
                    <a:pt x="106" y="132"/>
                  </a:moveTo>
                  <a:cubicBezTo>
                    <a:pt x="106" y="158"/>
                    <a:pt x="84" y="180"/>
                    <a:pt x="58" y="180"/>
                  </a:cubicBezTo>
                  <a:cubicBezTo>
                    <a:pt x="48" y="180"/>
                    <a:pt x="48" y="180"/>
                    <a:pt x="48" y="180"/>
                  </a:cubicBezTo>
                  <a:cubicBezTo>
                    <a:pt x="21" y="180"/>
                    <a:pt x="0" y="158"/>
                    <a:pt x="0" y="13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84" y="0"/>
                    <a:pt x="106" y="21"/>
                    <a:pt x="106" y="48"/>
                  </a:cubicBezTo>
                  <a:lnTo>
                    <a:pt x="106" y="132"/>
                  </a:lnTo>
                  <a:close/>
                </a:path>
              </a:pathLst>
            </a:custGeom>
            <a:solidFill>
              <a:srgbClr val="F5EBE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6344" y="1373"/>
              <a:ext cx="86" cy="106"/>
            </a:xfrm>
            <a:custGeom>
              <a:avLst/>
              <a:gdLst/>
              <a:ahLst/>
              <a:cxnLst/>
              <a:rect l="l" t="t" r="r" b="b"/>
              <a:pathLst>
                <a:path w="40" h="49" extrusionOk="0">
                  <a:moveTo>
                    <a:pt x="40" y="4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40" y="49"/>
                  </a:lnTo>
                  <a:close/>
                </a:path>
              </a:pathLst>
            </a:custGeom>
            <a:solidFill>
              <a:srgbClr val="DACD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6439" y="1373"/>
              <a:ext cx="90" cy="106"/>
            </a:xfrm>
            <a:custGeom>
              <a:avLst/>
              <a:gdLst/>
              <a:ahLst/>
              <a:cxnLst/>
              <a:rect l="l" t="t" r="r" b="b"/>
              <a:pathLst>
                <a:path w="42" h="49" extrusionOk="0">
                  <a:moveTo>
                    <a:pt x="42" y="4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5" y="0"/>
                    <a:pt x="42" y="17"/>
                    <a:pt x="42" y="38"/>
                  </a:cubicBezTo>
                  <a:lnTo>
                    <a:pt x="42" y="49"/>
                  </a:lnTo>
                  <a:close/>
                </a:path>
              </a:pathLst>
            </a:custGeom>
            <a:solidFill>
              <a:srgbClr val="DACD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6023" y="655"/>
              <a:ext cx="422" cy="697"/>
            </a:xfrm>
            <a:custGeom>
              <a:avLst/>
              <a:gdLst/>
              <a:ahLst/>
              <a:cxnLst/>
              <a:rect l="l" t="t" r="r" b="b"/>
              <a:pathLst>
                <a:path w="196" h="323" extrusionOk="0">
                  <a:moveTo>
                    <a:pt x="0" y="0"/>
                  </a:moveTo>
                  <a:cubicBezTo>
                    <a:pt x="0" y="0"/>
                    <a:pt x="0" y="10"/>
                    <a:pt x="0" y="23"/>
                  </a:cubicBezTo>
                  <a:cubicBezTo>
                    <a:pt x="0" y="37"/>
                    <a:pt x="0" y="53"/>
                    <a:pt x="0" y="65"/>
                  </a:cubicBezTo>
                  <a:cubicBezTo>
                    <a:pt x="0" y="70"/>
                    <a:pt x="2" y="75"/>
                    <a:pt x="4" y="78"/>
                  </a:cubicBezTo>
                  <a:cubicBezTo>
                    <a:pt x="9" y="83"/>
                    <a:pt x="14" y="86"/>
                    <a:pt x="19" y="87"/>
                  </a:cubicBezTo>
                  <a:cubicBezTo>
                    <a:pt x="24" y="88"/>
                    <a:pt x="27" y="88"/>
                    <a:pt x="28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4" y="88"/>
                    <a:pt x="86" y="89"/>
                    <a:pt x="88" y="90"/>
                  </a:cubicBezTo>
                  <a:cubicBezTo>
                    <a:pt x="91" y="92"/>
                    <a:pt x="92" y="94"/>
                    <a:pt x="93" y="97"/>
                  </a:cubicBezTo>
                  <a:cubicBezTo>
                    <a:pt x="94" y="99"/>
                    <a:pt x="94" y="102"/>
                    <a:pt x="94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89"/>
                    <a:pt x="94" y="189"/>
                    <a:pt x="94" y="189"/>
                  </a:cubicBezTo>
                  <a:cubicBezTo>
                    <a:pt x="102" y="189"/>
                    <a:pt x="102" y="189"/>
                    <a:pt x="102" y="189"/>
                  </a:cubicBezTo>
                  <a:cubicBezTo>
                    <a:pt x="102" y="134"/>
                    <a:pt x="102" y="134"/>
                    <a:pt x="102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34"/>
                    <a:pt x="94" y="144"/>
                    <a:pt x="94" y="157"/>
                  </a:cubicBezTo>
                  <a:cubicBezTo>
                    <a:pt x="94" y="171"/>
                    <a:pt x="94" y="187"/>
                    <a:pt x="94" y="199"/>
                  </a:cubicBezTo>
                  <a:cubicBezTo>
                    <a:pt x="94" y="204"/>
                    <a:pt x="96" y="209"/>
                    <a:pt x="98" y="212"/>
                  </a:cubicBezTo>
                  <a:cubicBezTo>
                    <a:pt x="103" y="217"/>
                    <a:pt x="108" y="219"/>
                    <a:pt x="113" y="221"/>
                  </a:cubicBezTo>
                  <a:cubicBezTo>
                    <a:pt x="118" y="222"/>
                    <a:pt x="121" y="222"/>
                    <a:pt x="122" y="222"/>
                  </a:cubicBezTo>
                  <a:cubicBezTo>
                    <a:pt x="122" y="222"/>
                    <a:pt x="122" y="222"/>
                    <a:pt x="122" y="222"/>
                  </a:cubicBezTo>
                  <a:cubicBezTo>
                    <a:pt x="174" y="222"/>
                    <a:pt x="174" y="222"/>
                    <a:pt x="174" y="222"/>
                  </a:cubicBezTo>
                  <a:cubicBezTo>
                    <a:pt x="178" y="222"/>
                    <a:pt x="180" y="223"/>
                    <a:pt x="182" y="224"/>
                  </a:cubicBezTo>
                  <a:cubicBezTo>
                    <a:pt x="185" y="226"/>
                    <a:pt x="186" y="228"/>
                    <a:pt x="187" y="231"/>
                  </a:cubicBezTo>
                  <a:cubicBezTo>
                    <a:pt x="188" y="233"/>
                    <a:pt x="188" y="235"/>
                    <a:pt x="188" y="235"/>
                  </a:cubicBezTo>
                  <a:cubicBezTo>
                    <a:pt x="188" y="235"/>
                    <a:pt x="188" y="235"/>
                    <a:pt x="188" y="235"/>
                  </a:cubicBezTo>
                  <a:cubicBezTo>
                    <a:pt x="188" y="323"/>
                    <a:pt x="188" y="323"/>
                    <a:pt x="188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196" y="236"/>
                    <a:pt x="196" y="236"/>
                    <a:pt x="196" y="23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6" y="236"/>
                    <a:pt x="196" y="236"/>
                    <a:pt x="196" y="236"/>
                  </a:cubicBezTo>
                  <a:cubicBezTo>
                    <a:pt x="196" y="235"/>
                    <a:pt x="196" y="235"/>
                    <a:pt x="196" y="235"/>
                  </a:cubicBezTo>
                  <a:cubicBezTo>
                    <a:pt x="196" y="234"/>
                    <a:pt x="196" y="230"/>
                    <a:pt x="193" y="224"/>
                  </a:cubicBezTo>
                  <a:cubicBezTo>
                    <a:pt x="192" y="222"/>
                    <a:pt x="189" y="219"/>
                    <a:pt x="186" y="217"/>
                  </a:cubicBezTo>
                  <a:cubicBezTo>
                    <a:pt x="183" y="215"/>
                    <a:pt x="179" y="214"/>
                    <a:pt x="174" y="214"/>
                  </a:cubicBezTo>
                  <a:cubicBezTo>
                    <a:pt x="122" y="214"/>
                    <a:pt x="122" y="214"/>
                    <a:pt x="122" y="214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22" y="214"/>
                    <a:pt x="122" y="214"/>
                    <a:pt x="122" y="214"/>
                  </a:cubicBezTo>
                  <a:cubicBezTo>
                    <a:pt x="122" y="214"/>
                    <a:pt x="122" y="214"/>
                    <a:pt x="122" y="214"/>
                  </a:cubicBezTo>
                  <a:cubicBezTo>
                    <a:pt x="121" y="214"/>
                    <a:pt x="116" y="214"/>
                    <a:pt x="111" y="211"/>
                  </a:cubicBezTo>
                  <a:cubicBezTo>
                    <a:pt x="108" y="210"/>
                    <a:pt x="106" y="209"/>
                    <a:pt x="104" y="207"/>
                  </a:cubicBezTo>
                  <a:cubicBezTo>
                    <a:pt x="103" y="205"/>
                    <a:pt x="102" y="202"/>
                    <a:pt x="102" y="199"/>
                  </a:cubicBezTo>
                  <a:cubicBezTo>
                    <a:pt x="102" y="187"/>
                    <a:pt x="102" y="171"/>
                    <a:pt x="102" y="157"/>
                  </a:cubicBezTo>
                  <a:cubicBezTo>
                    <a:pt x="102" y="144"/>
                    <a:pt x="102" y="134"/>
                    <a:pt x="102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89"/>
                    <a:pt x="94" y="189"/>
                    <a:pt x="94" y="189"/>
                  </a:cubicBezTo>
                  <a:cubicBezTo>
                    <a:pt x="102" y="189"/>
                    <a:pt x="102" y="189"/>
                    <a:pt x="102" y="189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98" y="102"/>
                    <a:pt x="98" y="102"/>
                    <a:pt x="98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01"/>
                    <a:pt x="102" y="96"/>
                    <a:pt x="99" y="91"/>
                  </a:cubicBezTo>
                  <a:cubicBezTo>
                    <a:pt x="98" y="88"/>
                    <a:pt x="95" y="85"/>
                    <a:pt x="92" y="83"/>
                  </a:cubicBezTo>
                  <a:cubicBezTo>
                    <a:pt x="89" y="81"/>
                    <a:pt x="85" y="80"/>
                    <a:pt x="80" y="80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7" y="80"/>
                    <a:pt x="22" y="80"/>
                    <a:pt x="17" y="78"/>
                  </a:cubicBezTo>
                  <a:cubicBezTo>
                    <a:pt x="14" y="77"/>
                    <a:pt x="12" y="75"/>
                    <a:pt x="10" y="73"/>
                  </a:cubicBezTo>
                  <a:cubicBezTo>
                    <a:pt x="9" y="71"/>
                    <a:pt x="8" y="69"/>
                    <a:pt x="8" y="65"/>
                  </a:cubicBezTo>
                  <a:cubicBezTo>
                    <a:pt x="8" y="53"/>
                    <a:pt x="8" y="37"/>
                    <a:pt x="8" y="23"/>
                  </a:cubicBezTo>
                  <a:cubicBezTo>
                    <a:pt x="8" y="10"/>
                    <a:pt x="8" y="0"/>
                    <a:pt x="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ACD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4388" y="690"/>
              <a:ext cx="1620" cy="502"/>
            </a:xfrm>
            <a:custGeom>
              <a:avLst/>
              <a:gdLst/>
              <a:ahLst/>
              <a:cxnLst/>
              <a:rect l="l" t="t" r="r" b="b"/>
              <a:pathLst>
                <a:path w="1620" h="502" extrusionOk="0">
                  <a:moveTo>
                    <a:pt x="0" y="0"/>
                  </a:moveTo>
                  <a:lnTo>
                    <a:pt x="0" y="502"/>
                  </a:lnTo>
                  <a:lnTo>
                    <a:pt x="1616" y="502"/>
                  </a:lnTo>
                  <a:lnTo>
                    <a:pt x="1620" y="502"/>
                  </a:lnTo>
                  <a:lnTo>
                    <a:pt x="1620" y="0"/>
                  </a:lnTo>
                  <a:lnTo>
                    <a:pt x="1616" y="0"/>
                  </a:lnTo>
                  <a:lnTo>
                    <a:pt x="0" y="0"/>
                  </a:lnTo>
                  <a:close/>
                  <a:moveTo>
                    <a:pt x="1616" y="498"/>
                  </a:moveTo>
                  <a:lnTo>
                    <a:pt x="4" y="498"/>
                  </a:lnTo>
                  <a:lnTo>
                    <a:pt x="4" y="4"/>
                  </a:lnTo>
                  <a:lnTo>
                    <a:pt x="1616" y="4"/>
                  </a:lnTo>
                  <a:lnTo>
                    <a:pt x="1616" y="498"/>
                  </a:lnTo>
                  <a:close/>
                </a:path>
              </a:pathLst>
            </a:custGeom>
            <a:solidFill>
              <a:srgbClr val="F5EBE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4332" y="580"/>
              <a:ext cx="1732" cy="908"/>
            </a:xfrm>
            <a:custGeom>
              <a:avLst/>
              <a:gdLst/>
              <a:ahLst/>
              <a:cxnLst/>
              <a:rect l="l" t="t" r="r" b="b"/>
              <a:pathLst>
                <a:path w="1732" h="908" extrusionOk="0">
                  <a:moveTo>
                    <a:pt x="0" y="0"/>
                  </a:moveTo>
                  <a:lnTo>
                    <a:pt x="0" y="908"/>
                  </a:lnTo>
                  <a:lnTo>
                    <a:pt x="1732" y="908"/>
                  </a:lnTo>
                  <a:lnTo>
                    <a:pt x="1732" y="0"/>
                  </a:lnTo>
                  <a:lnTo>
                    <a:pt x="0" y="0"/>
                  </a:lnTo>
                  <a:close/>
                  <a:moveTo>
                    <a:pt x="1021" y="802"/>
                  </a:moveTo>
                  <a:lnTo>
                    <a:pt x="1021" y="841"/>
                  </a:lnTo>
                  <a:lnTo>
                    <a:pt x="1021" y="875"/>
                  </a:lnTo>
                  <a:lnTo>
                    <a:pt x="853" y="875"/>
                  </a:lnTo>
                  <a:lnTo>
                    <a:pt x="844" y="875"/>
                  </a:lnTo>
                  <a:lnTo>
                    <a:pt x="678" y="875"/>
                  </a:lnTo>
                  <a:lnTo>
                    <a:pt x="678" y="841"/>
                  </a:lnTo>
                  <a:lnTo>
                    <a:pt x="678" y="802"/>
                  </a:lnTo>
                  <a:lnTo>
                    <a:pt x="678" y="649"/>
                  </a:lnTo>
                  <a:lnTo>
                    <a:pt x="1021" y="649"/>
                  </a:lnTo>
                  <a:lnTo>
                    <a:pt x="1021" y="802"/>
                  </a:lnTo>
                  <a:close/>
                  <a:moveTo>
                    <a:pt x="1680" y="617"/>
                  </a:moveTo>
                  <a:lnTo>
                    <a:pt x="1672" y="617"/>
                  </a:lnTo>
                  <a:lnTo>
                    <a:pt x="52" y="617"/>
                  </a:lnTo>
                  <a:lnTo>
                    <a:pt x="52" y="105"/>
                  </a:lnTo>
                  <a:lnTo>
                    <a:pt x="1672" y="105"/>
                  </a:lnTo>
                  <a:lnTo>
                    <a:pt x="1680" y="105"/>
                  </a:lnTo>
                  <a:lnTo>
                    <a:pt x="1680" y="617"/>
                  </a:lnTo>
                  <a:close/>
                </a:path>
              </a:pathLst>
            </a:custGeom>
            <a:solidFill>
              <a:srgbClr val="F5EBE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4332" y="580"/>
              <a:ext cx="1732" cy="908"/>
            </a:xfrm>
            <a:custGeom>
              <a:avLst/>
              <a:gdLst/>
              <a:ahLst/>
              <a:cxnLst/>
              <a:rect l="l" t="t" r="r" b="b"/>
              <a:pathLst>
                <a:path w="1732" h="908" extrusionOk="0">
                  <a:moveTo>
                    <a:pt x="0" y="0"/>
                  </a:moveTo>
                  <a:lnTo>
                    <a:pt x="0" y="908"/>
                  </a:lnTo>
                  <a:lnTo>
                    <a:pt x="1732" y="908"/>
                  </a:lnTo>
                  <a:lnTo>
                    <a:pt x="1732" y="0"/>
                  </a:lnTo>
                  <a:lnTo>
                    <a:pt x="0" y="0"/>
                  </a:lnTo>
                  <a:moveTo>
                    <a:pt x="1021" y="802"/>
                  </a:moveTo>
                  <a:lnTo>
                    <a:pt x="1021" y="841"/>
                  </a:lnTo>
                  <a:lnTo>
                    <a:pt x="1021" y="875"/>
                  </a:lnTo>
                  <a:lnTo>
                    <a:pt x="853" y="875"/>
                  </a:lnTo>
                  <a:lnTo>
                    <a:pt x="844" y="875"/>
                  </a:lnTo>
                  <a:lnTo>
                    <a:pt x="678" y="875"/>
                  </a:lnTo>
                  <a:lnTo>
                    <a:pt x="678" y="841"/>
                  </a:lnTo>
                  <a:lnTo>
                    <a:pt x="678" y="802"/>
                  </a:lnTo>
                  <a:lnTo>
                    <a:pt x="678" y="649"/>
                  </a:lnTo>
                  <a:lnTo>
                    <a:pt x="1021" y="649"/>
                  </a:lnTo>
                  <a:lnTo>
                    <a:pt x="1021" y="802"/>
                  </a:lnTo>
                  <a:moveTo>
                    <a:pt x="1680" y="617"/>
                  </a:moveTo>
                  <a:lnTo>
                    <a:pt x="1672" y="617"/>
                  </a:lnTo>
                  <a:lnTo>
                    <a:pt x="52" y="617"/>
                  </a:lnTo>
                  <a:lnTo>
                    <a:pt x="52" y="105"/>
                  </a:lnTo>
                  <a:lnTo>
                    <a:pt x="1672" y="105"/>
                  </a:lnTo>
                  <a:lnTo>
                    <a:pt x="1680" y="105"/>
                  </a:lnTo>
                  <a:lnTo>
                    <a:pt x="1680" y="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4392" y="694"/>
              <a:ext cx="1612" cy="494"/>
            </a:xfrm>
            <a:custGeom>
              <a:avLst/>
              <a:gdLst/>
              <a:ahLst/>
              <a:cxnLst/>
              <a:rect l="l" t="t" r="r" b="b"/>
              <a:pathLst>
                <a:path w="1612" h="494" extrusionOk="0">
                  <a:moveTo>
                    <a:pt x="0" y="494"/>
                  </a:moveTo>
                  <a:lnTo>
                    <a:pt x="1612" y="494"/>
                  </a:lnTo>
                  <a:lnTo>
                    <a:pt x="1612" y="0"/>
                  </a:lnTo>
                  <a:lnTo>
                    <a:pt x="0" y="0"/>
                  </a:lnTo>
                  <a:lnTo>
                    <a:pt x="0" y="494"/>
                  </a:lnTo>
                  <a:close/>
                  <a:moveTo>
                    <a:pt x="1487" y="41"/>
                  </a:moveTo>
                  <a:lnTo>
                    <a:pt x="1571" y="41"/>
                  </a:lnTo>
                  <a:lnTo>
                    <a:pt x="1571" y="123"/>
                  </a:lnTo>
                  <a:lnTo>
                    <a:pt x="1487" y="123"/>
                  </a:lnTo>
                  <a:lnTo>
                    <a:pt x="1487" y="41"/>
                  </a:lnTo>
                  <a:close/>
                  <a:moveTo>
                    <a:pt x="1487" y="153"/>
                  </a:moveTo>
                  <a:lnTo>
                    <a:pt x="1571" y="153"/>
                  </a:lnTo>
                  <a:lnTo>
                    <a:pt x="1571" y="235"/>
                  </a:lnTo>
                  <a:lnTo>
                    <a:pt x="1487" y="235"/>
                  </a:lnTo>
                  <a:lnTo>
                    <a:pt x="1487" y="153"/>
                  </a:lnTo>
                  <a:close/>
                  <a:moveTo>
                    <a:pt x="1487" y="259"/>
                  </a:moveTo>
                  <a:lnTo>
                    <a:pt x="1571" y="259"/>
                  </a:lnTo>
                  <a:lnTo>
                    <a:pt x="1571" y="341"/>
                  </a:lnTo>
                  <a:lnTo>
                    <a:pt x="1487" y="341"/>
                  </a:lnTo>
                  <a:lnTo>
                    <a:pt x="1487" y="259"/>
                  </a:lnTo>
                  <a:close/>
                  <a:moveTo>
                    <a:pt x="1459" y="451"/>
                  </a:moveTo>
                  <a:lnTo>
                    <a:pt x="1265" y="451"/>
                  </a:lnTo>
                  <a:lnTo>
                    <a:pt x="1265" y="369"/>
                  </a:lnTo>
                  <a:lnTo>
                    <a:pt x="1459" y="369"/>
                  </a:lnTo>
                  <a:lnTo>
                    <a:pt x="1459" y="451"/>
                  </a:lnTo>
                  <a:close/>
                  <a:moveTo>
                    <a:pt x="1377" y="41"/>
                  </a:moveTo>
                  <a:lnTo>
                    <a:pt x="1459" y="41"/>
                  </a:lnTo>
                  <a:lnTo>
                    <a:pt x="1459" y="123"/>
                  </a:lnTo>
                  <a:lnTo>
                    <a:pt x="1377" y="123"/>
                  </a:lnTo>
                  <a:lnTo>
                    <a:pt x="1377" y="41"/>
                  </a:lnTo>
                  <a:close/>
                  <a:moveTo>
                    <a:pt x="1377" y="153"/>
                  </a:moveTo>
                  <a:lnTo>
                    <a:pt x="1459" y="153"/>
                  </a:lnTo>
                  <a:lnTo>
                    <a:pt x="1459" y="235"/>
                  </a:lnTo>
                  <a:lnTo>
                    <a:pt x="1377" y="235"/>
                  </a:lnTo>
                  <a:lnTo>
                    <a:pt x="1377" y="153"/>
                  </a:lnTo>
                  <a:close/>
                  <a:moveTo>
                    <a:pt x="1377" y="259"/>
                  </a:moveTo>
                  <a:lnTo>
                    <a:pt x="1459" y="259"/>
                  </a:lnTo>
                  <a:lnTo>
                    <a:pt x="1459" y="341"/>
                  </a:lnTo>
                  <a:lnTo>
                    <a:pt x="1377" y="341"/>
                  </a:lnTo>
                  <a:lnTo>
                    <a:pt x="1377" y="259"/>
                  </a:lnTo>
                  <a:close/>
                  <a:moveTo>
                    <a:pt x="1265" y="41"/>
                  </a:moveTo>
                  <a:lnTo>
                    <a:pt x="1347" y="41"/>
                  </a:lnTo>
                  <a:lnTo>
                    <a:pt x="1347" y="123"/>
                  </a:lnTo>
                  <a:lnTo>
                    <a:pt x="1265" y="123"/>
                  </a:lnTo>
                  <a:lnTo>
                    <a:pt x="1265" y="41"/>
                  </a:lnTo>
                  <a:close/>
                  <a:moveTo>
                    <a:pt x="1265" y="153"/>
                  </a:moveTo>
                  <a:lnTo>
                    <a:pt x="1347" y="153"/>
                  </a:lnTo>
                  <a:lnTo>
                    <a:pt x="1347" y="235"/>
                  </a:lnTo>
                  <a:lnTo>
                    <a:pt x="1265" y="235"/>
                  </a:lnTo>
                  <a:lnTo>
                    <a:pt x="1265" y="153"/>
                  </a:lnTo>
                  <a:close/>
                  <a:moveTo>
                    <a:pt x="1265" y="259"/>
                  </a:moveTo>
                  <a:lnTo>
                    <a:pt x="1347" y="259"/>
                  </a:lnTo>
                  <a:lnTo>
                    <a:pt x="1347" y="341"/>
                  </a:lnTo>
                  <a:lnTo>
                    <a:pt x="1265" y="341"/>
                  </a:lnTo>
                  <a:lnTo>
                    <a:pt x="1265" y="259"/>
                  </a:lnTo>
                  <a:close/>
                  <a:moveTo>
                    <a:pt x="1153" y="41"/>
                  </a:moveTo>
                  <a:lnTo>
                    <a:pt x="1235" y="41"/>
                  </a:lnTo>
                  <a:lnTo>
                    <a:pt x="1235" y="123"/>
                  </a:lnTo>
                  <a:lnTo>
                    <a:pt x="1153" y="123"/>
                  </a:lnTo>
                  <a:lnTo>
                    <a:pt x="1153" y="41"/>
                  </a:lnTo>
                  <a:close/>
                  <a:moveTo>
                    <a:pt x="1153" y="153"/>
                  </a:moveTo>
                  <a:lnTo>
                    <a:pt x="1235" y="153"/>
                  </a:lnTo>
                  <a:lnTo>
                    <a:pt x="1235" y="235"/>
                  </a:lnTo>
                  <a:lnTo>
                    <a:pt x="1153" y="235"/>
                  </a:lnTo>
                  <a:lnTo>
                    <a:pt x="1153" y="153"/>
                  </a:lnTo>
                  <a:close/>
                  <a:moveTo>
                    <a:pt x="1153" y="259"/>
                  </a:moveTo>
                  <a:lnTo>
                    <a:pt x="1235" y="259"/>
                  </a:lnTo>
                  <a:lnTo>
                    <a:pt x="1235" y="341"/>
                  </a:lnTo>
                  <a:lnTo>
                    <a:pt x="1153" y="341"/>
                  </a:lnTo>
                  <a:lnTo>
                    <a:pt x="1153" y="259"/>
                  </a:lnTo>
                  <a:close/>
                  <a:moveTo>
                    <a:pt x="1153" y="369"/>
                  </a:moveTo>
                  <a:lnTo>
                    <a:pt x="1235" y="369"/>
                  </a:lnTo>
                  <a:lnTo>
                    <a:pt x="1235" y="451"/>
                  </a:lnTo>
                  <a:lnTo>
                    <a:pt x="1153" y="451"/>
                  </a:lnTo>
                  <a:lnTo>
                    <a:pt x="1153" y="369"/>
                  </a:lnTo>
                  <a:close/>
                  <a:moveTo>
                    <a:pt x="1041" y="41"/>
                  </a:moveTo>
                  <a:lnTo>
                    <a:pt x="1125" y="41"/>
                  </a:lnTo>
                  <a:lnTo>
                    <a:pt x="1125" y="123"/>
                  </a:lnTo>
                  <a:lnTo>
                    <a:pt x="1041" y="123"/>
                  </a:lnTo>
                  <a:lnTo>
                    <a:pt x="1041" y="41"/>
                  </a:lnTo>
                  <a:close/>
                  <a:moveTo>
                    <a:pt x="1041" y="153"/>
                  </a:moveTo>
                  <a:lnTo>
                    <a:pt x="1125" y="153"/>
                  </a:lnTo>
                  <a:lnTo>
                    <a:pt x="1125" y="235"/>
                  </a:lnTo>
                  <a:lnTo>
                    <a:pt x="1041" y="235"/>
                  </a:lnTo>
                  <a:lnTo>
                    <a:pt x="1041" y="153"/>
                  </a:lnTo>
                  <a:close/>
                  <a:moveTo>
                    <a:pt x="1041" y="259"/>
                  </a:moveTo>
                  <a:lnTo>
                    <a:pt x="1125" y="259"/>
                  </a:lnTo>
                  <a:lnTo>
                    <a:pt x="1125" y="341"/>
                  </a:lnTo>
                  <a:lnTo>
                    <a:pt x="1041" y="341"/>
                  </a:lnTo>
                  <a:lnTo>
                    <a:pt x="1041" y="259"/>
                  </a:lnTo>
                  <a:close/>
                  <a:moveTo>
                    <a:pt x="1041" y="369"/>
                  </a:moveTo>
                  <a:lnTo>
                    <a:pt x="1125" y="369"/>
                  </a:lnTo>
                  <a:lnTo>
                    <a:pt x="1125" y="451"/>
                  </a:lnTo>
                  <a:lnTo>
                    <a:pt x="1041" y="451"/>
                  </a:lnTo>
                  <a:lnTo>
                    <a:pt x="1041" y="369"/>
                  </a:lnTo>
                  <a:close/>
                  <a:moveTo>
                    <a:pt x="931" y="41"/>
                  </a:moveTo>
                  <a:lnTo>
                    <a:pt x="1013" y="41"/>
                  </a:lnTo>
                  <a:lnTo>
                    <a:pt x="1013" y="123"/>
                  </a:lnTo>
                  <a:lnTo>
                    <a:pt x="931" y="123"/>
                  </a:lnTo>
                  <a:lnTo>
                    <a:pt x="931" y="41"/>
                  </a:lnTo>
                  <a:close/>
                  <a:moveTo>
                    <a:pt x="931" y="153"/>
                  </a:moveTo>
                  <a:lnTo>
                    <a:pt x="1013" y="153"/>
                  </a:lnTo>
                  <a:lnTo>
                    <a:pt x="1013" y="235"/>
                  </a:lnTo>
                  <a:lnTo>
                    <a:pt x="931" y="235"/>
                  </a:lnTo>
                  <a:lnTo>
                    <a:pt x="931" y="153"/>
                  </a:lnTo>
                  <a:close/>
                  <a:moveTo>
                    <a:pt x="931" y="259"/>
                  </a:moveTo>
                  <a:lnTo>
                    <a:pt x="1013" y="259"/>
                  </a:lnTo>
                  <a:lnTo>
                    <a:pt x="1013" y="341"/>
                  </a:lnTo>
                  <a:lnTo>
                    <a:pt x="931" y="341"/>
                  </a:lnTo>
                  <a:lnTo>
                    <a:pt x="931" y="259"/>
                  </a:lnTo>
                  <a:close/>
                  <a:moveTo>
                    <a:pt x="931" y="369"/>
                  </a:moveTo>
                  <a:lnTo>
                    <a:pt x="1013" y="369"/>
                  </a:lnTo>
                  <a:lnTo>
                    <a:pt x="1013" y="451"/>
                  </a:lnTo>
                  <a:lnTo>
                    <a:pt x="931" y="451"/>
                  </a:lnTo>
                  <a:lnTo>
                    <a:pt x="931" y="369"/>
                  </a:lnTo>
                  <a:close/>
                  <a:moveTo>
                    <a:pt x="819" y="41"/>
                  </a:moveTo>
                  <a:lnTo>
                    <a:pt x="901" y="41"/>
                  </a:lnTo>
                  <a:lnTo>
                    <a:pt x="901" y="123"/>
                  </a:lnTo>
                  <a:lnTo>
                    <a:pt x="819" y="123"/>
                  </a:lnTo>
                  <a:lnTo>
                    <a:pt x="819" y="41"/>
                  </a:lnTo>
                  <a:close/>
                  <a:moveTo>
                    <a:pt x="819" y="153"/>
                  </a:moveTo>
                  <a:lnTo>
                    <a:pt x="901" y="153"/>
                  </a:lnTo>
                  <a:lnTo>
                    <a:pt x="901" y="235"/>
                  </a:lnTo>
                  <a:lnTo>
                    <a:pt x="819" y="235"/>
                  </a:lnTo>
                  <a:lnTo>
                    <a:pt x="819" y="153"/>
                  </a:lnTo>
                  <a:close/>
                  <a:moveTo>
                    <a:pt x="819" y="259"/>
                  </a:moveTo>
                  <a:lnTo>
                    <a:pt x="901" y="259"/>
                  </a:lnTo>
                  <a:lnTo>
                    <a:pt x="901" y="341"/>
                  </a:lnTo>
                  <a:lnTo>
                    <a:pt x="819" y="341"/>
                  </a:lnTo>
                  <a:lnTo>
                    <a:pt x="819" y="259"/>
                  </a:lnTo>
                  <a:close/>
                  <a:moveTo>
                    <a:pt x="707" y="41"/>
                  </a:moveTo>
                  <a:lnTo>
                    <a:pt x="789" y="41"/>
                  </a:lnTo>
                  <a:lnTo>
                    <a:pt x="789" y="123"/>
                  </a:lnTo>
                  <a:lnTo>
                    <a:pt x="707" y="123"/>
                  </a:lnTo>
                  <a:lnTo>
                    <a:pt x="707" y="41"/>
                  </a:lnTo>
                  <a:close/>
                  <a:moveTo>
                    <a:pt x="707" y="153"/>
                  </a:moveTo>
                  <a:lnTo>
                    <a:pt x="789" y="153"/>
                  </a:lnTo>
                  <a:lnTo>
                    <a:pt x="789" y="235"/>
                  </a:lnTo>
                  <a:lnTo>
                    <a:pt x="707" y="235"/>
                  </a:lnTo>
                  <a:lnTo>
                    <a:pt x="707" y="153"/>
                  </a:lnTo>
                  <a:close/>
                  <a:moveTo>
                    <a:pt x="707" y="259"/>
                  </a:moveTo>
                  <a:lnTo>
                    <a:pt x="789" y="259"/>
                  </a:lnTo>
                  <a:lnTo>
                    <a:pt x="789" y="341"/>
                  </a:lnTo>
                  <a:lnTo>
                    <a:pt x="707" y="341"/>
                  </a:lnTo>
                  <a:lnTo>
                    <a:pt x="707" y="259"/>
                  </a:lnTo>
                  <a:close/>
                  <a:moveTo>
                    <a:pt x="595" y="41"/>
                  </a:moveTo>
                  <a:lnTo>
                    <a:pt x="679" y="41"/>
                  </a:lnTo>
                  <a:lnTo>
                    <a:pt x="679" y="123"/>
                  </a:lnTo>
                  <a:lnTo>
                    <a:pt x="595" y="123"/>
                  </a:lnTo>
                  <a:lnTo>
                    <a:pt x="595" y="41"/>
                  </a:lnTo>
                  <a:close/>
                  <a:moveTo>
                    <a:pt x="595" y="153"/>
                  </a:moveTo>
                  <a:lnTo>
                    <a:pt x="679" y="153"/>
                  </a:lnTo>
                  <a:lnTo>
                    <a:pt x="679" y="235"/>
                  </a:lnTo>
                  <a:lnTo>
                    <a:pt x="595" y="235"/>
                  </a:lnTo>
                  <a:lnTo>
                    <a:pt x="595" y="153"/>
                  </a:lnTo>
                  <a:close/>
                  <a:moveTo>
                    <a:pt x="595" y="259"/>
                  </a:moveTo>
                  <a:lnTo>
                    <a:pt x="679" y="259"/>
                  </a:lnTo>
                  <a:lnTo>
                    <a:pt x="679" y="341"/>
                  </a:lnTo>
                  <a:lnTo>
                    <a:pt x="595" y="341"/>
                  </a:lnTo>
                  <a:lnTo>
                    <a:pt x="595" y="259"/>
                  </a:lnTo>
                  <a:close/>
                  <a:moveTo>
                    <a:pt x="485" y="41"/>
                  </a:moveTo>
                  <a:lnTo>
                    <a:pt x="567" y="41"/>
                  </a:lnTo>
                  <a:lnTo>
                    <a:pt x="567" y="123"/>
                  </a:lnTo>
                  <a:lnTo>
                    <a:pt x="485" y="123"/>
                  </a:lnTo>
                  <a:lnTo>
                    <a:pt x="485" y="41"/>
                  </a:lnTo>
                  <a:close/>
                  <a:moveTo>
                    <a:pt x="485" y="153"/>
                  </a:moveTo>
                  <a:lnTo>
                    <a:pt x="567" y="153"/>
                  </a:lnTo>
                  <a:lnTo>
                    <a:pt x="567" y="235"/>
                  </a:lnTo>
                  <a:lnTo>
                    <a:pt x="485" y="235"/>
                  </a:lnTo>
                  <a:lnTo>
                    <a:pt x="485" y="153"/>
                  </a:lnTo>
                  <a:close/>
                  <a:moveTo>
                    <a:pt x="485" y="259"/>
                  </a:moveTo>
                  <a:lnTo>
                    <a:pt x="567" y="259"/>
                  </a:lnTo>
                  <a:lnTo>
                    <a:pt x="567" y="341"/>
                  </a:lnTo>
                  <a:lnTo>
                    <a:pt x="485" y="341"/>
                  </a:lnTo>
                  <a:lnTo>
                    <a:pt x="485" y="259"/>
                  </a:lnTo>
                  <a:close/>
                  <a:moveTo>
                    <a:pt x="373" y="41"/>
                  </a:moveTo>
                  <a:lnTo>
                    <a:pt x="455" y="41"/>
                  </a:lnTo>
                  <a:lnTo>
                    <a:pt x="455" y="123"/>
                  </a:lnTo>
                  <a:lnTo>
                    <a:pt x="373" y="123"/>
                  </a:lnTo>
                  <a:lnTo>
                    <a:pt x="373" y="41"/>
                  </a:lnTo>
                  <a:close/>
                  <a:moveTo>
                    <a:pt x="373" y="153"/>
                  </a:moveTo>
                  <a:lnTo>
                    <a:pt x="455" y="153"/>
                  </a:lnTo>
                  <a:lnTo>
                    <a:pt x="455" y="235"/>
                  </a:lnTo>
                  <a:lnTo>
                    <a:pt x="373" y="235"/>
                  </a:lnTo>
                  <a:lnTo>
                    <a:pt x="373" y="153"/>
                  </a:lnTo>
                  <a:close/>
                  <a:moveTo>
                    <a:pt x="373" y="259"/>
                  </a:moveTo>
                  <a:lnTo>
                    <a:pt x="455" y="259"/>
                  </a:lnTo>
                  <a:lnTo>
                    <a:pt x="455" y="341"/>
                  </a:lnTo>
                  <a:lnTo>
                    <a:pt x="373" y="341"/>
                  </a:lnTo>
                  <a:lnTo>
                    <a:pt x="373" y="259"/>
                  </a:lnTo>
                  <a:close/>
                  <a:moveTo>
                    <a:pt x="261" y="41"/>
                  </a:moveTo>
                  <a:lnTo>
                    <a:pt x="343" y="41"/>
                  </a:lnTo>
                  <a:lnTo>
                    <a:pt x="343" y="123"/>
                  </a:lnTo>
                  <a:lnTo>
                    <a:pt x="261" y="123"/>
                  </a:lnTo>
                  <a:lnTo>
                    <a:pt x="261" y="41"/>
                  </a:lnTo>
                  <a:close/>
                  <a:moveTo>
                    <a:pt x="261" y="153"/>
                  </a:moveTo>
                  <a:lnTo>
                    <a:pt x="343" y="153"/>
                  </a:lnTo>
                  <a:lnTo>
                    <a:pt x="343" y="235"/>
                  </a:lnTo>
                  <a:lnTo>
                    <a:pt x="261" y="235"/>
                  </a:lnTo>
                  <a:lnTo>
                    <a:pt x="261" y="153"/>
                  </a:lnTo>
                  <a:close/>
                  <a:moveTo>
                    <a:pt x="261" y="259"/>
                  </a:moveTo>
                  <a:lnTo>
                    <a:pt x="343" y="259"/>
                  </a:lnTo>
                  <a:lnTo>
                    <a:pt x="343" y="341"/>
                  </a:lnTo>
                  <a:lnTo>
                    <a:pt x="261" y="341"/>
                  </a:lnTo>
                  <a:lnTo>
                    <a:pt x="261" y="259"/>
                  </a:lnTo>
                  <a:close/>
                  <a:moveTo>
                    <a:pt x="261" y="369"/>
                  </a:moveTo>
                  <a:lnTo>
                    <a:pt x="901" y="369"/>
                  </a:lnTo>
                  <a:lnTo>
                    <a:pt x="901" y="451"/>
                  </a:lnTo>
                  <a:lnTo>
                    <a:pt x="261" y="451"/>
                  </a:lnTo>
                  <a:lnTo>
                    <a:pt x="261" y="369"/>
                  </a:lnTo>
                  <a:close/>
                  <a:moveTo>
                    <a:pt x="149" y="41"/>
                  </a:moveTo>
                  <a:lnTo>
                    <a:pt x="233" y="41"/>
                  </a:lnTo>
                  <a:lnTo>
                    <a:pt x="233" y="123"/>
                  </a:lnTo>
                  <a:lnTo>
                    <a:pt x="149" y="123"/>
                  </a:lnTo>
                  <a:lnTo>
                    <a:pt x="149" y="41"/>
                  </a:lnTo>
                  <a:close/>
                  <a:moveTo>
                    <a:pt x="149" y="153"/>
                  </a:moveTo>
                  <a:lnTo>
                    <a:pt x="233" y="153"/>
                  </a:lnTo>
                  <a:lnTo>
                    <a:pt x="233" y="235"/>
                  </a:lnTo>
                  <a:lnTo>
                    <a:pt x="149" y="235"/>
                  </a:lnTo>
                  <a:lnTo>
                    <a:pt x="149" y="153"/>
                  </a:lnTo>
                  <a:close/>
                  <a:moveTo>
                    <a:pt x="149" y="259"/>
                  </a:moveTo>
                  <a:lnTo>
                    <a:pt x="233" y="259"/>
                  </a:lnTo>
                  <a:lnTo>
                    <a:pt x="233" y="341"/>
                  </a:lnTo>
                  <a:lnTo>
                    <a:pt x="149" y="341"/>
                  </a:lnTo>
                  <a:lnTo>
                    <a:pt x="149" y="259"/>
                  </a:lnTo>
                  <a:close/>
                  <a:moveTo>
                    <a:pt x="149" y="369"/>
                  </a:moveTo>
                  <a:lnTo>
                    <a:pt x="233" y="369"/>
                  </a:lnTo>
                  <a:lnTo>
                    <a:pt x="233" y="451"/>
                  </a:lnTo>
                  <a:lnTo>
                    <a:pt x="149" y="451"/>
                  </a:lnTo>
                  <a:lnTo>
                    <a:pt x="149" y="369"/>
                  </a:lnTo>
                  <a:close/>
                  <a:moveTo>
                    <a:pt x="32" y="41"/>
                  </a:moveTo>
                  <a:lnTo>
                    <a:pt x="116" y="41"/>
                  </a:lnTo>
                  <a:lnTo>
                    <a:pt x="116" y="123"/>
                  </a:lnTo>
                  <a:lnTo>
                    <a:pt x="32" y="123"/>
                  </a:lnTo>
                  <a:lnTo>
                    <a:pt x="32" y="41"/>
                  </a:lnTo>
                  <a:close/>
                  <a:moveTo>
                    <a:pt x="32" y="153"/>
                  </a:moveTo>
                  <a:lnTo>
                    <a:pt x="116" y="153"/>
                  </a:lnTo>
                  <a:lnTo>
                    <a:pt x="116" y="235"/>
                  </a:lnTo>
                  <a:lnTo>
                    <a:pt x="32" y="235"/>
                  </a:lnTo>
                  <a:lnTo>
                    <a:pt x="32" y="153"/>
                  </a:lnTo>
                  <a:close/>
                  <a:moveTo>
                    <a:pt x="32" y="259"/>
                  </a:moveTo>
                  <a:lnTo>
                    <a:pt x="116" y="259"/>
                  </a:lnTo>
                  <a:lnTo>
                    <a:pt x="116" y="341"/>
                  </a:lnTo>
                  <a:lnTo>
                    <a:pt x="32" y="341"/>
                  </a:lnTo>
                  <a:lnTo>
                    <a:pt x="32" y="259"/>
                  </a:lnTo>
                  <a:close/>
                  <a:moveTo>
                    <a:pt x="32" y="369"/>
                  </a:moveTo>
                  <a:lnTo>
                    <a:pt x="116" y="369"/>
                  </a:lnTo>
                  <a:lnTo>
                    <a:pt x="116" y="451"/>
                  </a:lnTo>
                  <a:lnTo>
                    <a:pt x="32" y="451"/>
                  </a:lnTo>
                  <a:lnTo>
                    <a:pt x="32" y="369"/>
                  </a:lnTo>
                  <a:close/>
                </a:path>
              </a:pathLst>
            </a:custGeom>
            <a:solidFill>
              <a:srgbClr val="DFD3D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4424" y="735"/>
              <a:ext cx="84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4541" y="735"/>
              <a:ext cx="84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4653" y="735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4765" y="735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4877" y="735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4987" y="735"/>
              <a:ext cx="84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5099" y="735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5211" y="735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5323" y="735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5433" y="735"/>
              <a:ext cx="84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5545" y="735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5657" y="735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5769" y="735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5879" y="735"/>
              <a:ext cx="84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4424" y="847"/>
              <a:ext cx="84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4541" y="847"/>
              <a:ext cx="84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4653" y="847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4765" y="847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4877" y="847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4987" y="847"/>
              <a:ext cx="84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5099" y="847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5211" y="847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5323" y="847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5433" y="847"/>
              <a:ext cx="84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5545" y="847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5657" y="847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5769" y="847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5879" y="847"/>
              <a:ext cx="84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4424" y="953"/>
              <a:ext cx="84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4541" y="953"/>
              <a:ext cx="84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4653" y="953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4765" y="953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4877" y="953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4987" y="953"/>
              <a:ext cx="84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5099" y="953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5211" y="953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5323" y="953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5433" y="953"/>
              <a:ext cx="84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545" y="953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657" y="953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769" y="953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879" y="953"/>
              <a:ext cx="84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4424" y="1063"/>
              <a:ext cx="84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4541" y="1063"/>
              <a:ext cx="84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4653" y="1063"/>
              <a:ext cx="640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5323" y="1063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5433" y="1063"/>
              <a:ext cx="84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5545" y="1063"/>
              <a:ext cx="82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5657" y="1063"/>
              <a:ext cx="194" cy="8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5019" y="1238"/>
              <a:ext cx="325" cy="144"/>
            </a:xfrm>
            <a:custGeom>
              <a:avLst/>
              <a:gdLst/>
              <a:ahLst/>
              <a:cxnLst/>
              <a:rect l="l" t="t" r="r" b="b"/>
              <a:pathLst>
                <a:path w="325" h="144" extrusionOk="0">
                  <a:moveTo>
                    <a:pt x="157" y="144"/>
                  </a:moveTo>
                  <a:lnTo>
                    <a:pt x="166" y="144"/>
                  </a:lnTo>
                  <a:lnTo>
                    <a:pt x="325" y="144"/>
                  </a:lnTo>
                  <a:lnTo>
                    <a:pt x="325" y="0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157" y="144"/>
                  </a:lnTo>
                  <a:close/>
                </a:path>
              </a:pathLst>
            </a:custGeom>
            <a:solidFill>
              <a:srgbClr val="DFD3D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5010" y="1229"/>
              <a:ext cx="343" cy="226"/>
            </a:xfrm>
            <a:custGeom>
              <a:avLst/>
              <a:gdLst/>
              <a:ahLst/>
              <a:cxnLst/>
              <a:rect l="l" t="t" r="r" b="b"/>
              <a:pathLst>
                <a:path w="343" h="226" extrusionOk="0">
                  <a:moveTo>
                    <a:pt x="0" y="153"/>
                  </a:moveTo>
                  <a:lnTo>
                    <a:pt x="0" y="192"/>
                  </a:lnTo>
                  <a:lnTo>
                    <a:pt x="0" y="226"/>
                  </a:lnTo>
                  <a:lnTo>
                    <a:pt x="166" y="226"/>
                  </a:lnTo>
                  <a:lnTo>
                    <a:pt x="175" y="226"/>
                  </a:lnTo>
                  <a:lnTo>
                    <a:pt x="343" y="226"/>
                  </a:lnTo>
                  <a:lnTo>
                    <a:pt x="343" y="192"/>
                  </a:lnTo>
                  <a:lnTo>
                    <a:pt x="343" y="153"/>
                  </a:lnTo>
                  <a:lnTo>
                    <a:pt x="343" y="0"/>
                  </a:lnTo>
                  <a:lnTo>
                    <a:pt x="0" y="0"/>
                  </a:lnTo>
                  <a:lnTo>
                    <a:pt x="0" y="153"/>
                  </a:lnTo>
                  <a:close/>
                  <a:moveTo>
                    <a:pt x="334" y="9"/>
                  </a:moveTo>
                  <a:lnTo>
                    <a:pt x="334" y="153"/>
                  </a:lnTo>
                  <a:lnTo>
                    <a:pt x="175" y="153"/>
                  </a:lnTo>
                  <a:lnTo>
                    <a:pt x="166" y="153"/>
                  </a:lnTo>
                  <a:lnTo>
                    <a:pt x="9" y="153"/>
                  </a:lnTo>
                  <a:lnTo>
                    <a:pt x="9" y="9"/>
                  </a:lnTo>
                  <a:lnTo>
                    <a:pt x="334" y="9"/>
                  </a:lnTo>
                  <a:close/>
                  <a:moveTo>
                    <a:pt x="175" y="218"/>
                  </a:moveTo>
                  <a:lnTo>
                    <a:pt x="175" y="162"/>
                  </a:lnTo>
                  <a:lnTo>
                    <a:pt x="334" y="162"/>
                  </a:lnTo>
                  <a:lnTo>
                    <a:pt x="334" y="183"/>
                  </a:lnTo>
                  <a:lnTo>
                    <a:pt x="334" y="218"/>
                  </a:lnTo>
                  <a:lnTo>
                    <a:pt x="175" y="218"/>
                  </a:lnTo>
                  <a:close/>
                  <a:moveTo>
                    <a:pt x="9" y="183"/>
                  </a:moveTo>
                  <a:lnTo>
                    <a:pt x="9" y="162"/>
                  </a:lnTo>
                  <a:lnTo>
                    <a:pt x="166" y="162"/>
                  </a:lnTo>
                  <a:lnTo>
                    <a:pt x="166" y="218"/>
                  </a:lnTo>
                  <a:lnTo>
                    <a:pt x="9" y="218"/>
                  </a:lnTo>
                  <a:lnTo>
                    <a:pt x="9" y="183"/>
                  </a:lnTo>
                  <a:close/>
                </a:path>
              </a:pathLst>
            </a:cu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5019" y="1391"/>
              <a:ext cx="157" cy="56"/>
            </a:xfrm>
            <a:custGeom>
              <a:avLst/>
              <a:gdLst/>
              <a:ahLst/>
              <a:cxnLst/>
              <a:rect l="l" t="t" r="r" b="b"/>
              <a:pathLst>
                <a:path w="157" h="56" extrusionOk="0">
                  <a:moveTo>
                    <a:pt x="157" y="0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0" y="56"/>
                  </a:lnTo>
                  <a:lnTo>
                    <a:pt x="157" y="5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DFD3D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5185" y="1391"/>
              <a:ext cx="159" cy="56"/>
            </a:xfrm>
            <a:custGeom>
              <a:avLst/>
              <a:gdLst/>
              <a:ahLst/>
              <a:cxnLst/>
              <a:rect l="l" t="t" r="r" b="b"/>
              <a:pathLst>
                <a:path w="159" h="56" extrusionOk="0">
                  <a:moveTo>
                    <a:pt x="159" y="21"/>
                  </a:moveTo>
                  <a:lnTo>
                    <a:pt x="159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159" y="56"/>
                  </a:lnTo>
                  <a:lnTo>
                    <a:pt x="159" y="21"/>
                  </a:lnTo>
                  <a:close/>
                </a:path>
              </a:pathLst>
            </a:custGeom>
            <a:solidFill>
              <a:srgbClr val="DFD3D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4384" y="685"/>
              <a:ext cx="1628" cy="512"/>
            </a:xfrm>
            <a:custGeom>
              <a:avLst/>
              <a:gdLst/>
              <a:ahLst/>
              <a:cxnLst/>
              <a:rect l="l" t="t" r="r" b="b"/>
              <a:pathLst>
                <a:path w="1628" h="512" extrusionOk="0">
                  <a:moveTo>
                    <a:pt x="0" y="0"/>
                  </a:moveTo>
                  <a:lnTo>
                    <a:pt x="0" y="512"/>
                  </a:lnTo>
                  <a:lnTo>
                    <a:pt x="1620" y="512"/>
                  </a:lnTo>
                  <a:lnTo>
                    <a:pt x="1628" y="512"/>
                  </a:lnTo>
                  <a:lnTo>
                    <a:pt x="1628" y="0"/>
                  </a:lnTo>
                  <a:lnTo>
                    <a:pt x="1620" y="0"/>
                  </a:lnTo>
                  <a:lnTo>
                    <a:pt x="0" y="0"/>
                  </a:lnTo>
                  <a:close/>
                  <a:moveTo>
                    <a:pt x="1624" y="5"/>
                  </a:moveTo>
                  <a:lnTo>
                    <a:pt x="1624" y="507"/>
                  </a:lnTo>
                  <a:lnTo>
                    <a:pt x="1620" y="507"/>
                  </a:lnTo>
                  <a:lnTo>
                    <a:pt x="4" y="507"/>
                  </a:lnTo>
                  <a:lnTo>
                    <a:pt x="4" y="5"/>
                  </a:lnTo>
                  <a:lnTo>
                    <a:pt x="1620" y="5"/>
                  </a:lnTo>
                  <a:lnTo>
                    <a:pt x="1624" y="5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4384" y="603"/>
              <a:ext cx="288" cy="61"/>
            </a:xfrm>
            <a:prstGeom prst="rect">
              <a:avLst/>
            </a:prstGeom>
            <a:solidFill>
              <a:srgbClr val="DDD4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5724" y="603"/>
              <a:ext cx="288" cy="61"/>
            </a:xfrm>
            <a:prstGeom prst="rect">
              <a:avLst/>
            </a:prstGeom>
            <a:solidFill>
              <a:srgbClr val="DDD4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5724" y="603"/>
              <a:ext cx="288" cy="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4248" y="454"/>
              <a:ext cx="1902" cy="104"/>
            </a:xfrm>
            <a:custGeom>
              <a:avLst/>
              <a:gdLst/>
              <a:ahLst/>
              <a:cxnLst/>
              <a:rect l="l" t="t" r="r" b="b"/>
              <a:pathLst>
                <a:path w="883" h="48" extrusionOk="0">
                  <a:moveTo>
                    <a:pt x="835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883" y="48"/>
                    <a:pt x="883" y="48"/>
                    <a:pt x="883" y="48"/>
                  </a:cubicBezTo>
                  <a:cubicBezTo>
                    <a:pt x="883" y="22"/>
                    <a:pt x="861" y="0"/>
                    <a:pt x="835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4248" y="558"/>
              <a:ext cx="1902" cy="22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3192" y="1136"/>
              <a:ext cx="655" cy="833"/>
            </a:xfrm>
            <a:custGeom>
              <a:avLst/>
              <a:gdLst/>
              <a:ahLst/>
              <a:cxnLst/>
              <a:rect l="l" t="t" r="r" b="b"/>
              <a:pathLst>
                <a:path w="655" h="833" extrusionOk="0">
                  <a:moveTo>
                    <a:pt x="655" y="757"/>
                  </a:moveTo>
                  <a:lnTo>
                    <a:pt x="552" y="833"/>
                  </a:lnTo>
                  <a:lnTo>
                    <a:pt x="0" y="76"/>
                  </a:lnTo>
                  <a:lnTo>
                    <a:pt x="104" y="0"/>
                  </a:lnTo>
                  <a:lnTo>
                    <a:pt x="655" y="757"/>
                  </a:lnTo>
                  <a:close/>
                </a:path>
              </a:pathLst>
            </a:custGeom>
            <a:solidFill>
              <a:srgbClr val="2FA3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3272" y="1136"/>
              <a:ext cx="575" cy="775"/>
            </a:xfrm>
            <a:custGeom>
              <a:avLst/>
              <a:gdLst/>
              <a:ahLst/>
              <a:cxnLst/>
              <a:rect l="l" t="t" r="r" b="b"/>
              <a:pathLst>
                <a:path w="575" h="775" extrusionOk="0">
                  <a:moveTo>
                    <a:pt x="575" y="757"/>
                  </a:moveTo>
                  <a:lnTo>
                    <a:pt x="551" y="775"/>
                  </a:lnTo>
                  <a:lnTo>
                    <a:pt x="0" y="17"/>
                  </a:lnTo>
                  <a:lnTo>
                    <a:pt x="24" y="0"/>
                  </a:lnTo>
                  <a:lnTo>
                    <a:pt x="575" y="757"/>
                  </a:lnTo>
                  <a:close/>
                </a:path>
              </a:pathLst>
            </a:custGeom>
            <a:solidFill>
              <a:srgbClr val="258C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3199" y="1190"/>
              <a:ext cx="575" cy="772"/>
            </a:xfrm>
            <a:custGeom>
              <a:avLst/>
              <a:gdLst/>
              <a:ahLst/>
              <a:cxnLst/>
              <a:rect l="l" t="t" r="r" b="b"/>
              <a:pathLst>
                <a:path w="575" h="772" extrusionOk="0">
                  <a:moveTo>
                    <a:pt x="575" y="755"/>
                  </a:moveTo>
                  <a:lnTo>
                    <a:pt x="551" y="772"/>
                  </a:lnTo>
                  <a:lnTo>
                    <a:pt x="0" y="17"/>
                  </a:lnTo>
                  <a:lnTo>
                    <a:pt x="23" y="0"/>
                  </a:lnTo>
                  <a:lnTo>
                    <a:pt x="575" y="755"/>
                  </a:lnTo>
                  <a:close/>
                </a:path>
              </a:pathLst>
            </a:custGeom>
            <a:solidFill>
              <a:srgbClr val="39B2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3257" y="1197"/>
              <a:ext cx="34" cy="36"/>
            </a:xfrm>
            <a:custGeom>
              <a:avLst/>
              <a:gdLst/>
              <a:ahLst/>
              <a:cxnLst/>
              <a:rect l="l" t="t" r="r" b="b"/>
              <a:pathLst>
                <a:path w="16" h="17" extrusionOk="0">
                  <a:moveTo>
                    <a:pt x="14" y="4"/>
                  </a:moveTo>
                  <a:cubicBezTo>
                    <a:pt x="16" y="7"/>
                    <a:pt x="15" y="12"/>
                    <a:pt x="12" y="14"/>
                  </a:cubicBezTo>
                  <a:cubicBezTo>
                    <a:pt x="9" y="17"/>
                    <a:pt x="4" y="16"/>
                    <a:pt x="2" y="13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7" y="0"/>
                    <a:pt x="11" y="1"/>
                    <a:pt x="14" y="4"/>
                  </a:cubicBezTo>
                  <a:close/>
                </a:path>
              </a:pathLst>
            </a:custGeom>
            <a:solidFill>
              <a:srgbClr val="FE7C5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3248" y="1188"/>
              <a:ext cx="52" cy="54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8" y="21"/>
                  </a:moveTo>
                  <a:cubicBezTo>
                    <a:pt x="13" y="25"/>
                    <a:pt x="7" y="23"/>
                    <a:pt x="3" y="19"/>
                  </a:cubicBezTo>
                  <a:cubicBezTo>
                    <a:pt x="0" y="14"/>
                    <a:pt x="1" y="7"/>
                    <a:pt x="5" y="4"/>
                  </a:cubicBezTo>
                  <a:cubicBezTo>
                    <a:pt x="10" y="0"/>
                    <a:pt x="17" y="1"/>
                    <a:pt x="20" y="6"/>
                  </a:cubicBezTo>
                  <a:cubicBezTo>
                    <a:pt x="24" y="11"/>
                    <a:pt x="23" y="18"/>
                    <a:pt x="18" y="21"/>
                  </a:cubicBezTo>
                  <a:close/>
                  <a:moveTo>
                    <a:pt x="10" y="9"/>
                  </a:moveTo>
                  <a:cubicBezTo>
                    <a:pt x="8" y="11"/>
                    <a:pt x="8" y="13"/>
                    <a:pt x="9" y="15"/>
                  </a:cubicBezTo>
                  <a:cubicBezTo>
                    <a:pt x="10" y="16"/>
                    <a:pt x="12" y="17"/>
                    <a:pt x="14" y="15"/>
                  </a:cubicBezTo>
                  <a:cubicBezTo>
                    <a:pt x="16" y="14"/>
                    <a:pt x="16" y="12"/>
                    <a:pt x="15" y="10"/>
                  </a:cubicBezTo>
                  <a:cubicBezTo>
                    <a:pt x="13" y="9"/>
                    <a:pt x="11" y="8"/>
                    <a:pt x="10" y="9"/>
                  </a:cubicBezTo>
                  <a:close/>
                </a:path>
              </a:pathLst>
            </a:custGeom>
            <a:solidFill>
              <a:srgbClr val="258C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3330" y="1216"/>
              <a:ext cx="26" cy="22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6" y="4"/>
                  </a:moveTo>
                  <a:lnTo>
                    <a:pt x="2" y="22"/>
                  </a:lnTo>
                  <a:lnTo>
                    <a:pt x="0" y="17"/>
                  </a:lnTo>
                  <a:lnTo>
                    <a:pt x="24" y="0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39B2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3362" y="1261"/>
              <a:ext cx="26" cy="20"/>
            </a:xfrm>
            <a:custGeom>
              <a:avLst/>
              <a:gdLst/>
              <a:ahLst/>
              <a:cxnLst/>
              <a:rect l="l" t="t" r="r" b="b"/>
              <a:pathLst>
                <a:path w="26" h="20" extrusionOk="0">
                  <a:moveTo>
                    <a:pt x="26" y="2"/>
                  </a:moveTo>
                  <a:lnTo>
                    <a:pt x="2" y="20"/>
                  </a:lnTo>
                  <a:lnTo>
                    <a:pt x="0" y="18"/>
                  </a:lnTo>
                  <a:lnTo>
                    <a:pt x="24" y="0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39B2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3395" y="1304"/>
              <a:ext cx="25" cy="20"/>
            </a:xfrm>
            <a:custGeom>
              <a:avLst/>
              <a:gdLst/>
              <a:ahLst/>
              <a:cxnLst/>
              <a:rect l="l" t="t" r="r" b="b"/>
              <a:pathLst>
                <a:path w="25" h="20" extrusionOk="0">
                  <a:moveTo>
                    <a:pt x="25" y="3"/>
                  </a:moveTo>
                  <a:lnTo>
                    <a:pt x="2" y="20"/>
                  </a:lnTo>
                  <a:lnTo>
                    <a:pt x="0" y="18"/>
                  </a:lnTo>
                  <a:lnTo>
                    <a:pt x="21" y="0"/>
                  </a:lnTo>
                  <a:lnTo>
                    <a:pt x="25" y="3"/>
                  </a:lnTo>
                  <a:close/>
                </a:path>
              </a:pathLst>
            </a:custGeom>
            <a:solidFill>
              <a:srgbClr val="39B2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3425" y="1348"/>
              <a:ext cx="26" cy="19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6" y="2"/>
                  </a:moveTo>
                  <a:lnTo>
                    <a:pt x="2" y="19"/>
                  </a:lnTo>
                  <a:lnTo>
                    <a:pt x="0" y="17"/>
                  </a:lnTo>
                  <a:lnTo>
                    <a:pt x="23" y="0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39B2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3457" y="1391"/>
              <a:ext cx="26" cy="19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6" y="2"/>
                  </a:moveTo>
                  <a:lnTo>
                    <a:pt x="2" y="19"/>
                  </a:lnTo>
                  <a:lnTo>
                    <a:pt x="0" y="17"/>
                  </a:lnTo>
                  <a:lnTo>
                    <a:pt x="24" y="0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39B2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3489" y="1434"/>
              <a:ext cx="26" cy="21"/>
            </a:xfrm>
            <a:custGeom>
              <a:avLst/>
              <a:gdLst/>
              <a:ahLst/>
              <a:cxnLst/>
              <a:rect l="l" t="t" r="r" b="b"/>
              <a:pathLst>
                <a:path w="26" h="21" extrusionOk="0">
                  <a:moveTo>
                    <a:pt x="26" y="4"/>
                  </a:moveTo>
                  <a:lnTo>
                    <a:pt x="3" y="21"/>
                  </a:lnTo>
                  <a:lnTo>
                    <a:pt x="0" y="17"/>
                  </a:lnTo>
                  <a:lnTo>
                    <a:pt x="24" y="0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39B2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11" name="Google Shape;911;p43"/>
            <p:cNvSpPr/>
            <p:nvPr/>
          </p:nvSpPr>
          <p:spPr>
            <a:xfrm>
              <a:off x="3520" y="1477"/>
              <a:ext cx="25" cy="22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25" y="4"/>
                  </a:moveTo>
                  <a:lnTo>
                    <a:pt x="2" y="22"/>
                  </a:lnTo>
                  <a:lnTo>
                    <a:pt x="0" y="17"/>
                  </a:lnTo>
                  <a:lnTo>
                    <a:pt x="23" y="0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39B2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3552" y="1520"/>
              <a:ext cx="26" cy="22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6" y="4"/>
                  </a:moveTo>
                  <a:lnTo>
                    <a:pt x="2" y="22"/>
                  </a:lnTo>
                  <a:lnTo>
                    <a:pt x="0" y="17"/>
                  </a:lnTo>
                  <a:lnTo>
                    <a:pt x="24" y="0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39B2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3584" y="1563"/>
              <a:ext cx="26" cy="22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6" y="5"/>
                  </a:moveTo>
                  <a:lnTo>
                    <a:pt x="2" y="22"/>
                  </a:lnTo>
                  <a:lnTo>
                    <a:pt x="0" y="18"/>
                  </a:lnTo>
                  <a:lnTo>
                    <a:pt x="24" y="0"/>
                  </a:lnTo>
                  <a:lnTo>
                    <a:pt x="26" y="5"/>
                  </a:lnTo>
                  <a:close/>
                </a:path>
              </a:pathLst>
            </a:custGeom>
            <a:solidFill>
              <a:srgbClr val="39B2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3614" y="1609"/>
              <a:ext cx="26" cy="19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6" y="2"/>
                  </a:moveTo>
                  <a:lnTo>
                    <a:pt x="3" y="19"/>
                  </a:lnTo>
                  <a:lnTo>
                    <a:pt x="0" y="17"/>
                  </a:lnTo>
                  <a:lnTo>
                    <a:pt x="24" y="0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39B2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3647" y="1652"/>
              <a:ext cx="26" cy="19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6" y="2"/>
                  </a:moveTo>
                  <a:lnTo>
                    <a:pt x="2" y="19"/>
                  </a:lnTo>
                  <a:lnTo>
                    <a:pt x="0" y="17"/>
                  </a:lnTo>
                  <a:lnTo>
                    <a:pt x="23" y="0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39B2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3679" y="1695"/>
              <a:ext cx="26" cy="19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6" y="2"/>
                  </a:moveTo>
                  <a:lnTo>
                    <a:pt x="2" y="19"/>
                  </a:lnTo>
                  <a:lnTo>
                    <a:pt x="0" y="17"/>
                  </a:lnTo>
                  <a:lnTo>
                    <a:pt x="24" y="0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39B2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17" name="Google Shape;917;p43"/>
            <p:cNvSpPr/>
            <p:nvPr/>
          </p:nvSpPr>
          <p:spPr>
            <a:xfrm>
              <a:off x="3709" y="1738"/>
              <a:ext cx="26" cy="22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6" y="4"/>
                  </a:moveTo>
                  <a:lnTo>
                    <a:pt x="2" y="22"/>
                  </a:lnTo>
                  <a:lnTo>
                    <a:pt x="0" y="17"/>
                  </a:lnTo>
                  <a:lnTo>
                    <a:pt x="24" y="0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39B2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18" name="Google Shape;918;p43"/>
            <p:cNvSpPr/>
            <p:nvPr/>
          </p:nvSpPr>
          <p:spPr>
            <a:xfrm>
              <a:off x="3741" y="1781"/>
              <a:ext cx="26" cy="22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6" y="4"/>
                  </a:moveTo>
                  <a:lnTo>
                    <a:pt x="3" y="22"/>
                  </a:lnTo>
                  <a:lnTo>
                    <a:pt x="0" y="17"/>
                  </a:lnTo>
                  <a:lnTo>
                    <a:pt x="24" y="0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39B2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19" name="Google Shape;919;p43"/>
            <p:cNvSpPr/>
            <p:nvPr/>
          </p:nvSpPr>
          <p:spPr>
            <a:xfrm>
              <a:off x="3774" y="1824"/>
              <a:ext cx="26" cy="22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6" y="5"/>
                  </a:moveTo>
                  <a:lnTo>
                    <a:pt x="2" y="22"/>
                  </a:lnTo>
                  <a:lnTo>
                    <a:pt x="0" y="18"/>
                  </a:lnTo>
                  <a:lnTo>
                    <a:pt x="24" y="0"/>
                  </a:lnTo>
                  <a:lnTo>
                    <a:pt x="26" y="5"/>
                  </a:lnTo>
                  <a:close/>
                </a:path>
              </a:pathLst>
            </a:custGeom>
            <a:solidFill>
              <a:srgbClr val="39B2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3804" y="1867"/>
              <a:ext cx="26" cy="22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6" y="5"/>
                  </a:moveTo>
                  <a:lnTo>
                    <a:pt x="2" y="22"/>
                  </a:lnTo>
                  <a:lnTo>
                    <a:pt x="0" y="18"/>
                  </a:lnTo>
                  <a:lnTo>
                    <a:pt x="24" y="0"/>
                  </a:lnTo>
                  <a:lnTo>
                    <a:pt x="26" y="5"/>
                  </a:lnTo>
                  <a:close/>
                </a:path>
              </a:pathLst>
            </a:custGeom>
            <a:solidFill>
              <a:srgbClr val="39B2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5857" y="1283"/>
              <a:ext cx="358" cy="669"/>
            </a:xfrm>
            <a:custGeom>
              <a:avLst/>
              <a:gdLst/>
              <a:ahLst/>
              <a:cxnLst/>
              <a:rect l="l" t="t" r="r" b="b"/>
              <a:pathLst>
                <a:path w="166" h="310" extrusionOk="0">
                  <a:moveTo>
                    <a:pt x="96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26" y="8"/>
                    <a:pt x="137" y="12"/>
                    <a:pt x="145" y="20"/>
                  </a:cubicBezTo>
                  <a:cubicBezTo>
                    <a:pt x="153" y="28"/>
                    <a:pt x="158" y="39"/>
                    <a:pt x="158" y="52"/>
                  </a:cubicBezTo>
                  <a:cubicBezTo>
                    <a:pt x="158" y="258"/>
                    <a:pt x="158" y="258"/>
                    <a:pt x="158" y="258"/>
                  </a:cubicBezTo>
                  <a:cubicBezTo>
                    <a:pt x="158" y="270"/>
                    <a:pt x="153" y="281"/>
                    <a:pt x="145" y="289"/>
                  </a:cubicBezTo>
                  <a:cubicBezTo>
                    <a:pt x="137" y="297"/>
                    <a:pt x="126" y="302"/>
                    <a:pt x="114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114" y="310"/>
                    <a:pt x="114" y="310"/>
                    <a:pt x="114" y="310"/>
                  </a:cubicBezTo>
                  <a:cubicBezTo>
                    <a:pt x="142" y="310"/>
                    <a:pt x="166" y="287"/>
                    <a:pt x="166" y="258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6" y="23"/>
                    <a:pt x="142" y="0"/>
                    <a:pt x="114" y="0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96" y="8"/>
                  </a:lnTo>
                  <a:close/>
                </a:path>
              </a:pathLst>
            </a:custGeom>
            <a:solidFill>
              <a:srgbClr val="DACD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5185" y="1719"/>
              <a:ext cx="672" cy="448"/>
            </a:xfrm>
            <a:custGeom>
              <a:avLst/>
              <a:gdLst/>
              <a:ahLst/>
              <a:cxnLst/>
              <a:rect l="l" t="t" r="r" b="b"/>
              <a:pathLst>
                <a:path w="312" h="208" extrusionOk="0">
                  <a:moveTo>
                    <a:pt x="49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3"/>
                    <a:pt x="0" y="23"/>
                    <a:pt x="0" y="4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85"/>
                    <a:pt x="19" y="205"/>
                    <a:pt x="43" y="208"/>
                  </a:cubicBezTo>
                  <a:cubicBezTo>
                    <a:pt x="43" y="208"/>
                    <a:pt x="43" y="208"/>
                    <a:pt x="43" y="208"/>
                  </a:cubicBezTo>
                  <a:cubicBezTo>
                    <a:pt x="48" y="208"/>
                    <a:pt x="48" y="208"/>
                    <a:pt x="48" y="208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312" y="208"/>
                    <a:pt x="312" y="208"/>
                    <a:pt x="312" y="208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5321" y="1755"/>
              <a:ext cx="491" cy="373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5321" y="1755"/>
              <a:ext cx="491" cy="3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5230" y="2051"/>
              <a:ext cx="76" cy="47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5230" y="1986"/>
              <a:ext cx="76" cy="48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5230" y="1835"/>
              <a:ext cx="76" cy="48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5230" y="1777"/>
              <a:ext cx="76" cy="47"/>
            </a:xfrm>
            <a:prstGeom prst="rect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5230" y="1898"/>
              <a:ext cx="76" cy="75"/>
            </a:xfrm>
            <a:prstGeom prst="ellipse">
              <a:avLst/>
            </a:pr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5243" y="1911"/>
              <a:ext cx="50" cy="49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3660" y="657"/>
              <a:ext cx="495" cy="792"/>
            </a:xfrm>
            <a:custGeom>
              <a:avLst/>
              <a:gdLst/>
              <a:ahLst/>
              <a:cxnLst/>
              <a:rect l="l" t="t" r="r" b="b"/>
              <a:pathLst>
                <a:path w="230" h="367" extrusionOk="0">
                  <a:moveTo>
                    <a:pt x="228" y="317"/>
                  </a:moveTo>
                  <a:cubicBezTo>
                    <a:pt x="230" y="326"/>
                    <a:pt x="224" y="335"/>
                    <a:pt x="215" y="337"/>
                  </a:cubicBezTo>
                  <a:cubicBezTo>
                    <a:pt x="91" y="365"/>
                    <a:pt x="91" y="365"/>
                    <a:pt x="91" y="365"/>
                  </a:cubicBezTo>
                  <a:cubicBezTo>
                    <a:pt x="82" y="367"/>
                    <a:pt x="72" y="361"/>
                    <a:pt x="70" y="352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41"/>
                    <a:pt x="6" y="32"/>
                    <a:pt x="15" y="30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48" y="0"/>
                    <a:pt x="158" y="6"/>
                    <a:pt x="160" y="15"/>
                  </a:cubicBezTo>
                  <a:lnTo>
                    <a:pt x="228" y="31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3692" y="750"/>
              <a:ext cx="431" cy="608"/>
            </a:xfrm>
            <a:custGeom>
              <a:avLst/>
              <a:gdLst/>
              <a:ahLst/>
              <a:cxnLst/>
              <a:rect l="l" t="t" r="r" b="b"/>
              <a:pathLst>
                <a:path w="431" h="608" extrusionOk="0">
                  <a:moveTo>
                    <a:pt x="121" y="608"/>
                  </a:moveTo>
                  <a:lnTo>
                    <a:pt x="0" y="71"/>
                  </a:lnTo>
                  <a:lnTo>
                    <a:pt x="310" y="0"/>
                  </a:lnTo>
                  <a:lnTo>
                    <a:pt x="431" y="537"/>
                  </a:lnTo>
                  <a:lnTo>
                    <a:pt x="121" y="608"/>
                  </a:lnTo>
                  <a:close/>
                  <a:moveTo>
                    <a:pt x="21" y="84"/>
                  </a:moveTo>
                  <a:lnTo>
                    <a:pt x="134" y="587"/>
                  </a:lnTo>
                  <a:lnTo>
                    <a:pt x="411" y="524"/>
                  </a:lnTo>
                  <a:lnTo>
                    <a:pt x="297" y="22"/>
                  </a:lnTo>
                  <a:lnTo>
                    <a:pt x="21" y="8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942" y="1326"/>
              <a:ext cx="71" cy="73"/>
            </a:xfrm>
            <a:custGeom>
              <a:avLst/>
              <a:gdLst/>
              <a:ahLst/>
              <a:cxnLst/>
              <a:rect l="l" t="t" r="r" b="b"/>
              <a:pathLst>
                <a:path w="33" h="34" extrusionOk="0">
                  <a:moveTo>
                    <a:pt x="31" y="14"/>
                  </a:moveTo>
                  <a:cubicBezTo>
                    <a:pt x="33" y="22"/>
                    <a:pt x="28" y="30"/>
                    <a:pt x="20" y="32"/>
                  </a:cubicBezTo>
                  <a:cubicBezTo>
                    <a:pt x="12" y="34"/>
                    <a:pt x="3" y="29"/>
                    <a:pt x="1" y="20"/>
                  </a:cubicBezTo>
                  <a:cubicBezTo>
                    <a:pt x="0" y="12"/>
                    <a:pt x="5" y="4"/>
                    <a:pt x="13" y="2"/>
                  </a:cubicBezTo>
                  <a:cubicBezTo>
                    <a:pt x="21" y="0"/>
                    <a:pt x="30" y="5"/>
                    <a:pt x="31" y="1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959" y="1345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6" y="16"/>
                  </a:moveTo>
                  <a:cubicBezTo>
                    <a:pt x="4" y="16"/>
                    <a:pt x="3" y="15"/>
                    <a:pt x="2" y="1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2" y="2"/>
                    <a:pt x="4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4" y="1"/>
                    <a:pt x="15" y="3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6" y="12"/>
                    <a:pt x="16" y="13"/>
                  </a:cubicBezTo>
                  <a:cubicBezTo>
                    <a:pt x="15" y="13"/>
                    <a:pt x="14" y="14"/>
                    <a:pt x="13" y="14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6" y="16"/>
                  </a:lnTo>
                  <a:close/>
                  <a:moveTo>
                    <a:pt x="11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2" y="5"/>
                    <a:pt x="3" y="6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5" y="14"/>
                    <a:pt x="6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4" y="11"/>
                    <a:pt x="14" y="11"/>
                    <a:pt x="14" y="1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2" y="2"/>
                    <a:pt x="11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806" y="739"/>
              <a:ext cx="67" cy="28"/>
            </a:xfrm>
            <a:custGeom>
              <a:avLst/>
              <a:gdLst/>
              <a:ahLst/>
              <a:cxnLst/>
              <a:rect l="l" t="t" r="r" b="b"/>
              <a:pathLst>
                <a:path w="31" h="13" extrusionOk="0">
                  <a:moveTo>
                    <a:pt x="31" y="4"/>
                  </a:moveTo>
                  <a:cubicBezTo>
                    <a:pt x="31" y="6"/>
                    <a:pt x="30" y="7"/>
                    <a:pt x="29" y="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1" y="12"/>
                    <a:pt x="1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1" y="6"/>
                    <a:pt x="2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30" y="1"/>
                    <a:pt x="30" y="2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826" y="720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3"/>
                  </a:moveTo>
                  <a:cubicBezTo>
                    <a:pt x="8" y="5"/>
                    <a:pt x="7" y="7"/>
                    <a:pt x="5" y="8"/>
                  </a:cubicBezTo>
                  <a:cubicBezTo>
                    <a:pt x="3" y="8"/>
                    <a:pt x="1" y="7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703" y="761"/>
              <a:ext cx="409" cy="587"/>
            </a:xfrm>
            <a:custGeom>
              <a:avLst/>
              <a:gdLst/>
              <a:ahLst/>
              <a:cxnLst/>
              <a:rect l="l" t="t" r="r" b="b"/>
              <a:pathLst>
                <a:path w="409" h="587" extrusionOk="0">
                  <a:moveTo>
                    <a:pt x="409" y="520"/>
                  </a:moveTo>
                  <a:lnTo>
                    <a:pt x="116" y="587"/>
                  </a:lnTo>
                  <a:lnTo>
                    <a:pt x="0" y="67"/>
                  </a:lnTo>
                  <a:lnTo>
                    <a:pt x="293" y="0"/>
                  </a:lnTo>
                  <a:lnTo>
                    <a:pt x="409" y="520"/>
                  </a:lnTo>
                  <a:close/>
                </a:path>
              </a:pathLst>
            </a:custGeom>
            <a:solidFill>
              <a:srgbClr val="AD9E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696" y="756"/>
              <a:ext cx="423" cy="596"/>
            </a:xfrm>
            <a:custGeom>
              <a:avLst/>
              <a:gdLst/>
              <a:ahLst/>
              <a:cxnLst/>
              <a:rect l="l" t="t" r="r" b="b"/>
              <a:pathLst>
                <a:path w="423" h="596" extrusionOk="0">
                  <a:moveTo>
                    <a:pt x="121" y="596"/>
                  </a:moveTo>
                  <a:lnTo>
                    <a:pt x="0" y="67"/>
                  </a:lnTo>
                  <a:lnTo>
                    <a:pt x="302" y="0"/>
                  </a:lnTo>
                  <a:lnTo>
                    <a:pt x="423" y="529"/>
                  </a:lnTo>
                  <a:lnTo>
                    <a:pt x="121" y="596"/>
                  </a:lnTo>
                  <a:close/>
                  <a:moveTo>
                    <a:pt x="11" y="74"/>
                  </a:moveTo>
                  <a:lnTo>
                    <a:pt x="127" y="587"/>
                  </a:lnTo>
                  <a:lnTo>
                    <a:pt x="412" y="523"/>
                  </a:lnTo>
                  <a:lnTo>
                    <a:pt x="295" y="11"/>
                  </a:lnTo>
                  <a:lnTo>
                    <a:pt x="11" y="7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3823" y="767"/>
              <a:ext cx="285" cy="576"/>
            </a:xfrm>
            <a:custGeom>
              <a:avLst/>
              <a:gdLst/>
              <a:ahLst/>
              <a:cxnLst/>
              <a:rect l="l" t="t" r="r" b="b"/>
              <a:pathLst>
                <a:path w="285" h="576" extrusionOk="0">
                  <a:moveTo>
                    <a:pt x="0" y="576"/>
                  </a:moveTo>
                  <a:lnTo>
                    <a:pt x="168" y="0"/>
                  </a:lnTo>
                  <a:lnTo>
                    <a:pt x="285" y="512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4407" y="1274"/>
              <a:ext cx="364" cy="352"/>
            </a:xfrm>
            <a:prstGeom prst="rect">
              <a:avLst/>
            </a:prstGeom>
            <a:solidFill>
              <a:srgbClr val="EDB9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4500" y="957"/>
              <a:ext cx="77" cy="328"/>
            </a:xfrm>
            <a:custGeom>
              <a:avLst/>
              <a:gdLst/>
              <a:ahLst/>
              <a:cxnLst/>
              <a:rect l="l" t="t" r="r" b="b"/>
              <a:pathLst>
                <a:path w="36" h="152" extrusionOk="0">
                  <a:moveTo>
                    <a:pt x="18" y="0"/>
                  </a:moveTo>
                  <a:cubicBezTo>
                    <a:pt x="28" y="0"/>
                    <a:pt x="36" y="8"/>
                    <a:pt x="36" y="17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EDB9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4599" y="927"/>
              <a:ext cx="75" cy="362"/>
            </a:xfrm>
            <a:custGeom>
              <a:avLst/>
              <a:gdLst/>
              <a:ahLst/>
              <a:cxnLst/>
              <a:rect l="l" t="t" r="r" b="b"/>
              <a:pathLst>
                <a:path w="35" h="168" extrusionOk="0">
                  <a:moveTo>
                    <a:pt x="17" y="0"/>
                  </a:moveTo>
                  <a:cubicBezTo>
                    <a:pt x="27" y="0"/>
                    <a:pt x="35" y="8"/>
                    <a:pt x="35" y="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7" y="0"/>
                    <a:pt x="17" y="0"/>
                  </a:cubicBezTo>
                  <a:close/>
                </a:path>
              </a:pathLst>
            </a:custGeom>
            <a:solidFill>
              <a:srgbClr val="EDB9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4696" y="1005"/>
              <a:ext cx="75" cy="334"/>
            </a:xfrm>
            <a:custGeom>
              <a:avLst/>
              <a:gdLst/>
              <a:ahLst/>
              <a:cxnLst/>
              <a:rect l="l" t="t" r="r" b="b"/>
              <a:pathLst>
                <a:path w="35" h="155" extrusionOk="0">
                  <a:moveTo>
                    <a:pt x="17" y="0"/>
                  </a:moveTo>
                  <a:cubicBezTo>
                    <a:pt x="27" y="0"/>
                    <a:pt x="35" y="8"/>
                    <a:pt x="35" y="18"/>
                  </a:cubicBezTo>
                  <a:cubicBezTo>
                    <a:pt x="35" y="155"/>
                    <a:pt x="35" y="155"/>
                    <a:pt x="35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lose/>
                </a:path>
              </a:pathLst>
            </a:custGeom>
            <a:solidFill>
              <a:srgbClr val="EDB9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4407" y="1035"/>
              <a:ext cx="73" cy="250"/>
            </a:xfrm>
            <a:custGeom>
              <a:avLst/>
              <a:gdLst/>
              <a:ahLst/>
              <a:cxnLst/>
              <a:rect l="l" t="t" r="r" b="b"/>
              <a:pathLst>
                <a:path w="34" h="116" extrusionOk="0">
                  <a:moveTo>
                    <a:pt x="17" y="0"/>
                  </a:moveTo>
                  <a:cubicBezTo>
                    <a:pt x="26" y="0"/>
                    <a:pt x="34" y="7"/>
                    <a:pt x="34" y="17"/>
                  </a:cubicBezTo>
                  <a:cubicBezTo>
                    <a:pt x="34" y="114"/>
                    <a:pt x="34" y="114"/>
                    <a:pt x="34" y="11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lose/>
                </a:path>
              </a:pathLst>
            </a:custGeom>
            <a:solidFill>
              <a:srgbClr val="EDB9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4771" y="1332"/>
              <a:ext cx="127" cy="296"/>
            </a:xfrm>
            <a:custGeom>
              <a:avLst/>
              <a:gdLst/>
              <a:ahLst/>
              <a:cxnLst/>
              <a:rect l="l" t="t" r="r" b="b"/>
              <a:pathLst>
                <a:path w="59" h="137" extrusionOk="0">
                  <a:moveTo>
                    <a:pt x="0" y="137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3" y="2"/>
                    <a:pt x="29" y="0"/>
                    <a:pt x="36" y="0"/>
                  </a:cubicBezTo>
                  <a:cubicBezTo>
                    <a:pt x="48" y="0"/>
                    <a:pt x="59" y="10"/>
                    <a:pt x="59" y="23"/>
                  </a:cubicBezTo>
                  <a:cubicBezTo>
                    <a:pt x="59" y="26"/>
                    <a:pt x="58" y="30"/>
                    <a:pt x="5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6"/>
                    <a:pt x="55" y="36"/>
                    <a:pt x="55" y="36"/>
                  </a:cubicBezTo>
                  <a:lnTo>
                    <a:pt x="0" y="137"/>
                  </a:lnTo>
                  <a:close/>
                </a:path>
              </a:pathLst>
            </a:custGeom>
            <a:solidFill>
              <a:srgbClr val="DDA8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4407" y="1574"/>
              <a:ext cx="364" cy="99"/>
            </a:xfrm>
            <a:custGeom>
              <a:avLst/>
              <a:gdLst/>
              <a:ahLst/>
              <a:cxnLst/>
              <a:rect l="l" t="t" r="r" b="b"/>
              <a:pathLst>
                <a:path w="169" h="46" extrusionOk="0">
                  <a:moveTo>
                    <a:pt x="0" y="23"/>
                  </a:moveTo>
                  <a:cubicBezTo>
                    <a:pt x="0" y="36"/>
                    <a:pt x="11" y="46"/>
                    <a:pt x="23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58" y="46"/>
                    <a:pt x="169" y="36"/>
                    <a:pt x="169" y="23"/>
                  </a:cubicBezTo>
                  <a:cubicBezTo>
                    <a:pt x="169" y="10"/>
                    <a:pt x="158" y="0"/>
                    <a:pt x="14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</a:path>
              </a:pathLst>
            </a:custGeom>
            <a:solidFill>
              <a:srgbClr val="EDB9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4474" y="1617"/>
              <a:ext cx="231" cy="365"/>
            </a:xfrm>
            <a:prstGeom prst="rect">
              <a:avLst/>
            </a:prstGeom>
            <a:solidFill>
              <a:srgbClr val="EDB9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4474" y="1617"/>
              <a:ext cx="231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5428" y="1274"/>
              <a:ext cx="365" cy="352"/>
            </a:xfrm>
            <a:prstGeom prst="rect">
              <a:avLst/>
            </a:prstGeom>
            <a:solidFill>
              <a:srgbClr val="EDB9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5622" y="957"/>
              <a:ext cx="78" cy="328"/>
            </a:xfrm>
            <a:custGeom>
              <a:avLst/>
              <a:gdLst/>
              <a:ahLst/>
              <a:cxnLst/>
              <a:rect l="l" t="t" r="r" b="b"/>
              <a:pathLst>
                <a:path w="36" h="152" extrusionOk="0"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8"/>
                    <a:pt x="28" y="0"/>
                    <a:pt x="18" y="0"/>
                  </a:cubicBezTo>
                  <a:close/>
                </a:path>
              </a:pathLst>
            </a:custGeom>
            <a:solidFill>
              <a:srgbClr val="EDB9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5525" y="927"/>
              <a:ext cx="76" cy="362"/>
            </a:xfrm>
            <a:custGeom>
              <a:avLst/>
              <a:gdLst/>
              <a:ahLst/>
              <a:cxnLst/>
              <a:rect l="l" t="t" r="r" b="b"/>
              <a:pathLst>
                <a:path w="35" h="168" extrusionOk="0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EDB9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5428" y="1005"/>
              <a:ext cx="76" cy="334"/>
            </a:xfrm>
            <a:custGeom>
              <a:avLst/>
              <a:gdLst/>
              <a:ahLst/>
              <a:cxnLst/>
              <a:rect l="l" t="t" r="r" b="b"/>
              <a:pathLst>
                <a:path w="35" h="155" extrusionOk="0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35" y="155"/>
                    <a:pt x="35" y="155"/>
                    <a:pt x="35" y="155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solidFill>
              <a:srgbClr val="EDB9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5719" y="1035"/>
              <a:ext cx="74" cy="250"/>
            </a:xfrm>
            <a:custGeom>
              <a:avLst/>
              <a:gdLst/>
              <a:ahLst/>
              <a:cxnLst/>
              <a:rect l="l" t="t" r="r" b="b"/>
              <a:pathLst>
                <a:path w="34" h="116" extrusionOk="0">
                  <a:moveTo>
                    <a:pt x="17" y="0"/>
                  </a:moveTo>
                  <a:cubicBezTo>
                    <a:pt x="8" y="0"/>
                    <a:pt x="0" y="7"/>
                    <a:pt x="0" y="17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EDB9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5301" y="1332"/>
              <a:ext cx="127" cy="296"/>
            </a:xfrm>
            <a:custGeom>
              <a:avLst/>
              <a:gdLst/>
              <a:ahLst/>
              <a:cxnLst/>
              <a:rect l="l" t="t" r="r" b="b"/>
              <a:pathLst>
                <a:path w="59" h="137" extrusionOk="0">
                  <a:moveTo>
                    <a:pt x="59" y="137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5" y="2"/>
                    <a:pt x="30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6"/>
                    <a:pt x="1" y="30"/>
                    <a:pt x="3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59" y="137"/>
                  </a:lnTo>
                  <a:close/>
                </a:path>
              </a:pathLst>
            </a:custGeom>
            <a:solidFill>
              <a:srgbClr val="DDA8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5428" y="1574"/>
              <a:ext cx="365" cy="99"/>
            </a:xfrm>
            <a:custGeom>
              <a:avLst/>
              <a:gdLst/>
              <a:ahLst/>
              <a:cxnLst/>
              <a:rect l="l" t="t" r="r" b="b"/>
              <a:pathLst>
                <a:path w="169" h="46" extrusionOk="0">
                  <a:moveTo>
                    <a:pt x="169" y="23"/>
                  </a:moveTo>
                  <a:cubicBezTo>
                    <a:pt x="169" y="36"/>
                    <a:pt x="158" y="46"/>
                    <a:pt x="146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1" y="46"/>
                    <a:pt x="0" y="36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58" y="0"/>
                    <a:pt x="169" y="10"/>
                    <a:pt x="169" y="23"/>
                  </a:cubicBezTo>
                </a:path>
              </a:pathLst>
            </a:custGeom>
            <a:solidFill>
              <a:srgbClr val="EDB9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5495" y="1617"/>
              <a:ext cx="231" cy="365"/>
            </a:xfrm>
            <a:prstGeom prst="rect">
              <a:avLst/>
            </a:prstGeom>
            <a:solidFill>
              <a:srgbClr val="EDB9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5495" y="1617"/>
              <a:ext cx="231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4588" y="1764"/>
              <a:ext cx="188" cy="466"/>
            </a:xfrm>
            <a:prstGeom prst="rect">
              <a:avLst/>
            </a:prstGeom>
            <a:solidFill>
              <a:srgbClr val="258C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4403" y="1764"/>
              <a:ext cx="185" cy="466"/>
            </a:xfrm>
            <a:prstGeom prst="rect">
              <a:avLst/>
            </a:prstGeom>
            <a:solidFill>
              <a:srgbClr val="2FA3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4692" y="1811"/>
              <a:ext cx="64" cy="67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5413" y="1764"/>
              <a:ext cx="188" cy="466"/>
            </a:xfrm>
            <a:prstGeom prst="rect">
              <a:avLst/>
            </a:prstGeom>
            <a:solidFill>
              <a:srgbClr val="258C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5601" y="1764"/>
              <a:ext cx="185" cy="466"/>
            </a:xfrm>
            <a:prstGeom prst="rect">
              <a:avLst/>
            </a:prstGeom>
            <a:solidFill>
              <a:srgbClr val="2FA3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5433" y="1811"/>
              <a:ext cx="64" cy="67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5439" y="1020"/>
              <a:ext cx="50" cy="47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2" y="22"/>
                    <a:pt x="5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1" y="22"/>
                    <a:pt x="23" y="20"/>
                    <a:pt x="23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EFD6C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65" name="Google Shape;965;p43"/>
            <p:cNvSpPr/>
            <p:nvPr/>
          </p:nvSpPr>
          <p:spPr>
            <a:xfrm>
              <a:off x="5538" y="942"/>
              <a:ext cx="48" cy="47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1" y="22"/>
                    <a:pt x="4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0" y="22"/>
                    <a:pt x="22" y="20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EFD6C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5637" y="970"/>
              <a:ext cx="46" cy="43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2" y="20"/>
                    <a:pt x="4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9" y="20"/>
                    <a:pt x="21" y="19"/>
                    <a:pt x="21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1" y="16"/>
                    <a:pt x="21" y="16"/>
                    <a:pt x="21" y="16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FD6C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5732" y="1052"/>
              <a:ext cx="43" cy="41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2" y="19"/>
                    <a:pt x="4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9" y="19"/>
                    <a:pt x="20" y="18"/>
                    <a:pt x="20" y="1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EFD6C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4709" y="1028"/>
              <a:ext cx="47" cy="48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0"/>
                    <a:pt x="21" y="22"/>
                    <a:pt x="18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D6C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4610" y="951"/>
              <a:ext cx="49" cy="47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0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0"/>
                    <a:pt x="21" y="22"/>
                    <a:pt x="19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D6C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4515" y="981"/>
              <a:ext cx="45" cy="43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8"/>
                    <a:pt x="19" y="20"/>
                    <a:pt x="17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8"/>
                    <a:pt x="0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D6C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4420" y="1063"/>
              <a:ext cx="43" cy="41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7"/>
                    <a:pt x="19" y="19"/>
                    <a:pt x="17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1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D6C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72" name="Google Shape;972;p43"/>
            <p:cNvSpPr/>
            <p:nvPr/>
          </p:nvSpPr>
          <p:spPr>
            <a:xfrm>
              <a:off x="4588" y="1673"/>
              <a:ext cx="117" cy="91"/>
            </a:xfrm>
            <a:prstGeom prst="rect">
              <a:avLst/>
            </a:prstGeom>
            <a:solidFill>
              <a:srgbClr val="D6A7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73" name="Google Shape;973;p43"/>
            <p:cNvSpPr/>
            <p:nvPr/>
          </p:nvSpPr>
          <p:spPr>
            <a:xfrm>
              <a:off x="4588" y="1673"/>
              <a:ext cx="117" cy="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74" name="Google Shape;974;p43"/>
            <p:cNvSpPr/>
            <p:nvPr/>
          </p:nvSpPr>
          <p:spPr>
            <a:xfrm>
              <a:off x="5495" y="1673"/>
              <a:ext cx="106" cy="91"/>
            </a:xfrm>
            <a:prstGeom prst="rect">
              <a:avLst/>
            </a:prstGeom>
            <a:solidFill>
              <a:srgbClr val="D6A7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5495" y="1673"/>
              <a:ext cx="106" cy="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6531" y="694"/>
              <a:ext cx="356" cy="373"/>
            </a:xfrm>
            <a:custGeom>
              <a:avLst/>
              <a:gdLst/>
              <a:ahLst/>
              <a:cxnLst/>
              <a:rect l="l" t="t" r="r" b="b"/>
              <a:pathLst>
                <a:path w="356" h="373" extrusionOk="0">
                  <a:moveTo>
                    <a:pt x="300" y="373"/>
                  </a:moveTo>
                  <a:lnTo>
                    <a:pt x="0" y="373"/>
                  </a:lnTo>
                  <a:lnTo>
                    <a:pt x="0" y="0"/>
                  </a:lnTo>
                  <a:lnTo>
                    <a:pt x="356" y="0"/>
                  </a:lnTo>
                  <a:lnTo>
                    <a:pt x="356" y="311"/>
                  </a:lnTo>
                  <a:lnTo>
                    <a:pt x="300" y="373"/>
                  </a:lnTo>
                  <a:close/>
                </a:path>
              </a:pathLst>
            </a:custGeom>
            <a:solidFill>
              <a:srgbClr val="F5EBE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77" name="Google Shape;977;p43"/>
            <p:cNvSpPr/>
            <p:nvPr/>
          </p:nvSpPr>
          <p:spPr>
            <a:xfrm>
              <a:off x="6555" y="728"/>
              <a:ext cx="196" cy="31"/>
            </a:xfrm>
            <a:prstGeom prst="rect">
              <a:avLst/>
            </a:prstGeom>
            <a:solidFill>
              <a:srgbClr val="DFD3D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78" name="Google Shape;978;p43"/>
            <p:cNvSpPr/>
            <p:nvPr/>
          </p:nvSpPr>
          <p:spPr>
            <a:xfrm>
              <a:off x="6555" y="823"/>
              <a:ext cx="196" cy="31"/>
            </a:xfrm>
            <a:prstGeom prst="rect">
              <a:avLst/>
            </a:prstGeom>
            <a:solidFill>
              <a:srgbClr val="DFD3D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6747" y="776"/>
              <a:ext cx="110" cy="30"/>
            </a:xfrm>
            <a:prstGeom prst="rect">
              <a:avLst/>
            </a:prstGeom>
            <a:solidFill>
              <a:srgbClr val="DFD3D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6775" y="728"/>
              <a:ext cx="82" cy="31"/>
            </a:xfrm>
            <a:prstGeom prst="rect">
              <a:avLst/>
            </a:prstGeom>
            <a:solidFill>
              <a:srgbClr val="DFD3D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6555" y="871"/>
              <a:ext cx="82" cy="30"/>
            </a:xfrm>
            <a:prstGeom prst="rect">
              <a:avLst/>
            </a:prstGeom>
            <a:solidFill>
              <a:srgbClr val="DFD3D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82" name="Google Shape;982;p43"/>
            <p:cNvSpPr/>
            <p:nvPr/>
          </p:nvSpPr>
          <p:spPr>
            <a:xfrm>
              <a:off x="6764" y="823"/>
              <a:ext cx="63" cy="31"/>
            </a:xfrm>
            <a:prstGeom prst="rect">
              <a:avLst/>
            </a:prstGeom>
            <a:solidFill>
              <a:srgbClr val="DFD3D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83" name="Google Shape;983;p43"/>
            <p:cNvSpPr/>
            <p:nvPr/>
          </p:nvSpPr>
          <p:spPr>
            <a:xfrm>
              <a:off x="6837" y="823"/>
              <a:ext cx="33" cy="31"/>
            </a:xfrm>
            <a:prstGeom prst="rect">
              <a:avLst/>
            </a:prstGeom>
            <a:solidFill>
              <a:srgbClr val="DFD3D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6654" y="776"/>
              <a:ext cx="80" cy="30"/>
            </a:xfrm>
            <a:prstGeom prst="rect">
              <a:avLst/>
            </a:prstGeom>
            <a:solidFill>
              <a:srgbClr val="DFD3D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6553" y="776"/>
              <a:ext cx="80" cy="30"/>
            </a:xfrm>
            <a:prstGeom prst="rect">
              <a:avLst/>
            </a:prstGeom>
            <a:solidFill>
              <a:srgbClr val="DFD3D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6831" y="1005"/>
              <a:ext cx="56" cy="62"/>
            </a:xfrm>
            <a:custGeom>
              <a:avLst/>
              <a:gdLst/>
              <a:ahLst/>
              <a:cxnLst/>
              <a:rect l="l" t="t" r="r" b="b"/>
              <a:pathLst>
                <a:path w="56" h="62" extrusionOk="0">
                  <a:moveTo>
                    <a:pt x="0" y="62"/>
                  </a:moveTo>
                  <a:lnTo>
                    <a:pt x="2" y="4"/>
                  </a:lnTo>
                  <a:lnTo>
                    <a:pt x="56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E8E2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6499" y="198"/>
              <a:ext cx="76" cy="58"/>
            </a:xfrm>
            <a:custGeom>
              <a:avLst/>
              <a:gdLst/>
              <a:ahLst/>
              <a:cxnLst/>
              <a:rect l="l" t="t" r="r" b="b"/>
              <a:pathLst>
                <a:path w="76" h="58" extrusionOk="0">
                  <a:moveTo>
                    <a:pt x="76" y="32"/>
                  </a:moveTo>
                  <a:lnTo>
                    <a:pt x="13" y="0"/>
                  </a:lnTo>
                  <a:lnTo>
                    <a:pt x="0" y="28"/>
                  </a:lnTo>
                  <a:lnTo>
                    <a:pt x="63" y="58"/>
                  </a:lnTo>
                  <a:lnTo>
                    <a:pt x="76" y="32"/>
                  </a:lnTo>
                  <a:close/>
                </a:path>
              </a:pathLst>
            </a:custGeom>
            <a:solidFill>
              <a:srgbClr val="FF1F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6529" y="213"/>
              <a:ext cx="46" cy="43"/>
            </a:xfrm>
            <a:custGeom>
              <a:avLst/>
              <a:gdLst/>
              <a:ahLst/>
              <a:cxnLst/>
              <a:rect l="l" t="t" r="r" b="b"/>
              <a:pathLst>
                <a:path w="46" h="43" extrusionOk="0">
                  <a:moveTo>
                    <a:pt x="46" y="17"/>
                  </a:moveTo>
                  <a:lnTo>
                    <a:pt x="15" y="0"/>
                  </a:lnTo>
                  <a:lnTo>
                    <a:pt x="0" y="28"/>
                  </a:lnTo>
                  <a:lnTo>
                    <a:pt x="33" y="43"/>
                  </a:lnTo>
                  <a:lnTo>
                    <a:pt x="46" y="17"/>
                  </a:lnTo>
                  <a:close/>
                </a:path>
              </a:pathLst>
            </a:custGeom>
            <a:solidFill>
              <a:srgbClr val="FF4A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6335" y="245"/>
              <a:ext cx="224" cy="410"/>
            </a:xfrm>
            <a:custGeom>
              <a:avLst/>
              <a:gdLst/>
              <a:ahLst/>
              <a:cxnLst/>
              <a:rect l="l" t="t" r="r" b="b"/>
              <a:pathLst>
                <a:path w="224" h="410" extrusionOk="0">
                  <a:moveTo>
                    <a:pt x="224" y="17"/>
                  </a:moveTo>
                  <a:lnTo>
                    <a:pt x="192" y="0"/>
                  </a:lnTo>
                  <a:lnTo>
                    <a:pt x="0" y="393"/>
                  </a:lnTo>
                  <a:lnTo>
                    <a:pt x="33" y="410"/>
                  </a:lnTo>
                  <a:lnTo>
                    <a:pt x="224" y="17"/>
                  </a:lnTo>
                  <a:close/>
                </a:path>
              </a:pathLst>
            </a:custGeom>
            <a:solidFill>
              <a:srgbClr val="FC9F3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6305" y="230"/>
              <a:ext cx="224" cy="410"/>
            </a:xfrm>
            <a:custGeom>
              <a:avLst/>
              <a:gdLst/>
              <a:ahLst/>
              <a:cxnLst/>
              <a:rect l="l" t="t" r="r" b="b"/>
              <a:pathLst>
                <a:path w="224" h="410" extrusionOk="0">
                  <a:moveTo>
                    <a:pt x="224" y="17"/>
                  </a:moveTo>
                  <a:lnTo>
                    <a:pt x="192" y="0"/>
                  </a:lnTo>
                  <a:lnTo>
                    <a:pt x="0" y="395"/>
                  </a:lnTo>
                  <a:lnTo>
                    <a:pt x="33" y="410"/>
                  </a:lnTo>
                  <a:lnTo>
                    <a:pt x="224" y="17"/>
                  </a:lnTo>
                  <a:close/>
                </a:path>
              </a:pathLst>
            </a:custGeom>
            <a:solidFill>
              <a:srgbClr val="F9841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6495" y="226"/>
              <a:ext cx="67" cy="41"/>
            </a:xfrm>
            <a:custGeom>
              <a:avLst/>
              <a:gdLst/>
              <a:ahLst/>
              <a:cxnLst/>
              <a:rect l="l" t="t" r="r" b="b"/>
              <a:pathLst>
                <a:path w="67" h="41" extrusionOk="0">
                  <a:moveTo>
                    <a:pt x="67" y="32"/>
                  </a:moveTo>
                  <a:lnTo>
                    <a:pt x="4" y="0"/>
                  </a:lnTo>
                  <a:lnTo>
                    <a:pt x="0" y="11"/>
                  </a:lnTo>
                  <a:lnTo>
                    <a:pt x="62" y="41"/>
                  </a:lnTo>
                  <a:lnTo>
                    <a:pt x="67" y="3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6297" y="625"/>
              <a:ext cx="71" cy="86"/>
            </a:xfrm>
            <a:custGeom>
              <a:avLst/>
              <a:gdLst/>
              <a:ahLst/>
              <a:cxnLst/>
              <a:rect l="l" t="t" r="r" b="b"/>
              <a:pathLst>
                <a:path w="71" h="86" extrusionOk="0">
                  <a:moveTo>
                    <a:pt x="8" y="0"/>
                  </a:moveTo>
                  <a:lnTo>
                    <a:pt x="0" y="86"/>
                  </a:lnTo>
                  <a:lnTo>
                    <a:pt x="71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B9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6297" y="698"/>
              <a:ext cx="10" cy="13"/>
            </a:xfrm>
            <a:custGeom>
              <a:avLst/>
              <a:gdLst/>
              <a:ahLst/>
              <a:cxnLst/>
              <a:rect l="l" t="t" r="r" b="b"/>
              <a:pathLst>
                <a:path w="10" h="13" extrusionOk="0">
                  <a:moveTo>
                    <a:pt x="0" y="13"/>
                  </a:moveTo>
                  <a:lnTo>
                    <a:pt x="2" y="0"/>
                  </a:lnTo>
                  <a:lnTo>
                    <a:pt x="10" y="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</p:grpSp>
      <p:sp>
        <p:nvSpPr>
          <p:cNvPr id="999" name="Google Shape;999;p43"/>
          <p:cNvSpPr/>
          <p:nvPr/>
        </p:nvSpPr>
        <p:spPr>
          <a:xfrm>
            <a:off x="9438613" y="5175186"/>
            <a:ext cx="21673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005" name="Google Shape;1005;p43"/>
          <p:cNvSpPr/>
          <p:nvPr/>
        </p:nvSpPr>
        <p:spPr>
          <a:xfrm>
            <a:off x="10182021" y="2593850"/>
            <a:ext cx="21673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sz="1200" dirty="0">
              <a:solidFill>
                <a:schemeClr val="bg1"/>
              </a:solidFill>
              <a:latin typeface="Roboto Condensed Light" panose="020B0604020202020204" charset="0"/>
              <a:ea typeface="Roboto Condensed Light" panose="020B0604020202020204" charset="0"/>
              <a:cs typeface="Roboto Condensed Light"/>
              <a:sym typeface="Roboto Condensed Light"/>
            </a:endParaRPr>
          </a:p>
        </p:txBody>
      </p:sp>
      <p:grpSp>
        <p:nvGrpSpPr>
          <p:cNvPr id="1006" name="Google Shape;1006;p43"/>
          <p:cNvGrpSpPr/>
          <p:nvPr/>
        </p:nvGrpSpPr>
        <p:grpSpPr>
          <a:xfrm>
            <a:off x="-1471508" y="-1091533"/>
            <a:ext cx="4110865" cy="3703065"/>
            <a:chOff x="7075537" y="1431462"/>
            <a:chExt cx="356535" cy="357917"/>
          </a:xfrm>
        </p:grpSpPr>
        <p:sp>
          <p:nvSpPr>
            <p:cNvPr id="1007" name="Google Shape;1007;p43"/>
            <p:cNvSpPr/>
            <p:nvPr/>
          </p:nvSpPr>
          <p:spPr>
            <a:xfrm>
              <a:off x="7075537" y="1431462"/>
              <a:ext cx="356535" cy="357917"/>
            </a:xfrm>
            <a:custGeom>
              <a:avLst/>
              <a:gdLst/>
              <a:ahLst/>
              <a:cxnLst/>
              <a:rect l="l" t="t" r="r" b="b"/>
              <a:pathLst>
                <a:path w="128" h="128" extrusionOk="0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solidFill>
              <a:schemeClr val="lt1">
                <a:alpha val="3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008" name="Google Shape;1008;p43"/>
            <p:cNvSpPr/>
            <p:nvPr/>
          </p:nvSpPr>
          <p:spPr>
            <a:xfrm>
              <a:off x="7176417" y="1532342"/>
              <a:ext cx="156157" cy="156157"/>
            </a:xfrm>
            <a:custGeom>
              <a:avLst/>
              <a:gdLst/>
              <a:ahLst/>
              <a:cxnLst/>
              <a:rect l="l" t="t" r="r" b="b"/>
              <a:pathLst>
                <a:path w="56" h="56" extrusionOk="0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solidFill>
              <a:schemeClr val="lt1">
                <a:alpha val="3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7209583" y="1565509"/>
              <a:ext cx="89825" cy="89825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solidFill>
              <a:schemeClr val="lt1">
                <a:alpha val="3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</p:grpSp>
      <p:sp>
        <p:nvSpPr>
          <p:cNvPr id="1010" name="Google Shape;1010;p43"/>
          <p:cNvSpPr/>
          <p:nvPr/>
        </p:nvSpPr>
        <p:spPr>
          <a:xfrm>
            <a:off x="816952" y="1517841"/>
            <a:ext cx="6492790" cy="164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pt-BR" sz="1700" dirty="0" smtClean="0">
                <a:latin typeface="Bahnschrift" panose="020B0502040204020203" pitchFamily="34" charset="0"/>
              </a:rPr>
              <a:t>Consiste em um projeto empresarial que atua de forma totalmente remota, voltada a área de criação de websites, tendo opções, desde a mais simples e acessível, até a modelos mais sofisticados, com base nos "modelos padrão" que, serão moldados a partir dos pedidos do usuário, contanto que encaixe na sua escolha de pacote</a:t>
            </a:r>
            <a:r>
              <a:rPr lang="pt-BR" sz="1400" dirty="0" smtClean="0"/>
              <a:t>.</a:t>
            </a:r>
            <a:endParaRPr sz="14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198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0"/>
          <p:cNvSpPr/>
          <p:nvPr/>
        </p:nvSpPr>
        <p:spPr>
          <a:xfrm>
            <a:off x="6197969" y="1902531"/>
            <a:ext cx="5573859" cy="746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Atendemos um público geral, com os mais diversos problemas, mas temos como forte atender clientes que não possuem uma ideia clara de como querem em seus websites.	</a:t>
            </a:r>
            <a:endParaRPr sz="1200" dirty="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695" name="Google Shape;695;p40"/>
          <p:cNvGrpSpPr/>
          <p:nvPr/>
        </p:nvGrpSpPr>
        <p:grpSpPr>
          <a:xfrm>
            <a:off x="6039086" y="2713172"/>
            <a:ext cx="4960063" cy="2981293"/>
            <a:chOff x="6332662" y="2397020"/>
            <a:chExt cx="4960063" cy="2981293"/>
          </a:xfrm>
        </p:grpSpPr>
        <p:grpSp>
          <p:nvGrpSpPr>
            <p:cNvPr id="696" name="Google Shape;696;p40"/>
            <p:cNvGrpSpPr/>
            <p:nvPr/>
          </p:nvGrpSpPr>
          <p:grpSpPr>
            <a:xfrm>
              <a:off x="6468288" y="2397020"/>
              <a:ext cx="4824437" cy="834361"/>
              <a:chOff x="4571999" y="1600137"/>
              <a:chExt cx="4824437" cy="834361"/>
            </a:xfrm>
          </p:grpSpPr>
          <p:sp>
            <p:nvSpPr>
              <p:cNvPr id="697" name="Google Shape;697;p40"/>
              <p:cNvSpPr/>
              <p:nvPr/>
            </p:nvSpPr>
            <p:spPr>
              <a:xfrm>
                <a:off x="4571999" y="1600137"/>
                <a:ext cx="291216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smtClean="0">
                    <a:solidFill>
                      <a:schemeClr val="accent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Como </a:t>
                </a:r>
                <a:r>
                  <a:rPr lang="en-US" sz="2000" b="1" dirty="0" err="1" smtClean="0">
                    <a:solidFill>
                      <a:schemeClr val="accent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solucionamos</a:t>
                </a:r>
                <a:r>
                  <a:rPr lang="en-US" sz="2000" b="1" dirty="0" smtClean="0">
                    <a:solidFill>
                      <a:schemeClr val="accent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  </a:t>
                </a:r>
                <a:endParaRPr sz="2000" b="1" dirty="0">
                  <a:solidFill>
                    <a:schemeClr val="accent2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  <p:sp>
            <p:nvSpPr>
              <p:cNvPr id="698" name="Google Shape;698;p40"/>
              <p:cNvSpPr/>
              <p:nvPr/>
            </p:nvSpPr>
            <p:spPr>
              <a:xfrm>
                <a:off x="4571999" y="2000247"/>
                <a:ext cx="4824437" cy="434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dirty="0" smtClean="0">
                    <a:solidFill>
                      <a:schemeClr val="tx2"/>
                    </a:solidFill>
                  </a:rPr>
                  <a:t>Dentre as várias soluções, temos:</a:t>
                </a:r>
                <a:endParaRPr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99" name="Google Shape;699;p40"/>
            <p:cNvGrpSpPr/>
            <p:nvPr/>
          </p:nvGrpSpPr>
          <p:grpSpPr>
            <a:xfrm>
              <a:off x="6539727" y="3784652"/>
              <a:ext cx="4510066" cy="307777"/>
              <a:chOff x="4643438" y="2786064"/>
              <a:chExt cx="4510066" cy="307777"/>
            </a:xfrm>
          </p:grpSpPr>
          <p:sp>
            <p:nvSpPr>
              <p:cNvPr id="700" name="Google Shape;700;p40"/>
              <p:cNvSpPr/>
              <p:nvPr/>
            </p:nvSpPr>
            <p:spPr>
              <a:xfrm>
                <a:off x="5072066" y="2786064"/>
                <a:ext cx="408143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err="1" smtClean="0">
                    <a:solidFill>
                      <a:schemeClr val="dk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Várias</a:t>
                </a:r>
                <a:r>
                  <a:rPr lang="en-US" sz="1400" dirty="0" smtClean="0">
                    <a:solidFill>
                      <a:schemeClr val="dk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 </a:t>
                </a:r>
                <a:r>
                  <a:rPr lang="en-US" sz="1400" dirty="0" err="1" smtClean="0">
                    <a:solidFill>
                      <a:schemeClr val="dk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opções</a:t>
                </a:r>
                <a:r>
                  <a:rPr lang="en-US" sz="1400" dirty="0" smtClean="0">
                    <a:solidFill>
                      <a:schemeClr val="dk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 de sites para a </a:t>
                </a:r>
                <a:r>
                  <a:rPr lang="en-US" sz="1400" dirty="0" err="1" smtClean="0">
                    <a:solidFill>
                      <a:schemeClr val="dk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escolha</a:t>
                </a:r>
                <a:r>
                  <a:rPr lang="en-US" sz="1400" dirty="0" smtClean="0">
                    <a:solidFill>
                      <a:schemeClr val="dk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 do </a:t>
                </a:r>
                <a:r>
                  <a:rPr lang="en-US" sz="1400" dirty="0" err="1" smtClean="0">
                    <a:solidFill>
                      <a:schemeClr val="dk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cliente</a:t>
                </a:r>
                <a:r>
                  <a:rPr lang="en-US" sz="1400" dirty="0" smtClean="0">
                    <a:solidFill>
                      <a:schemeClr val="dk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 </a:t>
                </a:r>
                <a:endParaRPr sz="1400" dirty="0">
                  <a:solidFill>
                    <a:schemeClr val="dk2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  <p:grpSp>
            <p:nvGrpSpPr>
              <p:cNvPr id="701" name="Google Shape;701;p40"/>
              <p:cNvGrpSpPr/>
              <p:nvPr/>
            </p:nvGrpSpPr>
            <p:grpSpPr>
              <a:xfrm>
                <a:off x="4643438" y="2786064"/>
                <a:ext cx="288476" cy="288476"/>
                <a:chOff x="4643438" y="2786064"/>
                <a:chExt cx="288476" cy="288476"/>
              </a:xfrm>
            </p:grpSpPr>
            <p:sp>
              <p:nvSpPr>
                <p:cNvPr id="702" name="Google Shape;702;p40"/>
                <p:cNvSpPr/>
                <p:nvPr/>
              </p:nvSpPr>
              <p:spPr>
                <a:xfrm>
                  <a:off x="4643438" y="2786064"/>
                  <a:ext cx="288476" cy="2884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  <p:sp>
              <p:nvSpPr>
                <p:cNvPr id="703" name="Google Shape;703;p40"/>
                <p:cNvSpPr/>
                <p:nvPr/>
              </p:nvSpPr>
              <p:spPr>
                <a:xfrm>
                  <a:off x="4735506" y="2871746"/>
                  <a:ext cx="114518" cy="118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" h="284" extrusionOk="0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</p:grpSp>
        </p:grpSp>
        <p:sp>
          <p:nvSpPr>
            <p:cNvPr id="705" name="Google Shape;705;p40"/>
            <p:cNvSpPr/>
            <p:nvPr/>
          </p:nvSpPr>
          <p:spPr>
            <a:xfrm>
              <a:off x="6968355" y="5070536"/>
              <a:ext cx="4081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grpSp>
          <p:nvGrpSpPr>
            <p:cNvPr id="709" name="Google Shape;709;p40"/>
            <p:cNvGrpSpPr/>
            <p:nvPr/>
          </p:nvGrpSpPr>
          <p:grpSpPr>
            <a:xfrm>
              <a:off x="6539727" y="4641908"/>
              <a:ext cx="4752998" cy="307777"/>
              <a:chOff x="4643438" y="3643320"/>
              <a:chExt cx="4752998" cy="307777"/>
            </a:xfrm>
          </p:grpSpPr>
          <p:sp>
            <p:nvSpPr>
              <p:cNvPr id="710" name="Google Shape;710;p40"/>
              <p:cNvSpPr/>
              <p:nvPr/>
            </p:nvSpPr>
            <p:spPr>
              <a:xfrm>
                <a:off x="5072066" y="3643320"/>
                <a:ext cx="43243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 dirty="0" smtClean="0">
                    <a:solidFill>
                      <a:schemeClr val="dk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Sites desde os mais básicos até os mais avançados</a:t>
                </a:r>
                <a:endParaRPr sz="1400" dirty="0">
                  <a:solidFill>
                    <a:schemeClr val="dk2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  <p:grpSp>
            <p:nvGrpSpPr>
              <p:cNvPr id="711" name="Google Shape;711;p40"/>
              <p:cNvGrpSpPr/>
              <p:nvPr/>
            </p:nvGrpSpPr>
            <p:grpSpPr>
              <a:xfrm>
                <a:off x="4643438" y="3643320"/>
                <a:ext cx="288476" cy="288476"/>
                <a:chOff x="4643438" y="3643320"/>
                <a:chExt cx="288476" cy="288476"/>
              </a:xfrm>
            </p:grpSpPr>
            <p:sp>
              <p:nvSpPr>
                <p:cNvPr id="712" name="Google Shape;712;p40"/>
                <p:cNvSpPr/>
                <p:nvPr/>
              </p:nvSpPr>
              <p:spPr>
                <a:xfrm>
                  <a:off x="4643438" y="3643320"/>
                  <a:ext cx="288476" cy="28847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  <p:sp>
              <p:nvSpPr>
                <p:cNvPr id="713" name="Google Shape;713;p40"/>
                <p:cNvSpPr/>
                <p:nvPr/>
              </p:nvSpPr>
              <p:spPr>
                <a:xfrm>
                  <a:off x="4735506" y="3729002"/>
                  <a:ext cx="114518" cy="118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" h="284" extrusionOk="0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endParaRPr>
                </a:p>
              </p:txBody>
            </p:sp>
          </p:grpSp>
        </p:grpSp>
        <p:grpSp>
          <p:nvGrpSpPr>
            <p:cNvPr id="714" name="Google Shape;714;p40"/>
            <p:cNvGrpSpPr/>
            <p:nvPr/>
          </p:nvGrpSpPr>
          <p:grpSpPr>
            <a:xfrm>
              <a:off x="6332662" y="4213280"/>
              <a:ext cx="3804971" cy="307777"/>
              <a:chOff x="4436373" y="3214692"/>
              <a:chExt cx="3804971" cy="307777"/>
            </a:xfrm>
          </p:grpSpPr>
          <p:sp>
            <p:nvSpPr>
              <p:cNvPr id="715" name="Google Shape;715;p40"/>
              <p:cNvSpPr/>
              <p:nvPr/>
            </p:nvSpPr>
            <p:spPr>
              <a:xfrm>
                <a:off x="4595256" y="3214692"/>
                <a:ext cx="36460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1"/>
                <a:r>
                  <a:rPr lang="en-US" sz="1400" dirty="0" err="1" smtClean="0">
                    <a:solidFill>
                      <a:schemeClr val="dk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Diversas</a:t>
                </a:r>
                <a:r>
                  <a:rPr lang="en-US" sz="1400" dirty="0" smtClean="0">
                    <a:solidFill>
                      <a:schemeClr val="dk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 </a:t>
                </a:r>
                <a:r>
                  <a:rPr lang="en-US" sz="1400" dirty="0" err="1" smtClean="0">
                    <a:solidFill>
                      <a:schemeClr val="dk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escolhas</a:t>
                </a:r>
                <a:r>
                  <a:rPr lang="en-US" sz="1400" dirty="0" smtClean="0">
                    <a:solidFill>
                      <a:schemeClr val="dk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 </a:t>
                </a:r>
                <a:r>
                  <a:rPr lang="en-US" sz="1400" dirty="0" err="1" smtClean="0">
                    <a:solidFill>
                      <a:schemeClr val="dk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em</a:t>
                </a:r>
                <a:r>
                  <a:rPr lang="en-US" sz="1400" dirty="0" smtClean="0">
                    <a:solidFill>
                      <a:schemeClr val="dk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 </a:t>
                </a:r>
                <a:r>
                  <a:rPr lang="en-US" sz="1400" dirty="0" err="1" smtClean="0">
                    <a:solidFill>
                      <a:schemeClr val="dk2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rPr>
                  <a:t>personalização</a:t>
                </a:r>
                <a:endParaRPr sz="1400" dirty="0">
                  <a:solidFill>
                    <a:schemeClr val="dk2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  <p:sp>
            <p:nvSpPr>
              <p:cNvPr id="718" name="Google Shape;718;p40"/>
              <p:cNvSpPr/>
              <p:nvPr/>
            </p:nvSpPr>
            <p:spPr>
              <a:xfrm>
                <a:off x="4436373" y="3316071"/>
                <a:ext cx="105018" cy="105018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3" extrusionOk="0">
                    <a:moveTo>
                      <a:pt x="181" y="132"/>
                    </a:moveTo>
                    <a:lnTo>
                      <a:pt x="255" y="58"/>
                    </a:lnTo>
                    <a:lnTo>
                      <a:pt x="255" y="58"/>
                    </a:lnTo>
                    <a:lnTo>
                      <a:pt x="257" y="53"/>
                    </a:lnTo>
                    <a:lnTo>
                      <a:pt x="261" y="49"/>
                    </a:lnTo>
                    <a:lnTo>
                      <a:pt x="262" y="38"/>
                    </a:lnTo>
                    <a:lnTo>
                      <a:pt x="261" y="27"/>
                    </a:lnTo>
                    <a:lnTo>
                      <a:pt x="257" y="24"/>
                    </a:lnTo>
                    <a:lnTo>
                      <a:pt x="255" y="18"/>
                    </a:lnTo>
                    <a:lnTo>
                      <a:pt x="244" y="9"/>
                    </a:lnTo>
                    <a:lnTo>
                      <a:pt x="244" y="9"/>
                    </a:lnTo>
                    <a:lnTo>
                      <a:pt x="241" y="5"/>
                    </a:lnTo>
                    <a:lnTo>
                      <a:pt x="235" y="2"/>
                    </a:lnTo>
                    <a:lnTo>
                      <a:pt x="224" y="0"/>
                    </a:lnTo>
                    <a:lnTo>
                      <a:pt x="214" y="2"/>
                    </a:lnTo>
                    <a:lnTo>
                      <a:pt x="210" y="5"/>
                    </a:lnTo>
                    <a:lnTo>
                      <a:pt x="204" y="9"/>
                    </a:lnTo>
                    <a:lnTo>
                      <a:pt x="132" y="82"/>
                    </a:lnTo>
                    <a:lnTo>
                      <a:pt x="58" y="9"/>
                    </a:lnTo>
                    <a:lnTo>
                      <a:pt x="58" y="9"/>
                    </a:lnTo>
                    <a:lnTo>
                      <a:pt x="54" y="5"/>
                    </a:lnTo>
                    <a:lnTo>
                      <a:pt x="49" y="2"/>
                    </a:lnTo>
                    <a:lnTo>
                      <a:pt x="38" y="0"/>
                    </a:lnTo>
                    <a:lnTo>
                      <a:pt x="27" y="2"/>
                    </a:lnTo>
                    <a:lnTo>
                      <a:pt x="23" y="5"/>
                    </a:lnTo>
                    <a:lnTo>
                      <a:pt x="18" y="9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5" y="24"/>
                    </a:lnTo>
                    <a:lnTo>
                      <a:pt x="3" y="27"/>
                    </a:lnTo>
                    <a:lnTo>
                      <a:pt x="0" y="38"/>
                    </a:lnTo>
                    <a:lnTo>
                      <a:pt x="3" y="49"/>
                    </a:lnTo>
                    <a:lnTo>
                      <a:pt x="5" y="53"/>
                    </a:lnTo>
                    <a:lnTo>
                      <a:pt x="9" y="58"/>
                    </a:lnTo>
                    <a:lnTo>
                      <a:pt x="83" y="132"/>
                    </a:lnTo>
                    <a:lnTo>
                      <a:pt x="9" y="205"/>
                    </a:lnTo>
                    <a:lnTo>
                      <a:pt x="9" y="205"/>
                    </a:lnTo>
                    <a:lnTo>
                      <a:pt x="5" y="210"/>
                    </a:lnTo>
                    <a:lnTo>
                      <a:pt x="3" y="214"/>
                    </a:lnTo>
                    <a:lnTo>
                      <a:pt x="0" y="225"/>
                    </a:lnTo>
                    <a:lnTo>
                      <a:pt x="3" y="236"/>
                    </a:lnTo>
                    <a:lnTo>
                      <a:pt x="5" y="241"/>
                    </a:lnTo>
                    <a:lnTo>
                      <a:pt x="9" y="245"/>
                    </a:lnTo>
                    <a:lnTo>
                      <a:pt x="18" y="254"/>
                    </a:lnTo>
                    <a:lnTo>
                      <a:pt x="18" y="254"/>
                    </a:lnTo>
                    <a:lnTo>
                      <a:pt x="23" y="257"/>
                    </a:lnTo>
                    <a:lnTo>
                      <a:pt x="27" y="261"/>
                    </a:lnTo>
                    <a:lnTo>
                      <a:pt x="38" y="263"/>
                    </a:lnTo>
                    <a:lnTo>
                      <a:pt x="49" y="261"/>
                    </a:lnTo>
                    <a:lnTo>
                      <a:pt x="54" y="257"/>
                    </a:lnTo>
                    <a:lnTo>
                      <a:pt x="58" y="254"/>
                    </a:lnTo>
                    <a:lnTo>
                      <a:pt x="132" y="181"/>
                    </a:lnTo>
                    <a:lnTo>
                      <a:pt x="204" y="254"/>
                    </a:lnTo>
                    <a:lnTo>
                      <a:pt x="204" y="254"/>
                    </a:lnTo>
                    <a:lnTo>
                      <a:pt x="210" y="257"/>
                    </a:lnTo>
                    <a:lnTo>
                      <a:pt x="214" y="261"/>
                    </a:lnTo>
                    <a:lnTo>
                      <a:pt x="224" y="263"/>
                    </a:lnTo>
                    <a:lnTo>
                      <a:pt x="235" y="261"/>
                    </a:lnTo>
                    <a:lnTo>
                      <a:pt x="241" y="257"/>
                    </a:lnTo>
                    <a:lnTo>
                      <a:pt x="244" y="254"/>
                    </a:lnTo>
                    <a:lnTo>
                      <a:pt x="255" y="245"/>
                    </a:lnTo>
                    <a:lnTo>
                      <a:pt x="255" y="245"/>
                    </a:lnTo>
                    <a:lnTo>
                      <a:pt x="257" y="241"/>
                    </a:lnTo>
                    <a:lnTo>
                      <a:pt x="261" y="236"/>
                    </a:lnTo>
                    <a:lnTo>
                      <a:pt x="262" y="225"/>
                    </a:lnTo>
                    <a:lnTo>
                      <a:pt x="261" y="214"/>
                    </a:lnTo>
                    <a:lnTo>
                      <a:pt x="257" y="210"/>
                    </a:lnTo>
                    <a:lnTo>
                      <a:pt x="255" y="205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2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endParaRPr>
              </a:p>
            </p:txBody>
          </p:sp>
        </p:grpSp>
      </p:grpSp>
      <p:sp>
        <p:nvSpPr>
          <p:cNvPr id="719" name="Google Shape;719;p40"/>
          <p:cNvSpPr txBox="1"/>
          <p:nvPr/>
        </p:nvSpPr>
        <p:spPr>
          <a:xfrm>
            <a:off x="5071520" y="1077993"/>
            <a:ext cx="7120480" cy="63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 smtClean="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rPr>
              <a:t>Problemas</a:t>
            </a:r>
            <a:r>
              <a:rPr lang="en-US" sz="4800" b="1" dirty="0" smtClean="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rPr>
              <a:t> dos </a:t>
            </a:r>
            <a:r>
              <a:rPr lang="en-US" sz="4800" b="1" dirty="0" err="1" smtClean="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rPr>
              <a:t>clientes</a:t>
            </a:r>
            <a:endParaRPr sz="4800" b="1" dirty="0">
              <a:solidFill>
                <a:schemeClr val="dk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9" name="Google Shape;4525;p95"/>
          <p:cNvSpPr/>
          <p:nvPr/>
        </p:nvSpPr>
        <p:spPr>
          <a:xfrm>
            <a:off x="682501" y="1678435"/>
            <a:ext cx="4667250" cy="4102100"/>
          </a:xfrm>
          <a:custGeom>
            <a:avLst/>
            <a:gdLst/>
            <a:ahLst/>
            <a:cxnLst/>
            <a:rect l="l" t="t" r="r" b="b"/>
            <a:pathLst>
              <a:path w="1822" h="1601" extrusionOk="0">
                <a:moveTo>
                  <a:pt x="1629" y="311"/>
                </a:moveTo>
                <a:cubicBezTo>
                  <a:pt x="1629" y="311"/>
                  <a:pt x="1561" y="385"/>
                  <a:pt x="1640" y="470"/>
                </a:cubicBezTo>
                <a:cubicBezTo>
                  <a:pt x="1720" y="555"/>
                  <a:pt x="1822" y="673"/>
                  <a:pt x="1793" y="719"/>
                </a:cubicBezTo>
                <a:cubicBezTo>
                  <a:pt x="1765" y="764"/>
                  <a:pt x="1652" y="792"/>
                  <a:pt x="1669" y="826"/>
                </a:cubicBezTo>
                <a:cubicBezTo>
                  <a:pt x="1686" y="860"/>
                  <a:pt x="1708" y="911"/>
                  <a:pt x="1669" y="939"/>
                </a:cubicBezTo>
                <a:cubicBezTo>
                  <a:pt x="1629" y="968"/>
                  <a:pt x="1697" y="979"/>
                  <a:pt x="1663" y="1013"/>
                </a:cubicBezTo>
                <a:cubicBezTo>
                  <a:pt x="1629" y="1047"/>
                  <a:pt x="1612" y="1058"/>
                  <a:pt x="1629" y="1109"/>
                </a:cubicBezTo>
                <a:cubicBezTo>
                  <a:pt x="1646" y="1160"/>
                  <a:pt x="1686" y="1262"/>
                  <a:pt x="1544" y="1284"/>
                </a:cubicBezTo>
                <a:cubicBezTo>
                  <a:pt x="1403" y="1307"/>
                  <a:pt x="1261" y="1239"/>
                  <a:pt x="1194" y="1318"/>
                </a:cubicBezTo>
                <a:cubicBezTo>
                  <a:pt x="1126" y="1398"/>
                  <a:pt x="1149" y="1601"/>
                  <a:pt x="1149" y="1601"/>
                </a:cubicBezTo>
                <a:cubicBezTo>
                  <a:pt x="164" y="1601"/>
                  <a:pt x="164" y="1601"/>
                  <a:pt x="164" y="1601"/>
                </a:cubicBezTo>
                <a:cubicBezTo>
                  <a:pt x="164" y="1601"/>
                  <a:pt x="418" y="1273"/>
                  <a:pt x="345" y="1098"/>
                </a:cubicBezTo>
                <a:cubicBezTo>
                  <a:pt x="271" y="922"/>
                  <a:pt x="0" y="606"/>
                  <a:pt x="0" y="323"/>
                </a:cubicBezTo>
                <a:cubicBezTo>
                  <a:pt x="0" y="323"/>
                  <a:pt x="481" y="600"/>
                  <a:pt x="781" y="374"/>
                </a:cubicBezTo>
                <a:cubicBezTo>
                  <a:pt x="1080" y="147"/>
                  <a:pt x="1420" y="0"/>
                  <a:pt x="1573" y="57"/>
                </a:cubicBezTo>
                <a:cubicBezTo>
                  <a:pt x="1573" y="57"/>
                  <a:pt x="1618" y="125"/>
                  <a:pt x="1629" y="311"/>
                </a:cubicBezTo>
                <a:close/>
              </a:path>
            </a:pathLst>
          </a:custGeom>
          <a:solidFill>
            <a:srgbClr val="672F0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40" name="Google Shape;4526;p95"/>
          <p:cNvGrpSpPr/>
          <p:nvPr/>
        </p:nvGrpSpPr>
        <p:grpSpPr>
          <a:xfrm rot="690303" flipH="1">
            <a:off x="1250070" y="472476"/>
            <a:ext cx="2584067" cy="2092251"/>
            <a:chOff x="8169276" y="952501"/>
            <a:chExt cx="3781424" cy="3384550"/>
          </a:xfrm>
          <a:solidFill>
            <a:schemeClr val="accent2"/>
          </a:solidFill>
        </p:grpSpPr>
        <p:sp>
          <p:nvSpPr>
            <p:cNvPr id="41" name="Google Shape;4527;p95"/>
            <p:cNvSpPr/>
            <p:nvPr/>
          </p:nvSpPr>
          <p:spPr>
            <a:xfrm>
              <a:off x="9297988" y="1533526"/>
              <a:ext cx="1392237" cy="1004888"/>
            </a:xfrm>
            <a:custGeom>
              <a:avLst/>
              <a:gdLst/>
              <a:ahLst/>
              <a:cxnLst/>
              <a:rect l="l" t="t" r="r" b="b"/>
              <a:pathLst>
                <a:path w="370" h="267" extrusionOk="0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42" name="Google Shape;4528;p95"/>
            <p:cNvSpPr/>
            <p:nvPr/>
          </p:nvSpPr>
          <p:spPr>
            <a:xfrm>
              <a:off x="8169276" y="952501"/>
              <a:ext cx="3781424" cy="3384550"/>
            </a:xfrm>
            <a:custGeom>
              <a:avLst/>
              <a:gdLst/>
              <a:ahLst/>
              <a:cxnLst/>
              <a:rect l="l" t="t" r="r" b="b"/>
              <a:pathLst>
                <a:path w="1005" h="899" extrusionOk="0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</p:grpSp>
      <p:sp>
        <p:nvSpPr>
          <p:cNvPr id="43" name="Google Shape;702;p40"/>
          <p:cNvSpPr/>
          <p:nvPr/>
        </p:nvSpPr>
        <p:spPr>
          <a:xfrm>
            <a:off x="6246151" y="4532979"/>
            <a:ext cx="288476" cy="28847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4" name="Google Shape;703;p40"/>
          <p:cNvSpPr/>
          <p:nvPr/>
        </p:nvSpPr>
        <p:spPr>
          <a:xfrm>
            <a:off x="6331793" y="4616724"/>
            <a:ext cx="114518" cy="118766"/>
          </a:xfrm>
          <a:custGeom>
            <a:avLst/>
            <a:gdLst/>
            <a:ahLst/>
            <a:cxnLst/>
            <a:rect l="l" t="t" r="r" b="b"/>
            <a:pathLst>
              <a:path w="274" h="284" extrusionOk="0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5" name="Google Shape;703;p40"/>
          <p:cNvSpPr/>
          <p:nvPr/>
        </p:nvSpPr>
        <p:spPr>
          <a:xfrm>
            <a:off x="6326037" y="5481193"/>
            <a:ext cx="114518" cy="118766"/>
          </a:xfrm>
          <a:custGeom>
            <a:avLst/>
            <a:gdLst/>
            <a:ahLst/>
            <a:cxnLst/>
            <a:rect l="l" t="t" r="r" b="b"/>
            <a:pathLst>
              <a:path w="274" h="284" extrusionOk="0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29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" name="Google Shape;3691;p79"/>
          <p:cNvSpPr txBox="1">
            <a:spLocks noGrp="1"/>
          </p:cNvSpPr>
          <p:nvPr>
            <p:ph type="title"/>
          </p:nvPr>
        </p:nvSpPr>
        <p:spPr>
          <a:xfrm>
            <a:off x="417444" y="782847"/>
            <a:ext cx="11357112" cy="56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</a:pP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Divisão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e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organização</a:t>
            </a:r>
            <a:endParaRPr sz="2800" b="0" i="0" u="none" strike="noStrike" cap="none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694" name="Google Shape;3694;p79"/>
          <p:cNvSpPr/>
          <p:nvPr/>
        </p:nvSpPr>
        <p:spPr>
          <a:xfrm>
            <a:off x="837236" y="5138534"/>
            <a:ext cx="2243783" cy="555179"/>
          </a:xfrm>
          <a:custGeom>
            <a:avLst/>
            <a:gdLst/>
            <a:ahLst/>
            <a:cxnLst/>
            <a:rect l="l" t="t" r="r" b="b"/>
            <a:pathLst>
              <a:path w="8889" h="2263" extrusionOk="0">
                <a:moveTo>
                  <a:pt x="5208" y="0"/>
                </a:moveTo>
                <a:lnTo>
                  <a:pt x="5208" y="0"/>
                </a:lnTo>
                <a:cubicBezTo>
                  <a:pt x="5208" y="156"/>
                  <a:pt x="5208" y="156"/>
                  <a:pt x="5208" y="156"/>
                </a:cubicBezTo>
                <a:cubicBezTo>
                  <a:pt x="5230" y="222"/>
                  <a:pt x="5230" y="222"/>
                  <a:pt x="5230" y="222"/>
                </a:cubicBezTo>
                <a:cubicBezTo>
                  <a:pt x="5252" y="288"/>
                  <a:pt x="5252" y="311"/>
                  <a:pt x="5296" y="377"/>
                </a:cubicBezTo>
                <a:cubicBezTo>
                  <a:pt x="5363" y="444"/>
                  <a:pt x="5385" y="532"/>
                  <a:pt x="5363" y="621"/>
                </a:cubicBezTo>
                <a:lnTo>
                  <a:pt x="5363" y="621"/>
                </a:lnTo>
                <a:cubicBezTo>
                  <a:pt x="5363" y="643"/>
                  <a:pt x="5363" y="643"/>
                  <a:pt x="5363" y="643"/>
                </a:cubicBezTo>
                <a:lnTo>
                  <a:pt x="5363" y="643"/>
                </a:lnTo>
                <a:cubicBezTo>
                  <a:pt x="5363" y="820"/>
                  <a:pt x="5164" y="975"/>
                  <a:pt x="4942" y="975"/>
                </a:cubicBezTo>
                <a:cubicBezTo>
                  <a:pt x="4721" y="975"/>
                  <a:pt x="4521" y="798"/>
                  <a:pt x="4521" y="599"/>
                </a:cubicBezTo>
                <a:lnTo>
                  <a:pt x="4521" y="599"/>
                </a:lnTo>
                <a:cubicBezTo>
                  <a:pt x="4521" y="510"/>
                  <a:pt x="4543" y="444"/>
                  <a:pt x="4609" y="377"/>
                </a:cubicBezTo>
                <a:cubicBezTo>
                  <a:pt x="4632" y="333"/>
                  <a:pt x="4654" y="288"/>
                  <a:pt x="4676" y="244"/>
                </a:cubicBezTo>
                <a:cubicBezTo>
                  <a:pt x="4698" y="156"/>
                  <a:pt x="4698" y="156"/>
                  <a:pt x="4698" y="156"/>
                </a:cubicBezTo>
                <a:lnTo>
                  <a:pt x="4698" y="156"/>
                </a:lnTo>
                <a:cubicBezTo>
                  <a:pt x="4698" y="0"/>
                  <a:pt x="4698" y="0"/>
                  <a:pt x="4698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11" y="554"/>
                  <a:pt x="0" y="1020"/>
                  <a:pt x="0" y="1020"/>
                </a:cubicBezTo>
                <a:cubicBezTo>
                  <a:pt x="5496" y="2262"/>
                  <a:pt x="5496" y="2262"/>
                  <a:pt x="5496" y="2262"/>
                </a:cubicBezTo>
                <a:cubicBezTo>
                  <a:pt x="5496" y="2262"/>
                  <a:pt x="5696" y="931"/>
                  <a:pt x="5961" y="843"/>
                </a:cubicBezTo>
                <a:cubicBezTo>
                  <a:pt x="6250" y="731"/>
                  <a:pt x="8001" y="1486"/>
                  <a:pt x="8533" y="843"/>
                </a:cubicBezTo>
                <a:cubicBezTo>
                  <a:pt x="8754" y="554"/>
                  <a:pt x="8866" y="244"/>
                  <a:pt x="8888" y="0"/>
                </a:cubicBezTo>
                <a:lnTo>
                  <a:pt x="5208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3695" name="Google Shape;3695;p79"/>
          <p:cNvGrpSpPr/>
          <p:nvPr/>
        </p:nvGrpSpPr>
        <p:grpSpPr>
          <a:xfrm>
            <a:off x="503975" y="4416187"/>
            <a:ext cx="2904113" cy="669033"/>
            <a:chOff x="1734083" y="4316414"/>
            <a:chExt cx="3406393" cy="805883"/>
          </a:xfrm>
        </p:grpSpPr>
        <p:sp>
          <p:nvSpPr>
            <p:cNvPr id="3696" name="Google Shape;3696;p79"/>
            <p:cNvSpPr/>
            <p:nvPr/>
          </p:nvSpPr>
          <p:spPr>
            <a:xfrm>
              <a:off x="1734083" y="4316414"/>
              <a:ext cx="1317887" cy="805883"/>
            </a:xfrm>
            <a:custGeom>
              <a:avLst/>
              <a:gdLst/>
              <a:ahLst/>
              <a:cxnLst/>
              <a:rect l="l" t="t" r="r" b="b"/>
              <a:pathLst>
                <a:path w="4456" h="2727" extrusionOk="0">
                  <a:moveTo>
                    <a:pt x="1751" y="0"/>
                  </a:moveTo>
                  <a:lnTo>
                    <a:pt x="1751" y="0"/>
                  </a:lnTo>
                  <a:cubicBezTo>
                    <a:pt x="1751" y="112"/>
                    <a:pt x="1751" y="112"/>
                    <a:pt x="1751" y="112"/>
                  </a:cubicBezTo>
                  <a:cubicBezTo>
                    <a:pt x="1773" y="200"/>
                    <a:pt x="1773" y="200"/>
                    <a:pt x="1773" y="200"/>
                  </a:cubicBezTo>
                  <a:cubicBezTo>
                    <a:pt x="1795" y="244"/>
                    <a:pt x="1795" y="266"/>
                    <a:pt x="1840" y="333"/>
                  </a:cubicBezTo>
                  <a:cubicBezTo>
                    <a:pt x="1906" y="399"/>
                    <a:pt x="1929" y="488"/>
                    <a:pt x="1906" y="577"/>
                  </a:cubicBezTo>
                  <a:lnTo>
                    <a:pt x="1906" y="577"/>
                  </a:lnTo>
                  <a:cubicBezTo>
                    <a:pt x="1906" y="599"/>
                    <a:pt x="1906" y="599"/>
                    <a:pt x="1906" y="599"/>
                  </a:cubicBezTo>
                  <a:lnTo>
                    <a:pt x="1906" y="599"/>
                  </a:lnTo>
                  <a:cubicBezTo>
                    <a:pt x="1884" y="776"/>
                    <a:pt x="1707" y="931"/>
                    <a:pt x="1486" y="931"/>
                  </a:cubicBezTo>
                  <a:cubicBezTo>
                    <a:pt x="1264" y="931"/>
                    <a:pt x="1064" y="754"/>
                    <a:pt x="1064" y="554"/>
                  </a:cubicBezTo>
                  <a:lnTo>
                    <a:pt x="1064" y="554"/>
                  </a:lnTo>
                  <a:cubicBezTo>
                    <a:pt x="1064" y="466"/>
                    <a:pt x="1086" y="399"/>
                    <a:pt x="1131" y="333"/>
                  </a:cubicBezTo>
                  <a:cubicBezTo>
                    <a:pt x="1175" y="289"/>
                    <a:pt x="1197" y="244"/>
                    <a:pt x="1220" y="200"/>
                  </a:cubicBezTo>
                  <a:cubicBezTo>
                    <a:pt x="1242" y="112"/>
                    <a:pt x="1242" y="112"/>
                    <a:pt x="1242" y="112"/>
                  </a:cubicBezTo>
                  <a:lnTo>
                    <a:pt x="1242" y="112"/>
                  </a:lnTo>
                  <a:cubicBezTo>
                    <a:pt x="1242" y="0"/>
                    <a:pt x="1242" y="0"/>
                    <a:pt x="12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1" y="532"/>
                    <a:pt x="710" y="1042"/>
                    <a:pt x="1220" y="1552"/>
                  </a:cubicBezTo>
                  <a:cubicBezTo>
                    <a:pt x="1397" y="1729"/>
                    <a:pt x="1419" y="2217"/>
                    <a:pt x="1374" y="2726"/>
                  </a:cubicBezTo>
                  <a:cubicBezTo>
                    <a:pt x="4455" y="2726"/>
                    <a:pt x="4455" y="2726"/>
                    <a:pt x="4455" y="2726"/>
                  </a:cubicBezTo>
                  <a:cubicBezTo>
                    <a:pt x="4455" y="0"/>
                    <a:pt x="4455" y="0"/>
                    <a:pt x="4455" y="0"/>
                  </a:cubicBezTo>
                  <a:lnTo>
                    <a:pt x="175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0950" tIns="30475" rIns="60950" bIns="304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697" name="Google Shape;3697;p79"/>
            <p:cNvSpPr/>
            <p:nvPr/>
          </p:nvSpPr>
          <p:spPr>
            <a:xfrm>
              <a:off x="3191726" y="4316414"/>
              <a:ext cx="1948750" cy="805883"/>
            </a:xfrm>
            <a:custGeom>
              <a:avLst/>
              <a:gdLst/>
              <a:ahLst/>
              <a:cxnLst/>
              <a:rect l="l" t="t" r="r" b="b"/>
              <a:pathLst>
                <a:path w="6583" h="2727" extrusionOk="0">
                  <a:moveTo>
                    <a:pt x="6582" y="0"/>
                  </a:moveTo>
                  <a:lnTo>
                    <a:pt x="658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2726"/>
                    <a:pt x="0" y="2726"/>
                    <a:pt x="0" y="2726"/>
                  </a:cubicBezTo>
                  <a:cubicBezTo>
                    <a:pt x="4832" y="2726"/>
                    <a:pt x="4832" y="2726"/>
                    <a:pt x="4832" y="2726"/>
                  </a:cubicBezTo>
                  <a:lnTo>
                    <a:pt x="4832" y="2726"/>
                  </a:lnTo>
                  <a:cubicBezTo>
                    <a:pt x="5098" y="2726"/>
                    <a:pt x="5098" y="2726"/>
                    <a:pt x="5098" y="2726"/>
                  </a:cubicBezTo>
                  <a:cubicBezTo>
                    <a:pt x="5098" y="2305"/>
                    <a:pt x="5098" y="2305"/>
                    <a:pt x="5098" y="2305"/>
                  </a:cubicBezTo>
                  <a:cubicBezTo>
                    <a:pt x="5098" y="2305"/>
                    <a:pt x="5385" y="2106"/>
                    <a:pt x="5452" y="1995"/>
                  </a:cubicBezTo>
                  <a:cubicBezTo>
                    <a:pt x="5541" y="1751"/>
                    <a:pt x="5342" y="1662"/>
                    <a:pt x="5342" y="1662"/>
                  </a:cubicBezTo>
                  <a:cubicBezTo>
                    <a:pt x="5342" y="1662"/>
                    <a:pt x="5651" y="1463"/>
                    <a:pt x="5541" y="1264"/>
                  </a:cubicBezTo>
                  <a:cubicBezTo>
                    <a:pt x="5496" y="1175"/>
                    <a:pt x="5407" y="864"/>
                    <a:pt x="5407" y="864"/>
                  </a:cubicBezTo>
                  <a:cubicBezTo>
                    <a:pt x="5519" y="532"/>
                    <a:pt x="5519" y="532"/>
                    <a:pt x="5519" y="532"/>
                  </a:cubicBezTo>
                  <a:cubicBezTo>
                    <a:pt x="5585" y="399"/>
                    <a:pt x="5585" y="399"/>
                    <a:pt x="5585" y="399"/>
                  </a:cubicBezTo>
                  <a:lnTo>
                    <a:pt x="658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0950" tIns="30475" rIns="60950" bIns="304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</p:grpSp>
      <p:grpSp>
        <p:nvGrpSpPr>
          <p:cNvPr id="3698" name="Google Shape;3698;p79"/>
          <p:cNvGrpSpPr/>
          <p:nvPr/>
        </p:nvGrpSpPr>
        <p:grpSpPr>
          <a:xfrm rot="-1898496">
            <a:off x="280394" y="1587932"/>
            <a:ext cx="2261600" cy="593131"/>
            <a:chOff x="1903881" y="1591822"/>
            <a:chExt cx="2652755" cy="714455"/>
          </a:xfrm>
        </p:grpSpPr>
        <p:sp>
          <p:nvSpPr>
            <p:cNvPr id="3699" name="Google Shape;3699;p79"/>
            <p:cNvSpPr/>
            <p:nvPr/>
          </p:nvSpPr>
          <p:spPr>
            <a:xfrm>
              <a:off x="2475967" y="1591822"/>
              <a:ext cx="2080669" cy="714455"/>
            </a:xfrm>
            <a:custGeom>
              <a:avLst/>
              <a:gdLst/>
              <a:ahLst/>
              <a:cxnLst/>
              <a:rect l="l" t="t" r="r" b="b"/>
              <a:pathLst>
                <a:path w="7027" h="2418" extrusionOk="0">
                  <a:moveTo>
                    <a:pt x="4965" y="909"/>
                  </a:moveTo>
                  <a:lnTo>
                    <a:pt x="4965" y="909"/>
                  </a:lnTo>
                  <a:cubicBezTo>
                    <a:pt x="2970" y="0"/>
                    <a:pt x="1286" y="200"/>
                    <a:pt x="0" y="842"/>
                  </a:cubicBezTo>
                  <a:cubicBezTo>
                    <a:pt x="0" y="2417"/>
                    <a:pt x="0" y="2417"/>
                    <a:pt x="0" y="2417"/>
                  </a:cubicBezTo>
                  <a:cubicBezTo>
                    <a:pt x="3790" y="2417"/>
                    <a:pt x="3790" y="2417"/>
                    <a:pt x="3790" y="2417"/>
                  </a:cubicBezTo>
                  <a:cubicBezTo>
                    <a:pt x="3790" y="2151"/>
                    <a:pt x="3790" y="2151"/>
                    <a:pt x="3790" y="2151"/>
                  </a:cubicBezTo>
                  <a:cubicBezTo>
                    <a:pt x="3768" y="2062"/>
                    <a:pt x="3768" y="2062"/>
                    <a:pt x="3768" y="2062"/>
                  </a:cubicBezTo>
                  <a:cubicBezTo>
                    <a:pt x="3745" y="1995"/>
                    <a:pt x="3723" y="1973"/>
                    <a:pt x="3679" y="1929"/>
                  </a:cubicBezTo>
                  <a:cubicBezTo>
                    <a:pt x="3635" y="1840"/>
                    <a:pt x="3613" y="1774"/>
                    <a:pt x="3613" y="1686"/>
                  </a:cubicBezTo>
                  <a:cubicBezTo>
                    <a:pt x="3613" y="1663"/>
                    <a:pt x="3613" y="1663"/>
                    <a:pt x="3613" y="1663"/>
                  </a:cubicBezTo>
                  <a:lnTo>
                    <a:pt x="3613" y="1663"/>
                  </a:lnTo>
                  <a:cubicBezTo>
                    <a:pt x="3635" y="1486"/>
                    <a:pt x="3812" y="1330"/>
                    <a:pt x="4034" y="1330"/>
                  </a:cubicBezTo>
                  <a:cubicBezTo>
                    <a:pt x="4277" y="1330"/>
                    <a:pt x="4454" y="1486"/>
                    <a:pt x="4454" y="1686"/>
                  </a:cubicBezTo>
                  <a:lnTo>
                    <a:pt x="4454" y="1686"/>
                  </a:lnTo>
                  <a:cubicBezTo>
                    <a:pt x="4454" y="1774"/>
                    <a:pt x="4432" y="1863"/>
                    <a:pt x="4388" y="1929"/>
                  </a:cubicBezTo>
                  <a:cubicBezTo>
                    <a:pt x="4343" y="1973"/>
                    <a:pt x="4322" y="1995"/>
                    <a:pt x="4322" y="2040"/>
                  </a:cubicBezTo>
                  <a:cubicBezTo>
                    <a:pt x="4300" y="2151"/>
                    <a:pt x="4300" y="2151"/>
                    <a:pt x="4300" y="2151"/>
                  </a:cubicBezTo>
                  <a:cubicBezTo>
                    <a:pt x="4277" y="2151"/>
                    <a:pt x="4277" y="2151"/>
                    <a:pt x="4277" y="2151"/>
                  </a:cubicBezTo>
                  <a:cubicBezTo>
                    <a:pt x="4277" y="2417"/>
                    <a:pt x="4277" y="2417"/>
                    <a:pt x="4277" y="2417"/>
                  </a:cubicBezTo>
                  <a:cubicBezTo>
                    <a:pt x="7026" y="2417"/>
                    <a:pt x="7026" y="2417"/>
                    <a:pt x="7026" y="2417"/>
                  </a:cubicBezTo>
                  <a:cubicBezTo>
                    <a:pt x="6560" y="1863"/>
                    <a:pt x="5896" y="1352"/>
                    <a:pt x="4965" y="90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0950" tIns="30475" rIns="60950" bIns="304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700" name="Google Shape;3700;p79"/>
            <p:cNvSpPr/>
            <p:nvPr/>
          </p:nvSpPr>
          <p:spPr>
            <a:xfrm>
              <a:off x="1903881" y="1919662"/>
              <a:ext cx="432329" cy="386615"/>
            </a:xfrm>
            <a:custGeom>
              <a:avLst/>
              <a:gdLst/>
              <a:ahLst/>
              <a:cxnLst/>
              <a:rect l="l" t="t" r="r" b="b"/>
              <a:pathLst>
                <a:path w="1463" h="1310" extrusionOk="0">
                  <a:moveTo>
                    <a:pt x="1462" y="1309"/>
                  </a:moveTo>
                  <a:lnTo>
                    <a:pt x="1462" y="1309"/>
                  </a:lnTo>
                  <a:cubicBezTo>
                    <a:pt x="1462" y="0"/>
                    <a:pt x="1462" y="0"/>
                    <a:pt x="1462" y="0"/>
                  </a:cubicBezTo>
                  <a:cubicBezTo>
                    <a:pt x="886" y="378"/>
                    <a:pt x="377" y="821"/>
                    <a:pt x="0" y="1309"/>
                  </a:cubicBezTo>
                  <a:lnTo>
                    <a:pt x="1462" y="130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0950" tIns="30475" rIns="60950" bIns="304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</p:grpSp>
      <p:sp>
        <p:nvSpPr>
          <p:cNvPr id="3701" name="Google Shape;3701;p79"/>
          <p:cNvSpPr/>
          <p:nvPr/>
        </p:nvSpPr>
        <p:spPr>
          <a:xfrm>
            <a:off x="456783" y="5664485"/>
            <a:ext cx="2349570" cy="805660"/>
          </a:xfrm>
          <a:custGeom>
            <a:avLst/>
            <a:gdLst/>
            <a:ahLst/>
            <a:cxnLst/>
            <a:rect l="l" t="t" r="r" b="b"/>
            <a:pathLst>
              <a:path w="9309" h="3280" extrusionOk="0">
                <a:moveTo>
                  <a:pt x="0" y="3279"/>
                </a:moveTo>
                <a:lnTo>
                  <a:pt x="1219" y="0"/>
                </a:lnTo>
                <a:lnTo>
                  <a:pt x="7779" y="1396"/>
                </a:lnTo>
                <a:lnTo>
                  <a:pt x="7779" y="1174"/>
                </a:lnTo>
                <a:lnTo>
                  <a:pt x="9308" y="3279"/>
                </a:lnTo>
                <a:lnTo>
                  <a:pt x="0" y="3279"/>
                </a:lnTo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702" name="Google Shape;3702;p79"/>
          <p:cNvSpPr/>
          <p:nvPr/>
        </p:nvSpPr>
        <p:spPr>
          <a:xfrm>
            <a:off x="790890" y="5138534"/>
            <a:ext cx="1655834" cy="746021"/>
          </a:xfrm>
          <a:custGeom>
            <a:avLst/>
            <a:gdLst/>
            <a:ahLst/>
            <a:cxnLst/>
            <a:rect l="l" t="t" r="r" b="b"/>
            <a:pathLst>
              <a:path w="6561" h="3038" extrusionOk="0">
                <a:moveTo>
                  <a:pt x="6560" y="3037"/>
                </a:moveTo>
                <a:lnTo>
                  <a:pt x="0" y="1641"/>
                </a:lnTo>
                <a:lnTo>
                  <a:pt x="554" y="0"/>
                </a:lnTo>
                <a:lnTo>
                  <a:pt x="6560" y="1419"/>
                </a:lnTo>
                <a:lnTo>
                  <a:pt x="6560" y="3037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3703" name="Google Shape;3703;p79"/>
          <p:cNvGrpSpPr/>
          <p:nvPr/>
        </p:nvGrpSpPr>
        <p:grpSpPr>
          <a:xfrm>
            <a:off x="315739" y="3639755"/>
            <a:ext cx="3088960" cy="669033"/>
            <a:chOff x="1484612" y="3377305"/>
            <a:chExt cx="3623210" cy="805883"/>
          </a:xfrm>
        </p:grpSpPr>
        <p:sp>
          <p:nvSpPr>
            <p:cNvPr id="3704" name="Google Shape;3704;p79"/>
            <p:cNvSpPr/>
            <p:nvPr/>
          </p:nvSpPr>
          <p:spPr>
            <a:xfrm>
              <a:off x="2475967" y="3377305"/>
              <a:ext cx="1330949" cy="805883"/>
            </a:xfrm>
            <a:custGeom>
              <a:avLst/>
              <a:gdLst/>
              <a:ahLst/>
              <a:cxnLst/>
              <a:rect l="l" t="t" r="r" b="b"/>
              <a:pathLst>
                <a:path w="4500" h="2727" extrusionOk="0">
                  <a:moveTo>
                    <a:pt x="4499" y="0"/>
                  </a:moveTo>
                  <a:lnTo>
                    <a:pt x="4499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2726"/>
                    <a:pt x="0" y="2726"/>
                    <a:pt x="0" y="2726"/>
                  </a:cubicBezTo>
                  <a:cubicBezTo>
                    <a:pt x="399" y="2726"/>
                    <a:pt x="399" y="2726"/>
                    <a:pt x="399" y="2726"/>
                  </a:cubicBezTo>
                  <a:cubicBezTo>
                    <a:pt x="399" y="2593"/>
                    <a:pt x="399" y="2593"/>
                    <a:pt x="399" y="2593"/>
                  </a:cubicBezTo>
                  <a:cubicBezTo>
                    <a:pt x="377" y="2504"/>
                    <a:pt x="377" y="2504"/>
                    <a:pt x="377" y="2504"/>
                  </a:cubicBezTo>
                  <a:cubicBezTo>
                    <a:pt x="355" y="2437"/>
                    <a:pt x="355" y="2416"/>
                    <a:pt x="311" y="2349"/>
                  </a:cubicBezTo>
                  <a:cubicBezTo>
                    <a:pt x="244" y="2282"/>
                    <a:pt x="222" y="2216"/>
                    <a:pt x="244" y="2105"/>
                  </a:cubicBezTo>
                  <a:lnTo>
                    <a:pt x="244" y="2105"/>
                  </a:lnTo>
                  <a:lnTo>
                    <a:pt x="244" y="2105"/>
                  </a:lnTo>
                  <a:lnTo>
                    <a:pt x="244" y="2105"/>
                  </a:lnTo>
                  <a:cubicBezTo>
                    <a:pt x="244" y="1906"/>
                    <a:pt x="443" y="1773"/>
                    <a:pt x="665" y="1773"/>
                  </a:cubicBezTo>
                  <a:cubicBezTo>
                    <a:pt x="886" y="1773"/>
                    <a:pt x="1086" y="1928"/>
                    <a:pt x="1086" y="2128"/>
                  </a:cubicBezTo>
                  <a:lnTo>
                    <a:pt x="1086" y="2128"/>
                  </a:lnTo>
                  <a:cubicBezTo>
                    <a:pt x="1086" y="2216"/>
                    <a:pt x="1064" y="2282"/>
                    <a:pt x="997" y="2349"/>
                  </a:cubicBezTo>
                  <a:cubicBezTo>
                    <a:pt x="975" y="2416"/>
                    <a:pt x="953" y="2437"/>
                    <a:pt x="931" y="2481"/>
                  </a:cubicBezTo>
                  <a:cubicBezTo>
                    <a:pt x="908" y="2593"/>
                    <a:pt x="908" y="2593"/>
                    <a:pt x="908" y="2593"/>
                  </a:cubicBezTo>
                  <a:lnTo>
                    <a:pt x="908" y="2593"/>
                  </a:lnTo>
                  <a:cubicBezTo>
                    <a:pt x="908" y="2726"/>
                    <a:pt x="908" y="2726"/>
                    <a:pt x="908" y="2726"/>
                  </a:cubicBezTo>
                  <a:cubicBezTo>
                    <a:pt x="4499" y="2726"/>
                    <a:pt x="4499" y="2726"/>
                    <a:pt x="4499" y="2726"/>
                  </a:cubicBezTo>
                  <a:lnTo>
                    <a:pt x="4499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0950" tIns="30475" rIns="60950" bIns="304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705" name="Google Shape;3705;p79"/>
            <p:cNvSpPr/>
            <p:nvPr/>
          </p:nvSpPr>
          <p:spPr>
            <a:xfrm>
              <a:off x="1484612" y="3377305"/>
              <a:ext cx="852904" cy="805883"/>
            </a:xfrm>
            <a:custGeom>
              <a:avLst/>
              <a:gdLst/>
              <a:ahLst/>
              <a:cxnLst/>
              <a:rect l="l" t="t" r="r" b="b"/>
              <a:pathLst>
                <a:path w="2882" h="2727" extrusionOk="0">
                  <a:moveTo>
                    <a:pt x="2881" y="0"/>
                  </a:moveTo>
                  <a:lnTo>
                    <a:pt x="2881" y="0"/>
                  </a:lnTo>
                  <a:cubicBezTo>
                    <a:pt x="22" y="0"/>
                    <a:pt x="22" y="0"/>
                    <a:pt x="22" y="0"/>
                  </a:cubicBezTo>
                  <a:cubicBezTo>
                    <a:pt x="0" y="864"/>
                    <a:pt x="133" y="1773"/>
                    <a:pt x="598" y="2726"/>
                  </a:cubicBezTo>
                  <a:cubicBezTo>
                    <a:pt x="2881" y="2726"/>
                    <a:pt x="2881" y="2726"/>
                    <a:pt x="2881" y="2726"/>
                  </a:cubicBezTo>
                  <a:lnTo>
                    <a:pt x="288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0950" tIns="30475" rIns="60950" bIns="304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706" name="Google Shape;3706;p79"/>
            <p:cNvSpPr/>
            <p:nvPr/>
          </p:nvSpPr>
          <p:spPr>
            <a:xfrm>
              <a:off x="3946671" y="3377305"/>
              <a:ext cx="1161151" cy="805883"/>
            </a:xfrm>
            <a:custGeom>
              <a:avLst/>
              <a:gdLst/>
              <a:ahLst/>
              <a:cxnLst/>
              <a:rect l="l" t="t" r="r" b="b"/>
              <a:pathLst>
                <a:path w="3923" h="2727" extrusionOk="0">
                  <a:moveTo>
                    <a:pt x="1927" y="2459"/>
                  </a:moveTo>
                  <a:lnTo>
                    <a:pt x="1927" y="2459"/>
                  </a:lnTo>
                  <a:cubicBezTo>
                    <a:pt x="1905" y="2394"/>
                    <a:pt x="1883" y="2371"/>
                    <a:pt x="1839" y="2305"/>
                  </a:cubicBezTo>
                  <a:cubicBezTo>
                    <a:pt x="1794" y="2238"/>
                    <a:pt x="1772" y="2150"/>
                    <a:pt x="1772" y="2061"/>
                  </a:cubicBezTo>
                  <a:lnTo>
                    <a:pt x="1772" y="2061"/>
                  </a:lnTo>
                  <a:cubicBezTo>
                    <a:pt x="1772" y="2039"/>
                    <a:pt x="1772" y="2039"/>
                    <a:pt x="1772" y="2039"/>
                  </a:cubicBezTo>
                  <a:lnTo>
                    <a:pt x="1772" y="2039"/>
                  </a:lnTo>
                  <a:cubicBezTo>
                    <a:pt x="1794" y="1862"/>
                    <a:pt x="1972" y="1707"/>
                    <a:pt x="2194" y="1707"/>
                  </a:cubicBezTo>
                  <a:cubicBezTo>
                    <a:pt x="2438" y="1707"/>
                    <a:pt x="2615" y="1884"/>
                    <a:pt x="2615" y="2083"/>
                  </a:cubicBezTo>
                  <a:lnTo>
                    <a:pt x="2615" y="2083"/>
                  </a:lnTo>
                  <a:cubicBezTo>
                    <a:pt x="2615" y="2172"/>
                    <a:pt x="2592" y="2238"/>
                    <a:pt x="2549" y="2305"/>
                  </a:cubicBezTo>
                  <a:cubicBezTo>
                    <a:pt x="2504" y="2349"/>
                    <a:pt x="2482" y="2394"/>
                    <a:pt x="2482" y="2437"/>
                  </a:cubicBezTo>
                  <a:cubicBezTo>
                    <a:pt x="2460" y="2526"/>
                    <a:pt x="2460" y="2526"/>
                    <a:pt x="2460" y="2526"/>
                  </a:cubicBezTo>
                  <a:cubicBezTo>
                    <a:pt x="2438" y="2526"/>
                    <a:pt x="2438" y="2526"/>
                    <a:pt x="2438" y="2526"/>
                  </a:cubicBezTo>
                  <a:cubicBezTo>
                    <a:pt x="2438" y="2726"/>
                    <a:pt x="2438" y="2726"/>
                    <a:pt x="2438" y="2726"/>
                  </a:cubicBezTo>
                  <a:cubicBezTo>
                    <a:pt x="3922" y="2726"/>
                    <a:pt x="3922" y="2726"/>
                    <a:pt x="3922" y="2726"/>
                  </a:cubicBezTo>
                  <a:cubicBezTo>
                    <a:pt x="3922" y="2726"/>
                    <a:pt x="2947" y="1064"/>
                    <a:pt x="2925" y="443"/>
                  </a:cubicBezTo>
                  <a:cubicBezTo>
                    <a:pt x="2925" y="332"/>
                    <a:pt x="2970" y="288"/>
                    <a:pt x="30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177" y="466"/>
                    <a:pt x="177" y="466"/>
                    <a:pt x="177" y="466"/>
                  </a:cubicBezTo>
                  <a:cubicBezTo>
                    <a:pt x="266" y="443"/>
                    <a:pt x="266" y="443"/>
                    <a:pt x="266" y="443"/>
                  </a:cubicBezTo>
                  <a:cubicBezTo>
                    <a:pt x="310" y="421"/>
                    <a:pt x="332" y="399"/>
                    <a:pt x="399" y="354"/>
                  </a:cubicBezTo>
                  <a:cubicBezTo>
                    <a:pt x="465" y="311"/>
                    <a:pt x="553" y="288"/>
                    <a:pt x="642" y="288"/>
                  </a:cubicBezTo>
                  <a:cubicBezTo>
                    <a:pt x="665" y="288"/>
                    <a:pt x="665" y="288"/>
                    <a:pt x="665" y="288"/>
                  </a:cubicBezTo>
                  <a:lnTo>
                    <a:pt x="665" y="288"/>
                  </a:lnTo>
                  <a:lnTo>
                    <a:pt x="665" y="288"/>
                  </a:lnTo>
                  <a:cubicBezTo>
                    <a:pt x="842" y="311"/>
                    <a:pt x="996" y="488"/>
                    <a:pt x="996" y="710"/>
                  </a:cubicBezTo>
                  <a:cubicBezTo>
                    <a:pt x="996" y="953"/>
                    <a:pt x="819" y="1130"/>
                    <a:pt x="620" y="1130"/>
                  </a:cubicBezTo>
                  <a:lnTo>
                    <a:pt x="620" y="1130"/>
                  </a:lnTo>
                  <a:cubicBezTo>
                    <a:pt x="553" y="1130"/>
                    <a:pt x="465" y="1108"/>
                    <a:pt x="399" y="1064"/>
                  </a:cubicBezTo>
                  <a:cubicBezTo>
                    <a:pt x="354" y="1020"/>
                    <a:pt x="332" y="998"/>
                    <a:pt x="266" y="998"/>
                  </a:cubicBezTo>
                  <a:cubicBezTo>
                    <a:pt x="177" y="976"/>
                    <a:pt x="177" y="976"/>
                    <a:pt x="177" y="976"/>
                  </a:cubicBezTo>
                  <a:cubicBezTo>
                    <a:pt x="177" y="953"/>
                    <a:pt x="177" y="953"/>
                    <a:pt x="177" y="953"/>
                  </a:cubicBezTo>
                  <a:cubicBezTo>
                    <a:pt x="0" y="953"/>
                    <a:pt x="0" y="953"/>
                    <a:pt x="0" y="953"/>
                  </a:cubicBezTo>
                  <a:cubicBezTo>
                    <a:pt x="0" y="2726"/>
                    <a:pt x="0" y="2726"/>
                    <a:pt x="0" y="2726"/>
                  </a:cubicBezTo>
                  <a:cubicBezTo>
                    <a:pt x="1949" y="2726"/>
                    <a:pt x="1949" y="2726"/>
                    <a:pt x="1949" y="2726"/>
                  </a:cubicBezTo>
                  <a:cubicBezTo>
                    <a:pt x="1949" y="2526"/>
                    <a:pt x="1949" y="2526"/>
                    <a:pt x="1949" y="2526"/>
                  </a:cubicBezTo>
                  <a:lnTo>
                    <a:pt x="1927" y="245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0950" tIns="30475" rIns="60950" bIns="304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</p:grpSp>
      <p:grpSp>
        <p:nvGrpSpPr>
          <p:cNvPr id="3707" name="Google Shape;3707;p79"/>
          <p:cNvGrpSpPr/>
          <p:nvPr/>
        </p:nvGrpSpPr>
        <p:grpSpPr>
          <a:xfrm>
            <a:off x="292912" y="2810009"/>
            <a:ext cx="2870707" cy="669033"/>
            <a:chOff x="1504203" y="2438196"/>
            <a:chExt cx="3367209" cy="805883"/>
          </a:xfrm>
        </p:grpSpPr>
        <p:sp>
          <p:nvSpPr>
            <p:cNvPr id="3708" name="Google Shape;3708;p79"/>
            <p:cNvSpPr/>
            <p:nvPr/>
          </p:nvSpPr>
          <p:spPr>
            <a:xfrm>
              <a:off x="3946671" y="2438196"/>
              <a:ext cx="924741" cy="805883"/>
            </a:xfrm>
            <a:custGeom>
              <a:avLst/>
              <a:gdLst/>
              <a:ahLst/>
              <a:cxnLst/>
              <a:rect l="l" t="t" r="r" b="b"/>
              <a:pathLst>
                <a:path w="3125" h="2727" extrusionOk="0">
                  <a:moveTo>
                    <a:pt x="2393" y="0"/>
                  </a:moveTo>
                  <a:lnTo>
                    <a:pt x="239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2726"/>
                    <a:pt x="0" y="2726"/>
                    <a:pt x="0" y="2726"/>
                  </a:cubicBezTo>
                  <a:cubicBezTo>
                    <a:pt x="399" y="2726"/>
                    <a:pt x="399" y="2726"/>
                    <a:pt x="399" y="2726"/>
                  </a:cubicBezTo>
                  <a:cubicBezTo>
                    <a:pt x="399" y="2637"/>
                    <a:pt x="399" y="2637"/>
                    <a:pt x="399" y="2637"/>
                  </a:cubicBezTo>
                  <a:cubicBezTo>
                    <a:pt x="376" y="2571"/>
                    <a:pt x="376" y="2571"/>
                    <a:pt x="376" y="2571"/>
                  </a:cubicBezTo>
                  <a:cubicBezTo>
                    <a:pt x="376" y="2504"/>
                    <a:pt x="354" y="2482"/>
                    <a:pt x="310" y="2415"/>
                  </a:cubicBezTo>
                  <a:cubicBezTo>
                    <a:pt x="244" y="2349"/>
                    <a:pt x="244" y="2260"/>
                    <a:pt x="244" y="2171"/>
                  </a:cubicBezTo>
                  <a:lnTo>
                    <a:pt x="244" y="2171"/>
                  </a:lnTo>
                  <a:cubicBezTo>
                    <a:pt x="244" y="2149"/>
                    <a:pt x="244" y="2149"/>
                    <a:pt x="244" y="2149"/>
                  </a:cubicBezTo>
                  <a:lnTo>
                    <a:pt x="244" y="2149"/>
                  </a:lnTo>
                  <a:cubicBezTo>
                    <a:pt x="266" y="1972"/>
                    <a:pt x="443" y="1817"/>
                    <a:pt x="665" y="1817"/>
                  </a:cubicBezTo>
                  <a:cubicBezTo>
                    <a:pt x="886" y="1817"/>
                    <a:pt x="1085" y="1994"/>
                    <a:pt x="1085" y="2194"/>
                  </a:cubicBezTo>
                  <a:lnTo>
                    <a:pt x="1085" y="2194"/>
                  </a:lnTo>
                  <a:cubicBezTo>
                    <a:pt x="1085" y="2282"/>
                    <a:pt x="1063" y="2349"/>
                    <a:pt x="1019" y="2415"/>
                  </a:cubicBezTo>
                  <a:cubicBezTo>
                    <a:pt x="975" y="2460"/>
                    <a:pt x="953" y="2504"/>
                    <a:pt x="931" y="2549"/>
                  </a:cubicBezTo>
                  <a:cubicBezTo>
                    <a:pt x="908" y="2637"/>
                    <a:pt x="908" y="2637"/>
                    <a:pt x="908" y="2637"/>
                  </a:cubicBezTo>
                  <a:lnTo>
                    <a:pt x="908" y="2637"/>
                  </a:lnTo>
                  <a:cubicBezTo>
                    <a:pt x="908" y="2726"/>
                    <a:pt x="908" y="2726"/>
                    <a:pt x="908" y="2726"/>
                  </a:cubicBezTo>
                  <a:cubicBezTo>
                    <a:pt x="3080" y="2726"/>
                    <a:pt x="3080" y="2726"/>
                    <a:pt x="3080" y="2726"/>
                  </a:cubicBezTo>
                  <a:cubicBezTo>
                    <a:pt x="3124" y="2017"/>
                    <a:pt x="3036" y="997"/>
                    <a:pt x="239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0950" tIns="30475" rIns="60950" bIns="304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709" name="Google Shape;3709;p79"/>
            <p:cNvSpPr/>
            <p:nvPr/>
          </p:nvSpPr>
          <p:spPr>
            <a:xfrm>
              <a:off x="2475967" y="2438196"/>
              <a:ext cx="1330949" cy="805883"/>
            </a:xfrm>
            <a:custGeom>
              <a:avLst/>
              <a:gdLst/>
              <a:ahLst/>
              <a:cxnLst/>
              <a:rect l="l" t="t" r="r" b="b"/>
              <a:pathLst>
                <a:path w="4500" h="272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2726"/>
                    <a:pt x="0" y="2726"/>
                    <a:pt x="0" y="2726"/>
                  </a:cubicBezTo>
                  <a:cubicBezTo>
                    <a:pt x="3479" y="2726"/>
                    <a:pt x="3479" y="2726"/>
                    <a:pt x="3479" y="2726"/>
                  </a:cubicBezTo>
                  <a:cubicBezTo>
                    <a:pt x="3479" y="2460"/>
                    <a:pt x="3479" y="2460"/>
                    <a:pt x="3479" y="2460"/>
                  </a:cubicBezTo>
                  <a:cubicBezTo>
                    <a:pt x="3457" y="2371"/>
                    <a:pt x="3457" y="2371"/>
                    <a:pt x="3457" y="2371"/>
                  </a:cubicBezTo>
                  <a:cubicBezTo>
                    <a:pt x="3435" y="2305"/>
                    <a:pt x="3435" y="2282"/>
                    <a:pt x="3391" y="2238"/>
                  </a:cubicBezTo>
                  <a:cubicBezTo>
                    <a:pt x="3324" y="2149"/>
                    <a:pt x="3302" y="2083"/>
                    <a:pt x="3324" y="1972"/>
                  </a:cubicBezTo>
                  <a:lnTo>
                    <a:pt x="3324" y="1972"/>
                  </a:lnTo>
                  <a:lnTo>
                    <a:pt x="3324" y="1972"/>
                  </a:lnTo>
                  <a:lnTo>
                    <a:pt x="3324" y="1972"/>
                  </a:lnTo>
                  <a:cubicBezTo>
                    <a:pt x="3347" y="1795"/>
                    <a:pt x="3524" y="1640"/>
                    <a:pt x="3745" y="1640"/>
                  </a:cubicBezTo>
                  <a:cubicBezTo>
                    <a:pt x="3967" y="1640"/>
                    <a:pt x="4166" y="1795"/>
                    <a:pt x="4166" y="1994"/>
                  </a:cubicBezTo>
                  <a:lnTo>
                    <a:pt x="4166" y="1994"/>
                  </a:lnTo>
                  <a:cubicBezTo>
                    <a:pt x="4166" y="2083"/>
                    <a:pt x="4144" y="2171"/>
                    <a:pt x="4100" y="2238"/>
                  </a:cubicBezTo>
                  <a:cubicBezTo>
                    <a:pt x="4056" y="2282"/>
                    <a:pt x="4034" y="2305"/>
                    <a:pt x="4011" y="2349"/>
                  </a:cubicBezTo>
                  <a:cubicBezTo>
                    <a:pt x="3989" y="2460"/>
                    <a:pt x="3989" y="2460"/>
                    <a:pt x="3989" y="2460"/>
                  </a:cubicBezTo>
                  <a:lnTo>
                    <a:pt x="3989" y="2460"/>
                  </a:lnTo>
                  <a:cubicBezTo>
                    <a:pt x="3989" y="2726"/>
                    <a:pt x="3989" y="2726"/>
                    <a:pt x="3989" y="2726"/>
                  </a:cubicBezTo>
                  <a:cubicBezTo>
                    <a:pt x="4499" y="2726"/>
                    <a:pt x="4499" y="2726"/>
                    <a:pt x="4499" y="2726"/>
                  </a:cubicBezTo>
                  <a:cubicBezTo>
                    <a:pt x="4499" y="0"/>
                    <a:pt x="4499" y="0"/>
                    <a:pt x="4499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0950" tIns="30475" rIns="60950" bIns="304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3710" name="Google Shape;3710;p79"/>
            <p:cNvSpPr/>
            <p:nvPr/>
          </p:nvSpPr>
          <p:spPr>
            <a:xfrm>
              <a:off x="1504203" y="2438196"/>
              <a:ext cx="832006" cy="805883"/>
            </a:xfrm>
            <a:custGeom>
              <a:avLst/>
              <a:gdLst/>
              <a:ahLst/>
              <a:cxnLst/>
              <a:rect l="l" t="t" r="r" b="b"/>
              <a:pathLst>
                <a:path w="2815" h="2727" extrusionOk="0">
                  <a:moveTo>
                    <a:pt x="2814" y="0"/>
                  </a:moveTo>
                  <a:lnTo>
                    <a:pt x="2814" y="0"/>
                  </a:lnTo>
                  <a:cubicBezTo>
                    <a:pt x="997" y="0"/>
                    <a:pt x="997" y="0"/>
                    <a:pt x="997" y="0"/>
                  </a:cubicBezTo>
                  <a:cubicBezTo>
                    <a:pt x="842" y="221"/>
                    <a:pt x="730" y="443"/>
                    <a:pt x="620" y="642"/>
                  </a:cubicBezTo>
                  <a:cubicBezTo>
                    <a:pt x="332" y="1241"/>
                    <a:pt x="88" y="1928"/>
                    <a:pt x="0" y="2726"/>
                  </a:cubicBezTo>
                  <a:cubicBezTo>
                    <a:pt x="1706" y="2726"/>
                    <a:pt x="1706" y="2726"/>
                    <a:pt x="1706" y="2726"/>
                  </a:cubicBezTo>
                  <a:cubicBezTo>
                    <a:pt x="1706" y="2460"/>
                    <a:pt x="1706" y="2460"/>
                    <a:pt x="1706" y="2460"/>
                  </a:cubicBezTo>
                  <a:cubicBezTo>
                    <a:pt x="1684" y="2371"/>
                    <a:pt x="1684" y="2371"/>
                    <a:pt x="1684" y="2371"/>
                  </a:cubicBezTo>
                  <a:cubicBezTo>
                    <a:pt x="1662" y="2327"/>
                    <a:pt x="1639" y="2305"/>
                    <a:pt x="1596" y="2238"/>
                  </a:cubicBezTo>
                  <a:cubicBezTo>
                    <a:pt x="1551" y="2171"/>
                    <a:pt x="1529" y="2083"/>
                    <a:pt x="1529" y="1994"/>
                  </a:cubicBezTo>
                  <a:cubicBezTo>
                    <a:pt x="1529" y="1972"/>
                    <a:pt x="1529" y="1972"/>
                    <a:pt x="1529" y="1972"/>
                  </a:cubicBezTo>
                  <a:lnTo>
                    <a:pt x="1529" y="1972"/>
                  </a:lnTo>
                  <a:lnTo>
                    <a:pt x="1529" y="1972"/>
                  </a:lnTo>
                  <a:cubicBezTo>
                    <a:pt x="1551" y="1795"/>
                    <a:pt x="1729" y="1640"/>
                    <a:pt x="1950" y="1640"/>
                  </a:cubicBezTo>
                  <a:cubicBezTo>
                    <a:pt x="2194" y="1640"/>
                    <a:pt x="2371" y="1817"/>
                    <a:pt x="2371" y="2017"/>
                  </a:cubicBezTo>
                  <a:lnTo>
                    <a:pt x="2371" y="2017"/>
                  </a:lnTo>
                  <a:cubicBezTo>
                    <a:pt x="2371" y="2083"/>
                    <a:pt x="2349" y="2171"/>
                    <a:pt x="2305" y="2238"/>
                  </a:cubicBezTo>
                  <a:cubicBezTo>
                    <a:pt x="2261" y="2282"/>
                    <a:pt x="2261" y="2305"/>
                    <a:pt x="2238" y="2371"/>
                  </a:cubicBezTo>
                  <a:cubicBezTo>
                    <a:pt x="2216" y="2460"/>
                    <a:pt x="2216" y="2460"/>
                    <a:pt x="2216" y="2460"/>
                  </a:cubicBezTo>
                  <a:lnTo>
                    <a:pt x="2216" y="2460"/>
                  </a:lnTo>
                  <a:cubicBezTo>
                    <a:pt x="2216" y="2726"/>
                    <a:pt x="2216" y="2726"/>
                    <a:pt x="2216" y="2726"/>
                  </a:cubicBezTo>
                  <a:cubicBezTo>
                    <a:pt x="2814" y="2726"/>
                    <a:pt x="2814" y="2726"/>
                    <a:pt x="2814" y="2726"/>
                  </a:cubicBezTo>
                  <a:lnTo>
                    <a:pt x="281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0950" tIns="30475" rIns="60950" bIns="304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846" y="1521217"/>
            <a:ext cx="8431593" cy="25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5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50"/>
          <p:cNvSpPr txBox="1">
            <a:spLocks noGrp="1"/>
          </p:cNvSpPr>
          <p:nvPr>
            <p:ph type="title"/>
          </p:nvPr>
        </p:nvSpPr>
        <p:spPr>
          <a:xfrm>
            <a:off x="417444" y="782847"/>
            <a:ext cx="11357112" cy="56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</a:pPr>
            <a:r>
              <a:rPr lang="en-US" dirty="0" smtClean="0">
                <a:cs typeface="Roboto Condensed Light"/>
              </a:rPr>
              <a:t>WordPress</a:t>
            </a:r>
            <a:endParaRPr sz="2800" b="0" i="0" u="none" strike="noStrike" cap="none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478" name="Google Shape;1478;p50"/>
          <p:cNvSpPr txBox="1">
            <a:spLocks noGrp="1"/>
          </p:cNvSpPr>
          <p:nvPr>
            <p:ph type="body" idx="1"/>
          </p:nvPr>
        </p:nvSpPr>
        <p:spPr>
          <a:xfrm>
            <a:off x="417444" y="558294"/>
            <a:ext cx="11357112" cy="43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 smtClean="0">
                <a:solidFill>
                  <a:srgbClr val="7F7F7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Tecnologia</a:t>
            </a:r>
            <a:r>
              <a:rPr lang="en-US" sz="1600" b="0" i="0" u="none" strike="noStrike" cap="none" dirty="0" smtClean="0">
                <a:solidFill>
                  <a:srgbClr val="7F7F7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1600" b="0" i="0" u="none" strike="noStrike" cap="none" dirty="0" err="1" smtClean="0">
                <a:solidFill>
                  <a:srgbClr val="7F7F7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utilizada</a:t>
            </a:r>
            <a:endParaRPr sz="1600" b="0" i="0" u="none" strike="noStrike" cap="none" dirty="0">
              <a:solidFill>
                <a:srgbClr val="7F7F7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479" name="Google Shape;1479;p50"/>
          <p:cNvSpPr txBox="1"/>
          <p:nvPr/>
        </p:nvSpPr>
        <p:spPr>
          <a:xfrm>
            <a:off x="417444" y="6558480"/>
            <a:ext cx="3858721" cy="23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90"/>
              <a:buFont typeface="Arial"/>
              <a:buNone/>
            </a:pPr>
            <a:endParaRPr sz="1190" dirty="0">
              <a:solidFill>
                <a:srgbClr val="7F7F7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480" name="Google Shape;1480;p50"/>
          <p:cNvSpPr/>
          <p:nvPr/>
        </p:nvSpPr>
        <p:spPr>
          <a:xfrm>
            <a:off x="7246941" y="2544947"/>
            <a:ext cx="601663" cy="384175"/>
          </a:xfrm>
          <a:custGeom>
            <a:avLst/>
            <a:gdLst/>
            <a:ahLst/>
            <a:cxnLst/>
            <a:rect l="l" t="t" r="r" b="b"/>
            <a:pathLst>
              <a:path w="160" h="102" extrusionOk="0">
                <a:moveTo>
                  <a:pt x="152" y="0"/>
                </a:moveTo>
                <a:cubicBezTo>
                  <a:pt x="156" y="0"/>
                  <a:pt x="160" y="4"/>
                  <a:pt x="160" y="8"/>
                </a:cubicBezTo>
                <a:cubicBezTo>
                  <a:pt x="160" y="94"/>
                  <a:pt x="160" y="94"/>
                  <a:pt x="160" y="94"/>
                </a:cubicBezTo>
                <a:cubicBezTo>
                  <a:pt x="160" y="98"/>
                  <a:pt x="156" y="102"/>
                  <a:pt x="152" y="10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4" y="102"/>
                  <a:pt x="28" y="99"/>
                  <a:pt x="26" y="95"/>
                </a:cubicBezTo>
                <a:cubicBezTo>
                  <a:pt x="2" y="58"/>
                  <a:pt x="2" y="58"/>
                  <a:pt x="2" y="58"/>
                </a:cubicBezTo>
                <a:cubicBezTo>
                  <a:pt x="0" y="54"/>
                  <a:pt x="0" y="48"/>
                  <a:pt x="2" y="44"/>
                </a:cubicBezTo>
                <a:cubicBezTo>
                  <a:pt x="26" y="7"/>
                  <a:pt x="26" y="7"/>
                  <a:pt x="26" y="7"/>
                </a:cubicBezTo>
                <a:cubicBezTo>
                  <a:pt x="28" y="3"/>
                  <a:pt x="34" y="0"/>
                  <a:pt x="38" y="0"/>
                </a:cubicBezTo>
                <a:lnTo>
                  <a:pt x="15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481" name="Google Shape;1481;p50"/>
          <p:cNvSpPr/>
          <p:nvPr/>
        </p:nvSpPr>
        <p:spPr>
          <a:xfrm>
            <a:off x="7235828" y="2530659"/>
            <a:ext cx="627063" cy="414338"/>
          </a:xfrm>
          <a:custGeom>
            <a:avLst/>
            <a:gdLst/>
            <a:ahLst/>
            <a:cxnLst/>
            <a:rect l="l" t="t" r="r" b="b"/>
            <a:pathLst>
              <a:path w="167" h="110" extrusionOk="0">
                <a:moveTo>
                  <a:pt x="155" y="4"/>
                </a:moveTo>
                <a:cubicBezTo>
                  <a:pt x="155" y="8"/>
                  <a:pt x="155" y="8"/>
                  <a:pt x="155" y="8"/>
                </a:cubicBezTo>
                <a:cubicBezTo>
                  <a:pt x="156" y="8"/>
                  <a:pt x="157" y="8"/>
                  <a:pt x="158" y="9"/>
                </a:cubicBezTo>
                <a:cubicBezTo>
                  <a:pt x="159" y="10"/>
                  <a:pt x="159" y="11"/>
                  <a:pt x="159" y="12"/>
                </a:cubicBezTo>
                <a:cubicBezTo>
                  <a:pt x="159" y="98"/>
                  <a:pt x="159" y="98"/>
                  <a:pt x="159" y="98"/>
                </a:cubicBezTo>
                <a:cubicBezTo>
                  <a:pt x="159" y="99"/>
                  <a:pt x="159" y="100"/>
                  <a:pt x="158" y="101"/>
                </a:cubicBezTo>
                <a:cubicBezTo>
                  <a:pt x="157" y="102"/>
                  <a:pt x="156" y="102"/>
                  <a:pt x="155" y="102"/>
                </a:cubicBezTo>
                <a:cubicBezTo>
                  <a:pt x="41" y="102"/>
                  <a:pt x="41" y="102"/>
                  <a:pt x="41" y="102"/>
                </a:cubicBezTo>
                <a:cubicBezTo>
                  <a:pt x="40" y="102"/>
                  <a:pt x="38" y="102"/>
                  <a:pt x="36" y="101"/>
                </a:cubicBezTo>
                <a:cubicBezTo>
                  <a:pt x="34" y="100"/>
                  <a:pt x="33" y="98"/>
                  <a:pt x="32" y="97"/>
                </a:cubicBezTo>
                <a:cubicBezTo>
                  <a:pt x="32" y="97"/>
                  <a:pt x="32" y="97"/>
                  <a:pt x="32" y="97"/>
                </a:cubicBezTo>
                <a:cubicBezTo>
                  <a:pt x="8" y="60"/>
                  <a:pt x="8" y="60"/>
                  <a:pt x="8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8" y="59"/>
                  <a:pt x="7" y="57"/>
                  <a:pt x="7" y="55"/>
                </a:cubicBezTo>
                <a:cubicBezTo>
                  <a:pt x="7" y="53"/>
                  <a:pt x="8" y="51"/>
                  <a:pt x="8" y="50"/>
                </a:cubicBezTo>
                <a:cubicBezTo>
                  <a:pt x="8" y="50"/>
                  <a:pt x="8" y="50"/>
                  <a:pt x="8" y="50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13"/>
                  <a:pt x="32" y="13"/>
                  <a:pt x="32" y="13"/>
                </a:cubicBezTo>
                <a:cubicBezTo>
                  <a:pt x="33" y="12"/>
                  <a:pt x="34" y="10"/>
                  <a:pt x="36" y="9"/>
                </a:cubicBezTo>
                <a:cubicBezTo>
                  <a:pt x="38" y="8"/>
                  <a:pt x="40" y="8"/>
                  <a:pt x="41" y="8"/>
                </a:cubicBezTo>
                <a:cubicBezTo>
                  <a:pt x="155" y="8"/>
                  <a:pt x="155" y="8"/>
                  <a:pt x="155" y="8"/>
                </a:cubicBezTo>
                <a:cubicBezTo>
                  <a:pt x="155" y="4"/>
                  <a:pt x="155" y="4"/>
                  <a:pt x="155" y="4"/>
                </a:cubicBezTo>
                <a:cubicBezTo>
                  <a:pt x="155" y="0"/>
                  <a:pt x="155" y="0"/>
                  <a:pt x="155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38" y="0"/>
                  <a:pt x="35" y="1"/>
                  <a:pt x="32" y="3"/>
                </a:cubicBezTo>
                <a:cubicBezTo>
                  <a:pt x="30" y="4"/>
                  <a:pt x="27" y="6"/>
                  <a:pt x="26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" y="46"/>
                  <a:pt x="2" y="46"/>
                  <a:pt x="2" y="46"/>
                </a:cubicBezTo>
                <a:cubicBezTo>
                  <a:pt x="2" y="46"/>
                  <a:pt x="2" y="46"/>
                  <a:pt x="2" y="46"/>
                </a:cubicBezTo>
                <a:cubicBezTo>
                  <a:pt x="1" y="49"/>
                  <a:pt x="0" y="52"/>
                  <a:pt x="0" y="55"/>
                </a:cubicBezTo>
                <a:cubicBezTo>
                  <a:pt x="0" y="58"/>
                  <a:pt x="1" y="61"/>
                  <a:pt x="2" y="64"/>
                </a:cubicBezTo>
                <a:cubicBezTo>
                  <a:pt x="2" y="64"/>
                  <a:pt x="2" y="64"/>
                  <a:pt x="2" y="64"/>
                </a:cubicBezTo>
                <a:cubicBezTo>
                  <a:pt x="26" y="101"/>
                  <a:pt x="26" y="101"/>
                  <a:pt x="26" y="101"/>
                </a:cubicBezTo>
                <a:cubicBezTo>
                  <a:pt x="26" y="101"/>
                  <a:pt x="26" y="101"/>
                  <a:pt x="26" y="101"/>
                </a:cubicBezTo>
                <a:cubicBezTo>
                  <a:pt x="27" y="104"/>
                  <a:pt x="30" y="106"/>
                  <a:pt x="32" y="107"/>
                </a:cubicBezTo>
                <a:cubicBezTo>
                  <a:pt x="35" y="109"/>
                  <a:pt x="38" y="110"/>
                  <a:pt x="41" y="110"/>
                </a:cubicBezTo>
                <a:cubicBezTo>
                  <a:pt x="155" y="110"/>
                  <a:pt x="155" y="110"/>
                  <a:pt x="155" y="110"/>
                </a:cubicBezTo>
                <a:cubicBezTo>
                  <a:pt x="161" y="110"/>
                  <a:pt x="167" y="104"/>
                  <a:pt x="167" y="98"/>
                </a:cubicBezTo>
                <a:cubicBezTo>
                  <a:pt x="167" y="12"/>
                  <a:pt x="167" y="12"/>
                  <a:pt x="167" y="12"/>
                </a:cubicBezTo>
                <a:cubicBezTo>
                  <a:pt x="167" y="6"/>
                  <a:pt x="161" y="0"/>
                  <a:pt x="155" y="0"/>
                </a:cubicBezTo>
                <a:lnTo>
                  <a:pt x="155" y="4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482" name="Google Shape;1482;p50"/>
          <p:cNvSpPr/>
          <p:nvPr/>
        </p:nvSpPr>
        <p:spPr>
          <a:xfrm>
            <a:off x="7321553" y="2673535"/>
            <a:ext cx="128588" cy="128588"/>
          </a:xfrm>
          <a:custGeom>
            <a:avLst/>
            <a:gdLst/>
            <a:ahLst/>
            <a:cxnLst/>
            <a:rect l="l" t="t" r="r" b="b"/>
            <a:pathLst>
              <a:path w="34" h="34" extrusionOk="0">
                <a:moveTo>
                  <a:pt x="17" y="4"/>
                </a:moveTo>
                <a:cubicBezTo>
                  <a:pt x="17" y="8"/>
                  <a:pt x="17" y="8"/>
                  <a:pt x="17" y="8"/>
                </a:cubicBezTo>
                <a:cubicBezTo>
                  <a:pt x="22" y="8"/>
                  <a:pt x="26" y="12"/>
                  <a:pt x="26" y="17"/>
                </a:cubicBezTo>
                <a:cubicBezTo>
                  <a:pt x="26" y="22"/>
                  <a:pt x="22" y="26"/>
                  <a:pt x="17" y="26"/>
                </a:cubicBezTo>
                <a:cubicBezTo>
                  <a:pt x="12" y="26"/>
                  <a:pt x="8" y="22"/>
                  <a:pt x="8" y="17"/>
                </a:cubicBezTo>
                <a:cubicBezTo>
                  <a:pt x="8" y="12"/>
                  <a:pt x="12" y="8"/>
                  <a:pt x="17" y="8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26"/>
                  <a:pt x="8" y="34"/>
                  <a:pt x="17" y="34"/>
                </a:cubicBezTo>
                <a:cubicBezTo>
                  <a:pt x="26" y="34"/>
                  <a:pt x="34" y="26"/>
                  <a:pt x="34" y="17"/>
                </a:cubicBezTo>
                <a:cubicBezTo>
                  <a:pt x="34" y="8"/>
                  <a:pt x="26" y="0"/>
                  <a:pt x="17" y="0"/>
                </a:cubicBezTo>
                <a:lnTo>
                  <a:pt x="17" y="4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483" name="Google Shape;1483;p50"/>
          <p:cNvSpPr/>
          <p:nvPr/>
        </p:nvSpPr>
        <p:spPr>
          <a:xfrm>
            <a:off x="6845303" y="2722747"/>
            <a:ext cx="555625" cy="30163"/>
          </a:xfrm>
          <a:custGeom>
            <a:avLst/>
            <a:gdLst/>
            <a:ahLst/>
            <a:cxnLst/>
            <a:rect l="l" t="t" r="r" b="b"/>
            <a:pathLst>
              <a:path w="148" h="8" extrusionOk="0">
                <a:moveTo>
                  <a:pt x="144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6" y="8"/>
                  <a:pt x="148" y="6"/>
                  <a:pt x="148" y="4"/>
                </a:cubicBezTo>
                <a:cubicBezTo>
                  <a:pt x="148" y="2"/>
                  <a:pt x="146" y="0"/>
                  <a:pt x="144" y="0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484" name="Google Shape;1484;p50"/>
          <p:cNvSpPr/>
          <p:nvPr/>
        </p:nvSpPr>
        <p:spPr>
          <a:xfrm>
            <a:off x="6578603" y="2722747"/>
            <a:ext cx="533400" cy="225425"/>
          </a:xfrm>
          <a:custGeom>
            <a:avLst/>
            <a:gdLst/>
            <a:ahLst/>
            <a:cxnLst/>
            <a:rect l="l" t="t" r="r" b="b"/>
            <a:pathLst>
              <a:path w="142" h="60" extrusionOk="0">
                <a:moveTo>
                  <a:pt x="75" y="0"/>
                </a:moveTo>
                <a:cubicBezTo>
                  <a:pt x="66" y="0"/>
                  <a:pt x="58" y="8"/>
                  <a:pt x="58" y="17"/>
                </a:cubicBezTo>
                <a:cubicBezTo>
                  <a:pt x="58" y="26"/>
                  <a:pt x="66" y="34"/>
                  <a:pt x="75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31" y="34"/>
                  <a:pt x="135" y="38"/>
                  <a:pt x="135" y="43"/>
                </a:cubicBezTo>
                <a:cubicBezTo>
                  <a:pt x="135" y="48"/>
                  <a:pt x="131" y="52"/>
                  <a:pt x="126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8"/>
                  <a:pt x="2" y="60"/>
                  <a:pt x="4" y="60"/>
                </a:cubicBezTo>
                <a:cubicBezTo>
                  <a:pt x="126" y="60"/>
                  <a:pt x="126" y="60"/>
                  <a:pt x="126" y="60"/>
                </a:cubicBezTo>
                <a:cubicBezTo>
                  <a:pt x="135" y="60"/>
                  <a:pt x="142" y="52"/>
                  <a:pt x="142" y="43"/>
                </a:cubicBezTo>
                <a:cubicBezTo>
                  <a:pt x="142" y="34"/>
                  <a:pt x="135" y="26"/>
                  <a:pt x="126" y="26"/>
                </a:cubicBezTo>
                <a:cubicBezTo>
                  <a:pt x="75" y="26"/>
                  <a:pt x="75" y="26"/>
                  <a:pt x="75" y="26"/>
                </a:cubicBezTo>
                <a:cubicBezTo>
                  <a:pt x="70" y="26"/>
                  <a:pt x="66" y="22"/>
                  <a:pt x="66" y="17"/>
                </a:cubicBezTo>
                <a:cubicBezTo>
                  <a:pt x="66" y="12"/>
                  <a:pt x="70" y="8"/>
                  <a:pt x="75" y="8"/>
                </a:cubicBezTo>
                <a:cubicBezTo>
                  <a:pt x="77" y="8"/>
                  <a:pt x="79" y="6"/>
                  <a:pt x="79" y="4"/>
                </a:cubicBezTo>
                <a:cubicBezTo>
                  <a:pt x="79" y="2"/>
                  <a:pt x="77" y="0"/>
                  <a:pt x="75" y="0"/>
                </a:cubicBez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560" name="Google Shape;1560;p50"/>
          <p:cNvSpPr/>
          <p:nvPr/>
        </p:nvSpPr>
        <p:spPr>
          <a:xfrm>
            <a:off x="7002466" y="2384609"/>
            <a:ext cx="65088" cy="28575"/>
          </a:xfrm>
          <a:custGeom>
            <a:avLst/>
            <a:gdLst/>
            <a:ahLst/>
            <a:cxnLst/>
            <a:rect l="l" t="t" r="r" b="b"/>
            <a:pathLst>
              <a:path w="17" h="8" extrusionOk="0">
                <a:moveTo>
                  <a:pt x="13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8"/>
                  <a:pt x="4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5" y="8"/>
                  <a:pt x="17" y="7"/>
                  <a:pt x="17" y="4"/>
                </a:cubicBezTo>
                <a:cubicBezTo>
                  <a:pt x="17" y="2"/>
                  <a:pt x="15" y="0"/>
                  <a:pt x="13" y="0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561" name="Google Shape;1561;p50"/>
          <p:cNvSpPr/>
          <p:nvPr/>
        </p:nvSpPr>
        <p:spPr>
          <a:xfrm>
            <a:off x="7104066" y="2384609"/>
            <a:ext cx="123825" cy="28575"/>
          </a:xfrm>
          <a:custGeom>
            <a:avLst/>
            <a:gdLst/>
            <a:ahLst/>
            <a:cxnLst/>
            <a:rect l="l" t="t" r="r" b="b"/>
            <a:pathLst>
              <a:path w="33" h="8" extrusionOk="0">
                <a:moveTo>
                  <a:pt x="29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8"/>
                  <a:pt x="4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32" y="8"/>
                  <a:pt x="33" y="7"/>
                  <a:pt x="33" y="4"/>
                </a:cubicBezTo>
                <a:cubicBezTo>
                  <a:pt x="33" y="2"/>
                  <a:pt x="32" y="0"/>
                  <a:pt x="29" y="0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43" name="Google Shape;1643;p50"/>
          <p:cNvSpPr/>
          <p:nvPr/>
        </p:nvSpPr>
        <p:spPr>
          <a:xfrm>
            <a:off x="6938966" y="3632385"/>
            <a:ext cx="1138238" cy="1136651"/>
          </a:xfrm>
          <a:prstGeom prst="ellipse">
            <a:avLst/>
          </a:prstGeom>
          <a:solidFill>
            <a:srgbClr val="FDD79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44" name="Google Shape;1644;p50"/>
          <p:cNvSpPr/>
          <p:nvPr/>
        </p:nvSpPr>
        <p:spPr>
          <a:xfrm>
            <a:off x="9405941" y="3038660"/>
            <a:ext cx="1138238" cy="1135063"/>
          </a:xfrm>
          <a:prstGeom prst="ellipse">
            <a:avLst/>
          </a:prstGeom>
          <a:solidFill>
            <a:srgbClr val="89F8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45" name="Google Shape;1645;p50"/>
          <p:cNvSpPr/>
          <p:nvPr/>
        </p:nvSpPr>
        <p:spPr>
          <a:xfrm>
            <a:off x="8688391" y="2229034"/>
            <a:ext cx="495300" cy="60325"/>
          </a:xfrm>
          <a:custGeom>
            <a:avLst/>
            <a:gdLst/>
            <a:ahLst/>
            <a:cxnLst/>
            <a:rect l="l" t="t" r="r" b="b"/>
            <a:pathLst>
              <a:path w="132" h="16" extrusionOk="0">
                <a:moveTo>
                  <a:pt x="4" y="8"/>
                </a:moveTo>
                <a:cubicBezTo>
                  <a:pt x="5" y="8"/>
                  <a:pt x="5" y="8"/>
                  <a:pt x="6" y="9"/>
                </a:cubicBezTo>
                <a:cubicBezTo>
                  <a:pt x="7" y="9"/>
                  <a:pt x="8" y="10"/>
                  <a:pt x="9" y="12"/>
                </a:cubicBezTo>
                <a:cubicBezTo>
                  <a:pt x="10" y="13"/>
                  <a:pt x="11" y="14"/>
                  <a:pt x="13" y="15"/>
                </a:cubicBezTo>
                <a:cubicBezTo>
                  <a:pt x="14" y="16"/>
                  <a:pt x="16" y="16"/>
                  <a:pt x="18" y="16"/>
                </a:cubicBezTo>
                <a:cubicBezTo>
                  <a:pt x="20" y="16"/>
                  <a:pt x="22" y="15"/>
                  <a:pt x="24" y="14"/>
                </a:cubicBezTo>
                <a:cubicBezTo>
                  <a:pt x="26" y="12"/>
                  <a:pt x="28" y="10"/>
                  <a:pt x="29" y="9"/>
                </a:cubicBezTo>
                <a:cubicBezTo>
                  <a:pt x="29" y="9"/>
                  <a:pt x="30" y="8"/>
                  <a:pt x="30" y="8"/>
                </a:cubicBezTo>
                <a:cubicBezTo>
                  <a:pt x="30" y="8"/>
                  <a:pt x="31" y="8"/>
                  <a:pt x="31" y="8"/>
                </a:cubicBezTo>
                <a:cubicBezTo>
                  <a:pt x="32" y="8"/>
                  <a:pt x="33" y="8"/>
                  <a:pt x="33" y="9"/>
                </a:cubicBezTo>
                <a:cubicBezTo>
                  <a:pt x="34" y="9"/>
                  <a:pt x="35" y="10"/>
                  <a:pt x="37" y="12"/>
                </a:cubicBezTo>
                <a:cubicBezTo>
                  <a:pt x="38" y="13"/>
                  <a:pt x="39" y="14"/>
                  <a:pt x="40" y="15"/>
                </a:cubicBezTo>
                <a:cubicBezTo>
                  <a:pt x="42" y="16"/>
                  <a:pt x="43" y="16"/>
                  <a:pt x="45" y="16"/>
                </a:cubicBezTo>
                <a:cubicBezTo>
                  <a:pt x="48" y="16"/>
                  <a:pt x="50" y="15"/>
                  <a:pt x="52" y="14"/>
                </a:cubicBezTo>
                <a:cubicBezTo>
                  <a:pt x="54" y="12"/>
                  <a:pt x="55" y="10"/>
                  <a:pt x="56" y="9"/>
                </a:cubicBezTo>
                <a:cubicBezTo>
                  <a:pt x="57" y="9"/>
                  <a:pt x="57" y="8"/>
                  <a:pt x="58" y="8"/>
                </a:cubicBezTo>
                <a:cubicBezTo>
                  <a:pt x="58" y="8"/>
                  <a:pt x="58" y="8"/>
                  <a:pt x="59" y="8"/>
                </a:cubicBezTo>
                <a:cubicBezTo>
                  <a:pt x="60" y="8"/>
                  <a:pt x="60" y="8"/>
                  <a:pt x="61" y="9"/>
                </a:cubicBezTo>
                <a:cubicBezTo>
                  <a:pt x="62" y="9"/>
                  <a:pt x="63" y="10"/>
                  <a:pt x="64" y="12"/>
                </a:cubicBezTo>
                <a:cubicBezTo>
                  <a:pt x="65" y="13"/>
                  <a:pt x="66" y="14"/>
                  <a:pt x="68" y="15"/>
                </a:cubicBezTo>
                <a:cubicBezTo>
                  <a:pt x="69" y="16"/>
                  <a:pt x="71" y="16"/>
                  <a:pt x="73" y="16"/>
                </a:cubicBezTo>
                <a:cubicBezTo>
                  <a:pt x="75" y="16"/>
                  <a:pt x="77" y="15"/>
                  <a:pt x="79" y="14"/>
                </a:cubicBezTo>
                <a:cubicBezTo>
                  <a:pt x="82" y="12"/>
                  <a:pt x="83" y="10"/>
                  <a:pt x="84" y="9"/>
                </a:cubicBezTo>
                <a:cubicBezTo>
                  <a:pt x="84" y="9"/>
                  <a:pt x="85" y="8"/>
                  <a:pt x="85" y="8"/>
                </a:cubicBezTo>
                <a:cubicBezTo>
                  <a:pt x="85" y="8"/>
                  <a:pt x="86" y="8"/>
                  <a:pt x="86" y="8"/>
                </a:cubicBezTo>
                <a:cubicBezTo>
                  <a:pt x="87" y="8"/>
                  <a:pt x="88" y="8"/>
                  <a:pt x="88" y="9"/>
                </a:cubicBezTo>
                <a:cubicBezTo>
                  <a:pt x="89" y="9"/>
                  <a:pt x="90" y="10"/>
                  <a:pt x="92" y="12"/>
                </a:cubicBezTo>
                <a:cubicBezTo>
                  <a:pt x="93" y="13"/>
                  <a:pt x="94" y="14"/>
                  <a:pt x="95" y="15"/>
                </a:cubicBezTo>
                <a:cubicBezTo>
                  <a:pt x="97" y="16"/>
                  <a:pt x="98" y="16"/>
                  <a:pt x="100" y="16"/>
                </a:cubicBezTo>
                <a:cubicBezTo>
                  <a:pt x="103" y="16"/>
                  <a:pt x="105" y="15"/>
                  <a:pt x="107" y="14"/>
                </a:cubicBezTo>
                <a:cubicBezTo>
                  <a:pt x="109" y="12"/>
                  <a:pt x="110" y="10"/>
                  <a:pt x="111" y="9"/>
                </a:cubicBezTo>
                <a:cubicBezTo>
                  <a:pt x="112" y="9"/>
                  <a:pt x="112" y="8"/>
                  <a:pt x="113" y="8"/>
                </a:cubicBezTo>
                <a:cubicBezTo>
                  <a:pt x="113" y="8"/>
                  <a:pt x="113" y="8"/>
                  <a:pt x="114" y="8"/>
                </a:cubicBezTo>
                <a:cubicBezTo>
                  <a:pt x="115" y="8"/>
                  <a:pt x="115" y="8"/>
                  <a:pt x="116" y="9"/>
                </a:cubicBezTo>
                <a:cubicBezTo>
                  <a:pt x="117" y="9"/>
                  <a:pt x="118" y="10"/>
                  <a:pt x="119" y="12"/>
                </a:cubicBezTo>
                <a:cubicBezTo>
                  <a:pt x="120" y="13"/>
                  <a:pt x="121" y="14"/>
                  <a:pt x="123" y="15"/>
                </a:cubicBezTo>
                <a:cubicBezTo>
                  <a:pt x="124" y="16"/>
                  <a:pt x="126" y="16"/>
                  <a:pt x="128" y="16"/>
                </a:cubicBezTo>
                <a:cubicBezTo>
                  <a:pt x="130" y="16"/>
                  <a:pt x="132" y="14"/>
                  <a:pt x="132" y="12"/>
                </a:cubicBezTo>
                <a:cubicBezTo>
                  <a:pt x="132" y="10"/>
                  <a:pt x="130" y="8"/>
                  <a:pt x="128" y="8"/>
                </a:cubicBezTo>
                <a:cubicBezTo>
                  <a:pt x="127" y="8"/>
                  <a:pt x="127" y="8"/>
                  <a:pt x="126" y="7"/>
                </a:cubicBezTo>
                <a:cubicBezTo>
                  <a:pt x="125" y="7"/>
                  <a:pt x="124" y="6"/>
                  <a:pt x="122" y="4"/>
                </a:cubicBezTo>
                <a:cubicBezTo>
                  <a:pt x="122" y="3"/>
                  <a:pt x="121" y="2"/>
                  <a:pt x="119" y="1"/>
                </a:cubicBezTo>
                <a:cubicBezTo>
                  <a:pt x="118" y="0"/>
                  <a:pt x="116" y="0"/>
                  <a:pt x="114" y="0"/>
                </a:cubicBezTo>
                <a:cubicBezTo>
                  <a:pt x="112" y="0"/>
                  <a:pt x="109" y="1"/>
                  <a:pt x="108" y="2"/>
                </a:cubicBezTo>
                <a:cubicBezTo>
                  <a:pt x="105" y="4"/>
                  <a:pt x="104" y="6"/>
                  <a:pt x="103" y="7"/>
                </a:cubicBezTo>
                <a:cubicBezTo>
                  <a:pt x="102" y="7"/>
                  <a:pt x="102" y="8"/>
                  <a:pt x="102" y="8"/>
                </a:cubicBezTo>
                <a:cubicBezTo>
                  <a:pt x="101" y="8"/>
                  <a:pt x="101" y="8"/>
                  <a:pt x="100" y="8"/>
                </a:cubicBezTo>
                <a:cubicBezTo>
                  <a:pt x="99" y="8"/>
                  <a:pt x="99" y="8"/>
                  <a:pt x="98" y="7"/>
                </a:cubicBezTo>
                <a:cubicBezTo>
                  <a:pt x="98" y="7"/>
                  <a:pt x="97" y="6"/>
                  <a:pt x="95" y="4"/>
                </a:cubicBezTo>
                <a:cubicBezTo>
                  <a:pt x="94" y="3"/>
                  <a:pt x="93" y="2"/>
                  <a:pt x="92" y="1"/>
                </a:cubicBezTo>
                <a:cubicBezTo>
                  <a:pt x="90" y="0"/>
                  <a:pt x="88" y="0"/>
                  <a:pt x="86" y="0"/>
                </a:cubicBezTo>
                <a:cubicBezTo>
                  <a:pt x="84" y="0"/>
                  <a:pt x="82" y="1"/>
                  <a:pt x="80" y="2"/>
                </a:cubicBezTo>
                <a:cubicBezTo>
                  <a:pt x="78" y="4"/>
                  <a:pt x="76" y="6"/>
                  <a:pt x="75" y="7"/>
                </a:cubicBezTo>
                <a:cubicBezTo>
                  <a:pt x="75" y="7"/>
                  <a:pt x="74" y="8"/>
                  <a:pt x="74" y="8"/>
                </a:cubicBezTo>
                <a:cubicBezTo>
                  <a:pt x="74" y="8"/>
                  <a:pt x="73" y="8"/>
                  <a:pt x="73" y="8"/>
                </a:cubicBezTo>
                <a:cubicBezTo>
                  <a:pt x="72" y="8"/>
                  <a:pt x="71" y="8"/>
                  <a:pt x="71" y="7"/>
                </a:cubicBezTo>
                <a:cubicBezTo>
                  <a:pt x="70" y="7"/>
                  <a:pt x="69" y="6"/>
                  <a:pt x="67" y="4"/>
                </a:cubicBezTo>
                <a:cubicBezTo>
                  <a:pt x="67" y="3"/>
                  <a:pt x="65" y="2"/>
                  <a:pt x="64" y="1"/>
                </a:cubicBezTo>
                <a:cubicBezTo>
                  <a:pt x="63" y="0"/>
                  <a:pt x="61" y="0"/>
                  <a:pt x="59" y="0"/>
                </a:cubicBezTo>
                <a:cubicBezTo>
                  <a:pt x="56" y="0"/>
                  <a:pt x="54" y="1"/>
                  <a:pt x="53" y="2"/>
                </a:cubicBezTo>
                <a:cubicBezTo>
                  <a:pt x="50" y="4"/>
                  <a:pt x="49" y="6"/>
                  <a:pt x="48" y="7"/>
                </a:cubicBezTo>
                <a:cubicBezTo>
                  <a:pt x="47" y="7"/>
                  <a:pt x="47" y="8"/>
                  <a:pt x="47" y="8"/>
                </a:cubicBezTo>
                <a:cubicBezTo>
                  <a:pt x="46" y="8"/>
                  <a:pt x="46" y="8"/>
                  <a:pt x="45" y="8"/>
                </a:cubicBezTo>
                <a:cubicBezTo>
                  <a:pt x="44" y="8"/>
                  <a:pt x="44" y="8"/>
                  <a:pt x="43" y="7"/>
                </a:cubicBezTo>
                <a:cubicBezTo>
                  <a:pt x="43" y="7"/>
                  <a:pt x="42" y="6"/>
                  <a:pt x="40" y="4"/>
                </a:cubicBezTo>
                <a:cubicBezTo>
                  <a:pt x="39" y="3"/>
                  <a:pt x="38" y="2"/>
                  <a:pt x="36" y="1"/>
                </a:cubicBezTo>
                <a:cubicBezTo>
                  <a:pt x="35" y="0"/>
                  <a:pt x="33" y="0"/>
                  <a:pt x="31" y="0"/>
                </a:cubicBezTo>
                <a:cubicBezTo>
                  <a:pt x="29" y="0"/>
                  <a:pt x="27" y="1"/>
                  <a:pt x="25" y="2"/>
                </a:cubicBezTo>
                <a:cubicBezTo>
                  <a:pt x="23" y="4"/>
                  <a:pt x="21" y="6"/>
                  <a:pt x="20" y="7"/>
                </a:cubicBezTo>
                <a:cubicBezTo>
                  <a:pt x="20" y="7"/>
                  <a:pt x="19" y="8"/>
                  <a:pt x="19" y="8"/>
                </a:cubicBezTo>
                <a:cubicBezTo>
                  <a:pt x="19" y="8"/>
                  <a:pt x="18" y="8"/>
                  <a:pt x="18" y="8"/>
                </a:cubicBezTo>
                <a:cubicBezTo>
                  <a:pt x="17" y="8"/>
                  <a:pt x="16" y="8"/>
                  <a:pt x="16" y="7"/>
                </a:cubicBezTo>
                <a:cubicBezTo>
                  <a:pt x="15" y="7"/>
                  <a:pt x="14" y="6"/>
                  <a:pt x="12" y="4"/>
                </a:cubicBezTo>
                <a:cubicBezTo>
                  <a:pt x="12" y="3"/>
                  <a:pt x="10" y="2"/>
                  <a:pt x="9" y="1"/>
                </a:cubicBezTo>
                <a:cubicBezTo>
                  <a:pt x="8" y="0"/>
                  <a:pt x="6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46" name="Google Shape;1646;p50"/>
          <p:cNvSpPr/>
          <p:nvPr/>
        </p:nvSpPr>
        <p:spPr>
          <a:xfrm>
            <a:off x="10693404" y="2898960"/>
            <a:ext cx="495300" cy="60325"/>
          </a:xfrm>
          <a:custGeom>
            <a:avLst/>
            <a:gdLst/>
            <a:ahLst/>
            <a:cxnLst/>
            <a:rect l="l" t="t" r="r" b="b"/>
            <a:pathLst>
              <a:path w="132" h="16" extrusionOk="0">
                <a:moveTo>
                  <a:pt x="4" y="8"/>
                </a:moveTo>
                <a:cubicBezTo>
                  <a:pt x="5" y="8"/>
                  <a:pt x="5" y="8"/>
                  <a:pt x="6" y="9"/>
                </a:cubicBezTo>
                <a:cubicBezTo>
                  <a:pt x="7" y="9"/>
                  <a:pt x="8" y="10"/>
                  <a:pt x="9" y="12"/>
                </a:cubicBezTo>
                <a:cubicBezTo>
                  <a:pt x="10" y="13"/>
                  <a:pt x="11" y="14"/>
                  <a:pt x="13" y="15"/>
                </a:cubicBezTo>
                <a:cubicBezTo>
                  <a:pt x="14" y="16"/>
                  <a:pt x="16" y="16"/>
                  <a:pt x="18" y="16"/>
                </a:cubicBezTo>
                <a:cubicBezTo>
                  <a:pt x="20" y="16"/>
                  <a:pt x="22" y="15"/>
                  <a:pt x="24" y="14"/>
                </a:cubicBezTo>
                <a:cubicBezTo>
                  <a:pt x="27" y="12"/>
                  <a:pt x="28" y="10"/>
                  <a:pt x="29" y="9"/>
                </a:cubicBezTo>
                <a:cubicBezTo>
                  <a:pt x="29" y="9"/>
                  <a:pt x="30" y="8"/>
                  <a:pt x="30" y="8"/>
                </a:cubicBezTo>
                <a:cubicBezTo>
                  <a:pt x="30" y="8"/>
                  <a:pt x="31" y="8"/>
                  <a:pt x="31" y="8"/>
                </a:cubicBezTo>
                <a:cubicBezTo>
                  <a:pt x="32" y="8"/>
                  <a:pt x="33" y="8"/>
                  <a:pt x="33" y="9"/>
                </a:cubicBezTo>
                <a:cubicBezTo>
                  <a:pt x="34" y="9"/>
                  <a:pt x="35" y="10"/>
                  <a:pt x="37" y="12"/>
                </a:cubicBezTo>
                <a:cubicBezTo>
                  <a:pt x="38" y="13"/>
                  <a:pt x="39" y="14"/>
                  <a:pt x="40" y="15"/>
                </a:cubicBezTo>
                <a:cubicBezTo>
                  <a:pt x="42" y="16"/>
                  <a:pt x="43" y="16"/>
                  <a:pt x="45" y="16"/>
                </a:cubicBezTo>
                <a:cubicBezTo>
                  <a:pt x="48" y="16"/>
                  <a:pt x="50" y="15"/>
                  <a:pt x="52" y="14"/>
                </a:cubicBezTo>
                <a:cubicBezTo>
                  <a:pt x="54" y="12"/>
                  <a:pt x="55" y="10"/>
                  <a:pt x="56" y="9"/>
                </a:cubicBezTo>
                <a:cubicBezTo>
                  <a:pt x="57" y="9"/>
                  <a:pt x="57" y="8"/>
                  <a:pt x="58" y="8"/>
                </a:cubicBezTo>
                <a:cubicBezTo>
                  <a:pt x="58" y="8"/>
                  <a:pt x="58" y="8"/>
                  <a:pt x="59" y="8"/>
                </a:cubicBezTo>
                <a:cubicBezTo>
                  <a:pt x="60" y="8"/>
                  <a:pt x="60" y="8"/>
                  <a:pt x="61" y="9"/>
                </a:cubicBezTo>
                <a:cubicBezTo>
                  <a:pt x="62" y="9"/>
                  <a:pt x="63" y="10"/>
                  <a:pt x="64" y="12"/>
                </a:cubicBezTo>
                <a:cubicBezTo>
                  <a:pt x="65" y="13"/>
                  <a:pt x="66" y="14"/>
                  <a:pt x="68" y="15"/>
                </a:cubicBezTo>
                <a:cubicBezTo>
                  <a:pt x="69" y="16"/>
                  <a:pt x="71" y="16"/>
                  <a:pt x="73" y="16"/>
                </a:cubicBezTo>
                <a:cubicBezTo>
                  <a:pt x="75" y="16"/>
                  <a:pt x="78" y="15"/>
                  <a:pt x="79" y="14"/>
                </a:cubicBezTo>
                <a:cubicBezTo>
                  <a:pt x="82" y="12"/>
                  <a:pt x="83" y="10"/>
                  <a:pt x="84" y="9"/>
                </a:cubicBezTo>
                <a:cubicBezTo>
                  <a:pt x="84" y="9"/>
                  <a:pt x="85" y="8"/>
                  <a:pt x="85" y="8"/>
                </a:cubicBezTo>
                <a:cubicBezTo>
                  <a:pt x="85" y="8"/>
                  <a:pt x="86" y="8"/>
                  <a:pt x="87" y="8"/>
                </a:cubicBezTo>
                <a:cubicBezTo>
                  <a:pt x="87" y="8"/>
                  <a:pt x="88" y="8"/>
                  <a:pt x="88" y="9"/>
                </a:cubicBezTo>
                <a:cubicBezTo>
                  <a:pt x="89" y="9"/>
                  <a:pt x="90" y="10"/>
                  <a:pt x="92" y="12"/>
                </a:cubicBezTo>
                <a:cubicBezTo>
                  <a:pt x="93" y="13"/>
                  <a:pt x="94" y="14"/>
                  <a:pt x="95" y="15"/>
                </a:cubicBezTo>
                <a:cubicBezTo>
                  <a:pt x="97" y="16"/>
                  <a:pt x="98" y="16"/>
                  <a:pt x="100" y="16"/>
                </a:cubicBezTo>
                <a:cubicBezTo>
                  <a:pt x="103" y="16"/>
                  <a:pt x="105" y="15"/>
                  <a:pt x="107" y="14"/>
                </a:cubicBezTo>
                <a:cubicBezTo>
                  <a:pt x="109" y="12"/>
                  <a:pt x="110" y="10"/>
                  <a:pt x="111" y="9"/>
                </a:cubicBezTo>
                <a:cubicBezTo>
                  <a:pt x="112" y="9"/>
                  <a:pt x="112" y="8"/>
                  <a:pt x="113" y="8"/>
                </a:cubicBezTo>
                <a:cubicBezTo>
                  <a:pt x="113" y="8"/>
                  <a:pt x="113" y="8"/>
                  <a:pt x="114" y="8"/>
                </a:cubicBezTo>
                <a:cubicBezTo>
                  <a:pt x="115" y="8"/>
                  <a:pt x="115" y="8"/>
                  <a:pt x="116" y="9"/>
                </a:cubicBezTo>
                <a:cubicBezTo>
                  <a:pt x="117" y="9"/>
                  <a:pt x="118" y="10"/>
                  <a:pt x="119" y="12"/>
                </a:cubicBezTo>
                <a:cubicBezTo>
                  <a:pt x="120" y="13"/>
                  <a:pt x="121" y="14"/>
                  <a:pt x="123" y="15"/>
                </a:cubicBezTo>
                <a:cubicBezTo>
                  <a:pt x="124" y="16"/>
                  <a:pt x="126" y="16"/>
                  <a:pt x="128" y="16"/>
                </a:cubicBezTo>
                <a:cubicBezTo>
                  <a:pt x="130" y="16"/>
                  <a:pt x="132" y="14"/>
                  <a:pt x="132" y="12"/>
                </a:cubicBezTo>
                <a:cubicBezTo>
                  <a:pt x="132" y="10"/>
                  <a:pt x="130" y="8"/>
                  <a:pt x="128" y="8"/>
                </a:cubicBezTo>
                <a:cubicBezTo>
                  <a:pt x="127" y="8"/>
                  <a:pt x="127" y="8"/>
                  <a:pt x="126" y="7"/>
                </a:cubicBezTo>
                <a:cubicBezTo>
                  <a:pt x="125" y="7"/>
                  <a:pt x="124" y="6"/>
                  <a:pt x="122" y="4"/>
                </a:cubicBezTo>
                <a:cubicBezTo>
                  <a:pt x="122" y="3"/>
                  <a:pt x="121" y="2"/>
                  <a:pt x="119" y="1"/>
                </a:cubicBezTo>
                <a:cubicBezTo>
                  <a:pt x="118" y="0"/>
                  <a:pt x="116" y="0"/>
                  <a:pt x="114" y="0"/>
                </a:cubicBezTo>
                <a:cubicBezTo>
                  <a:pt x="112" y="0"/>
                  <a:pt x="109" y="1"/>
                  <a:pt x="108" y="2"/>
                </a:cubicBezTo>
                <a:cubicBezTo>
                  <a:pt x="105" y="4"/>
                  <a:pt x="104" y="6"/>
                  <a:pt x="103" y="7"/>
                </a:cubicBezTo>
                <a:cubicBezTo>
                  <a:pt x="102" y="7"/>
                  <a:pt x="102" y="8"/>
                  <a:pt x="102" y="8"/>
                </a:cubicBezTo>
                <a:cubicBezTo>
                  <a:pt x="101" y="8"/>
                  <a:pt x="101" y="8"/>
                  <a:pt x="100" y="8"/>
                </a:cubicBezTo>
                <a:cubicBezTo>
                  <a:pt x="99" y="8"/>
                  <a:pt x="99" y="8"/>
                  <a:pt x="98" y="7"/>
                </a:cubicBezTo>
                <a:cubicBezTo>
                  <a:pt x="98" y="7"/>
                  <a:pt x="97" y="6"/>
                  <a:pt x="95" y="4"/>
                </a:cubicBezTo>
                <a:cubicBezTo>
                  <a:pt x="94" y="3"/>
                  <a:pt x="93" y="2"/>
                  <a:pt x="92" y="1"/>
                </a:cubicBezTo>
                <a:cubicBezTo>
                  <a:pt x="90" y="0"/>
                  <a:pt x="88" y="0"/>
                  <a:pt x="87" y="0"/>
                </a:cubicBezTo>
                <a:cubicBezTo>
                  <a:pt x="84" y="0"/>
                  <a:pt x="82" y="1"/>
                  <a:pt x="80" y="2"/>
                </a:cubicBezTo>
                <a:cubicBezTo>
                  <a:pt x="78" y="4"/>
                  <a:pt x="76" y="6"/>
                  <a:pt x="75" y="7"/>
                </a:cubicBezTo>
                <a:cubicBezTo>
                  <a:pt x="75" y="7"/>
                  <a:pt x="75" y="8"/>
                  <a:pt x="74" y="8"/>
                </a:cubicBezTo>
                <a:cubicBezTo>
                  <a:pt x="74" y="8"/>
                  <a:pt x="73" y="8"/>
                  <a:pt x="73" y="8"/>
                </a:cubicBezTo>
                <a:cubicBezTo>
                  <a:pt x="72" y="8"/>
                  <a:pt x="71" y="8"/>
                  <a:pt x="71" y="7"/>
                </a:cubicBezTo>
                <a:cubicBezTo>
                  <a:pt x="70" y="7"/>
                  <a:pt x="69" y="6"/>
                  <a:pt x="67" y="4"/>
                </a:cubicBezTo>
                <a:cubicBezTo>
                  <a:pt x="67" y="3"/>
                  <a:pt x="65" y="2"/>
                  <a:pt x="64" y="1"/>
                </a:cubicBezTo>
                <a:cubicBezTo>
                  <a:pt x="63" y="0"/>
                  <a:pt x="61" y="0"/>
                  <a:pt x="59" y="0"/>
                </a:cubicBezTo>
                <a:cubicBezTo>
                  <a:pt x="56" y="0"/>
                  <a:pt x="54" y="1"/>
                  <a:pt x="53" y="2"/>
                </a:cubicBezTo>
                <a:cubicBezTo>
                  <a:pt x="50" y="4"/>
                  <a:pt x="49" y="6"/>
                  <a:pt x="48" y="7"/>
                </a:cubicBezTo>
                <a:cubicBezTo>
                  <a:pt x="47" y="7"/>
                  <a:pt x="47" y="8"/>
                  <a:pt x="47" y="8"/>
                </a:cubicBezTo>
                <a:cubicBezTo>
                  <a:pt x="46" y="8"/>
                  <a:pt x="46" y="8"/>
                  <a:pt x="45" y="8"/>
                </a:cubicBezTo>
                <a:cubicBezTo>
                  <a:pt x="44" y="8"/>
                  <a:pt x="44" y="8"/>
                  <a:pt x="43" y="7"/>
                </a:cubicBezTo>
                <a:cubicBezTo>
                  <a:pt x="43" y="7"/>
                  <a:pt x="42" y="6"/>
                  <a:pt x="40" y="4"/>
                </a:cubicBezTo>
                <a:cubicBezTo>
                  <a:pt x="39" y="3"/>
                  <a:pt x="38" y="2"/>
                  <a:pt x="37" y="1"/>
                </a:cubicBezTo>
                <a:cubicBezTo>
                  <a:pt x="35" y="0"/>
                  <a:pt x="33" y="0"/>
                  <a:pt x="31" y="0"/>
                </a:cubicBezTo>
                <a:cubicBezTo>
                  <a:pt x="29" y="0"/>
                  <a:pt x="27" y="1"/>
                  <a:pt x="25" y="2"/>
                </a:cubicBezTo>
                <a:cubicBezTo>
                  <a:pt x="23" y="4"/>
                  <a:pt x="21" y="6"/>
                  <a:pt x="20" y="7"/>
                </a:cubicBezTo>
                <a:cubicBezTo>
                  <a:pt x="20" y="7"/>
                  <a:pt x="20" y="8"/>
                  <a:pt x="19" y="8"/>
                </a:cubicBezTo>
                <a:cubicBezTo>
                  <a:pt x="19" y="8"/>
                  <a:pt x="18" y="8"/>
                  <a:pt x="18" y="8"/>
                </a:cubicBezTo>
                <a:cubicBezTo>
                  <a:pt x="17" y="8"/>
                  <a:pt x="16" y="8"/>
                  <a:pt x="16" y="7"/>
                </a:cubicBezTo>
                <a:cubicBezTo>
                  <a:pt x="15" y="7"/>
                  <a:pt x="14" y="6"/>
                  <a:pt x="12" y="4"/>
                </a:cubicBezTo>
                <a:cubicBezTo>
                  <a:pt x="12" y="3"/>
                  <a:pt x="10" y="2"/>
                  <a:pt x="9" y="1"/>
                </a:cubicBezTo>
                <a:cubicBezTo>
                  <a:pt x="8" y="0"/>
                  <a:pt x="6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647" name="Google Shape;1647;p50"/>
          <p:cNvGrpSpPr/>
          <p:nvPr/>
        </p:nvGrpSpPr>
        <p:grpSpPr>
          <a:xfrm>
            <a:off x="8174041" y="2451284"/>
            <a:ext cx="654050" cy="658814"/>
            <a:chOff x="8174041" y="2451284"/>
            <a:chExt cx="654050" cy="658814"/>
          </a:xfrm>
        </p:grpSpPr>
        <p:sp>
          <p:nvSpPr>
            <p:cNvPr id="1648" name="Google Shape;1648;p50"/>
            <p:cNvSpPr/>
            <p:nvPr/>
          </p:nvSpPr>
          <p:spPr>
            <a:xfrm>
              <a:off x="8486779" y="2451284"/>
              <a:ext cx="30163" cy="101600"/>
            </a:xfrm>
            <a:custGeom>
              <a:avLst/>
              <a:gdLst/>
              <a:ahLst/>
              <a:cxnLst/>
              <a:rect l="l" t="t" r="r" b="b"/>
              <a:pathLst>
                <a:path w="8" h="27" extrusionOk="0">
                  <a:moveTo>
                    <a:pt x="0" y="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7"/>
                    <a:pt x="4" y="27"/>
                  </a:cubicBezTo>
                  <a:cubicBezTo>
                    <a:pt x="6" y="27"/>
                    <a:pt x="8" y="26"/>
                    <a:pt x="8" y="2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8328029" y="2492559"/>
              <a:ext cx="68263" cy="93663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" y="6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12" y="25"/>
                    <a:pt x="14" y="25"/>
                    <a:pt x="16" y="24"/>
                  </a:cubicBezTo>
                  <a:cubicBezTo>
                    <a:pt x="18" y="23"/>
                    <a:pt x="18" y="21"/>
                    <a:pt x="17" y="2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4"/>
                    <a:pt x="1" y="6"/>
                  </a:cubicBezTo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8212141" y="2605272"/>
              <a:ext cx="96838" cy="7143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3" y="8"/>
                  </a:moveTo>
                  <a:cubicBezTo>
                    <a:pt x="20" y="18"/>
                    <a:pt x="20" y="18"/>
                    <a:pt x="20" y="18"/>
                  </a:cubicBezTo>
                  <a:cubicBezTo>
                    <a:pt x="22" y="19"/>
                    <a:pt x="24" y="18"/>
                    <a:pt x="25" y="16"/>
                  </a:cubicBezTo>
                  <a:cubicBezTo>
                    <a:pt x="26" y="15"/>
                    <a:pt x="26" y="12"/>
                    <a:pt x="24" y="1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2" y="1"/>
                    <a:pt x="1" y="3"/>
                  </a:cubicBezTo>
                  <a:cubicBezTo>
                    <a:pt x="0" y="4"/>
                    <a:pt x="1" y="7"/>
                    <a:pt x="3" y="8"/>
                  </a:cubicBezTo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8174041" y="2767197"/>
              <a:ext cx="101600" cy="26988"/>
            </a:xfrm>
            <a:custGeom>
              <a:avLst/>
              <a:gdLst/>
              <a:ahLst/>
              <a:cxnLst/>
              <a:rect l="l" t="t" r="r" b="b"/>
              <a:pathLst>
                <a:path w="27" h="7" extrusionOk="0">
                  <a:moveTo>
                    <a:pt x="3" y="7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6" y="7"/>
                    <a:pt x="27" y="5"/>
                    <a:pt x="27" y="3"/>
                  </a:cubicBezTo>
                  <a:cubicBezTo>
                    <a:pt x="27" y="1"/>
                    <a:pt x="26" y="0"/>
                    <a:pt x="2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8212141" y="2884672"/>
              <a:ext cx="96838" cy="66675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6" y="17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6" y="6"/>
                    <a:pt x="26" y="4"/>
                    <a:pt x="25" y="2"/>
                  </a:cubicBezTo>
                  <a:cubicBezTo>
                    <a:pt x="24" y="1"/>
                    <a:pt x="22" y="0"/>
                    <a:pt x="20" y="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2"/>
                    <a:pt x="0" y="14"/>
                    <a:pt x="1" y="16"/>
                  </a:cubicBezTo>
                  <a:cubicBezTo>
                    <a:pt x="2" y="18"/>
                    <a:pt x="5" y="18"/>
                    <a:pt x="6" y="17"/>
                  </a:cubicBezTo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8328029" y="2970397"/>
              <a:ext cx="68263" cy="98425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7" y="24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4"/>
                    <a:pt x="18" y="2"/>
                    <a:pt x="16" y="1"/>
                  </a:cubicBezTo>
                  <a:cubicBezTo>
                    <a:pt x="14" y="0"/>
                    <a:pt x="12" y="1"/>
                    <a:pt x="11" y="3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2"/>
                    <a:pt x="1" y="24"/>
                    <a:pt x="2" y="25"/>
                  </a:cubicBezTo>
                  <a:cubicBezTo>
                    <a:pt x="4" y="26"/>
                    <a:pt x="6" y="25"/>
                    <a:pt x="7" y="24"/>
                  </a:cubicBezTo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8486779" y="3003735"/>
              <a:ext cx="30163" cy="106363"/>
            </a:xfrm>
            <a:custGeom>
              <a:avLst/>
              <a:gdLst/>
              <a:ahLst/>
              <a:cxnLst/>
              <a:rect l="l" t="t" r="r" b="b"/>
              <a:pathLst>
                <a:path w="8" h="28" extrusionOk="0">
                  <a:moveTo>
                    <a:pt x="8" y="2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ubicBezTo>
                    <a:pt x="6" y="28"/>
                    <a:pt x="8" y="26"/>
                    <a:pt x="8" y="24"/>
                  </a:cubicBezTo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8605841" y="2970397"/>
              <a:ext cx="68263" cy="98425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17" y="20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6" y="1"/>
                    <a:pt x="4" y="0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2" y="25"/>
                    <a:pt x="14" y="26"/>
                    <a:pt x="16" y="25"/>
                  </a:cubicBezTo>
                  <a:cubicBezTo>
                    <a:pt x="17" y="24"/>
                    <a:pt x="18" y="22"/>
                    <a:pt x="17" y="20"/>
                  </a:cubicBezTo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8693154" y="2884672"/>
              <a:ext cx="96838" cy="66675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23" y="1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4"/>
                    <a:pt x="1" y="6"/>
                    <a:pt x="2" y="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18"/>
                    <a:pt x="24" y="18"/>
                    <a:pt x="25" y="16"/>
                  </a:cubicBezTo>
                  <a:cubicBezTo>
                    <a:pt x="26" y="14"/>
                    <a:pt x="25" y="12"/>
                    <a:pt x="23" y="11"/>
                  </a:cubicBezTo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8726491" y="2767197"/>
              <a:ext cx="101600" cy="26988"/>
            </a:xfrm>
            <a:custGeom>
              <a:avLst/>
              <a:gdLst/>
              <a:ahLst/>
              <a:cxnLst/>
              <a:rect l="l" t="t" r="r" b="b"/>
              <a:pathLst>
                <a:path w="27" h="7" extrusionOk="0">
                  <a:moveTo>
                    <a:pt x="2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6" y="7"/>
                    <a:pt x="27" y="5"/>
                    <a:pt x="27" y="3"/>
                  </a:cubicBezTo>
                  <a:cubicBezTo>
                    <a:pt x="27" y="1"/>
                    <a:pt x="26" y="0"/>
                    <a:pt x="24" y="0"/>
                  </a:cubicBezTo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58" name="Google Shape;1658;p50"/>
            <p:cNvSpPr/>
            <p:nvPr/>
          </p:nvSpPr>
          <p:spPr>
            <a:xfrm>
              <a:off x="8693154" y="2605272"/>
              <a:ext cx="96838" cy="7143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0" y="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12"/>
                    <a:pt x="0" y="15"/>
                    <a:pt x="1" y="16"/>
                  </a:cubicBezTo>
                  <a:cubicBezTo>
                    <a:pt x="2" y="18"/>
                    <a:pt x="4" y="19"/>
                    <a:pt x="6" y="1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6" y="4"/>
                    <a:pt x="25" y="3"/>
                  </a:cubicBezTo>
                  <a:cubicBezTo>
                    <a:pt x="24" y="1"/>
                    <a:pt x="22" y="0"/>
                    <a:pt x="20" y="1"/>
                  </a:cubicBezTo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59" name="Google Shape;1659;p50"/>
            <p:cNvSpPr/>
            <p:nvPr/>
          </p:nvSpPr>
          <p:spPr>
            <a:xfrm>
              <a:off x="8605841" y="2492559"/>
              <a:ext cx="68263" cy="93663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1" y="2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3"/>
                    <a:pt x="2" y="24"/>
                  </a:cubicBezTo>
                  <a:cubicBezTo>
                    <a:pt x="4" y="25"/>
                    <a:pt x="6" y="25"/>
                    <a:pt x="7" y="23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4"/>
                    <a:pt x="17" y="2"/>
                    <a:pt x="16" y="1"/>
                  </a:cubicBezTo>
                  <a:cubicBezTo>
                    <a:pt x="14" y="0"/>
                    <a:pt x="12" y="0"/>
                    <a:pt x="11" y="2"/>
                  </a:cubicBezTo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60" name="Google Shape;1660;p50"/>
            <p:cNvSpPr/>
            <p:nvPr/>
          </p:nvSpPr>
          <p:spPr>
            <a:xfrm>
              <a:off x="8380416" y="2590985"/>
              <a:ext cx="136525" cy="277813"/>
            </a:xfrm>
            <a:custGeom>
              <a:avLst/>
              <a:gdLst/>
              <a:ahLst/>
              <a:cxnLst/>
              <a:rect l="l" t="t" r="r" b="b"/>
              <a:pathLst>
                <a:path w="36" h="74" extrusionOk="0">
                  <a:moveTo>
                    <a:pt x="28" y="3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0" y="68"/>
                    <a:pt x="0" y="70"/>
                    <a:pt x="1" y="72"/>
                  </a:cubicBezTo>
                  <a:cubicBezTo>
                    <a:pt x="2" y="74"/>
                    <a:pt x="5" y="74"/>
                    <a:pt x="6" y="7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5" y="53"/>
                    <a:pt x="36" y="52"/>
                    <a:pt x="36" y="5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1"/>
                    <a:pt x="34" y="0"/>
                    <a:pt x="32" y="0"/>
                  </a:cubicBezTo>
                  <a:cubicBezTo>
                    <a:pt x="30" y="0"/>
                    <a:pt x="28" y="1"/>
                    <a:pt x="28" y="3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61" name="Google Shape;1661;p50"/>
            <p:cNvSpPr/>
            <p:nvPr/>
          </p:nvSpPr>
          <p:spPr>
            <a:xfrm>
              <a:off x="8478841" y="2759260"/>
              <a:ext cx="44450" cy="42863"/>
            </a:xfrm>
            <a:prstGeom prst="ellipse">
              <a:avLst/>
            </a:pr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</p:grpSp>
      <p:sp>
        <p:nvSpPr>
          <p:cNvPr id="1662" name="Google Shape;1662;p50"/>
          <p:cNvSpPr/>
          <p:nvPr/>
        </p:nvSpPr>
        <p:spPr>
          <a:xfrm>
            <a:off x="10599741" y="4615048"/>
            <a:ext cx="63500" cy="30163"/>
          </a:xfrm>
          <a:custGeom>
            <a:avLst/>
            <a:gdLst/>
            <a:ahLst/>
            <a:cxnLst/>
            <a:rect l="l" t="t" r="r" b="b"/>
            <a:pathLst>
              <a:path w="17" h="8" extrusionOk="0">
                <a:moveTo>
                  <a:pt x="4" y="8"/>
                </a:moveTo>
                <a:cubicBezTo>
                  <a:pt x="13" y="8"/>
                  <a:pt x="13" y="8"/>
                  <a:pt x="13" y="8"/>
                </a:cubicBezTo>
                <a:cubicBezTo>
                  <a:pt x="15" y="8"/>
                  <a:pt x="17" y="6"/>
                  <a:pt x="17" y="4"/>
                </a:cubicBezTo>
                <a:cubicBezTo>
                  <a:pt x="17" y="2"/>
                  <a:pt x="15" y="0"/>
                  <a:pt x="13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63" name="Google Shape;1663;p50"/>
          <p:cNvSpPr/>
          <p:nvPr/>
        </p:nvSpPr>
        <p:spPr>
          <a:xfrm>
            <a:off x="10434641" y="4615048"/>
            <a:ext cx="123825" cy="30163"/>
          </a:xfrm>
          <a:custGeom>
            <a:avLst/>
            <a:gdLst/>
            <a:ahLst/>
            <a:cxnLst/>
            <a:rect l="l" t="t" r="r" b="b"/>
            <a:pathLst>
              <a:path w="33" h="8" extrusionOk="0">
                <a:moveTo>
                  <a:pt x="4" y="8"/>
                </a:moveTo>
                <a:cubicBezTo>
                  <a:pt x="29" y="8"/>
                  <a:pt x="29" y="8"/>
                  <a:pt x="29" y="8"/>
                </a:cubicBezTo>
                <a:cubicBezTo>
                  <a:pt x="32" y="8"/>
                  <a:pt x="33" y="6"/>
                  <a:pt x="33" y="4"/>
                </a:cubicBezTo>
                <a:cubicBezTo>
                  <a:pt x="33" y="2"/>
                  <a:pt x="32" y="0"/>
                  <a:pt x="2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64" name="Google Shape;1664;p50"/>
          <p:cNvSpPr/>
          <p:nvPr/>
        </p:nvSpPr>
        <p:spPr>
          <a:xfrm>
            <a:off x="10588629" y="4519798"/>
            <a:ext cx="63500" cy="30163"/>
          </a:xfrm>
          <a:custGeom>
            <a:avLst/>
            <a:gdLst/>
            <a:ahLst/>
            <a:cxnLst/>
            <a:rect l="l" t="t" r="r" b="b"/>
            <a:pathLst>
              <a:path w="17" h="8" extrusionOk="0">
                <a:moveTo>
                  <a:pt x="13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6" y="8"/>
                  <a:pt x="17" y="6"/>
                  <a:pt x="17" y="4"/>
                </a:cubicBezTo>
                <a:cubicBezTo>
                  <a:pt x="17" y="1"/>
                  <a:pt x="16" y="0"/>
                  <a:pt x="13" y="0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65" name="Google Shape;1665;p50"/>
          <p:cNvSpPr/>
          <p:nvPr/>
        </p:nvSpPr>
        <p:spPr>
          <a:xfrm>
            <a:off x="10693404" y="4519798"/>
            <a:ext cx="123825" cy="30163"/>
          </a:xfrm>
          <a:custGeom>
            <a:avLst/>
            <a:gdLst/>
            <a:ahLst/>
            <a:cxnLst/>
            <a:rect l="l" t="t" r="r" b="b"/>
            <a:pathLst>
              <a:path w="33" h="8" extrusionOk="0">
                <a:moveTo>
                  <a:pt x="29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31" y="8"/>
                  <a:pt x="33" y="6"/>
                  <a:pt x="33" y="4"/>
                </a:cubicBezTo>
                <a:cubicBezTo>
                  <a:pt x="33" y="1"/>
                  <a:pt x="31" y="0"/>
                  <a:pt x="29" y="0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66" name="Google Shape;1666;p50"/>
          <p:cNvSpPr/>
          <p:nvPr/>
        </p:nvSpPr>
        <p:spPr>
          <a:xfrm>
            <a:off x="8613779" y="3406960"/>
            <a:ext cx="63500" cy="30163"/>
          </a:xfrm>
          <a:custGeom>
            <a:avLst/>
            <a:gdLst/>
            <a:ahLst/>
            <a:cxnLst/>
            <a:rect l="l" t="t" r="r" b="b"/>
            <a:pathLst>
              <a:path w="17" h="8" extrusionOk="0">
                <a:moveTo>
                  <a:pt x="4" y="8"/>
                </a:moveTo>
                <a:cubicBezTo>
                  <a:pt x="13" y="8"/>
                  <a:pt x="13" y="8"/>
                  <a:pt x="13" y="8"/>
                </a:cubicBezTo>
                <a:cubicBezTo>
                  <a:pt x="15" y="8"/>
                  <a:pt x="17" y="6"/>
                  <a:pt x="17" y="4"/>
                </a:cubicBezTo>
                <a:cubicBezTo>
                  <a:pt x="17" y="2"/>
                  <a:pt x="15" y="0"/>
                  <a:pt x="13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67" name="Google Shape;1667;p50"/>
          <p:cNvSpPr/>
          <p:nvPr/>
        </p:nvSpPr>
        <p:spPr>
          <a:xfrm>
            <a:off x="8451854" y="3406960"/>
            <a:ext cx="123825" cy="30163"/>
          </a:xfrm>
          <a:custGeom>
            <a:avLst/>
            <a:gdLst/>
            <a:ahLst/>
            <a:cxnLst/>
            <a:rect l="l" t="t" r="r" b="b"/>
            <a:pathLst>
              <a:path w="33" h="8" extrusionOk="0">
                <a:moveTo>
                  <a:pt x="4" y="8"/>
                </a:moveTo>
                <a:cubicBezTo>
                  <a:pt x="29" y="8"/>
                  <a:pt x="29" y="8"/>
                  <a:pt x="29" y="8"/>
                </a:cubicBezTo>
                <a:cubicBezTo>
                  <a:pt x="31" y="8"/>
                  <a:pt x="33" y="6"/>
                  <a:pt x="33" y="4"/>
                </a:cubicBezTo>
                <a:cubicBezTo>
                  <a:pt x="33" y="2"/>
                  <a:pt x="31" y="0"/>
                  <a:pt x="29" y="0"/>
                </a:cubicBezTo>
                <a:cubicBezTo>
                  <a:pt x="4" y="0"/>
                  <a:pt x="4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68" name="Google Shape;1668;p50"/>
          <p:cNvSpPr/>
          <p:nvPr/>
        </p:nvSpPr>
        <p:spPr>
          <a:xfrm>
            <a:off x="8605841" y="3313297"/>
            <a:ext cx="63500" cy="30163"/>
          </a:xfrm>
          <a:custGeom>
            <a:avLst/>
            <a:gdLst/>
            <a:ahLst/>
            <a:cxnLst/>
            <a:rect l="l" t="t" r="r" b="b"/>
            <a:pathLst>
              <a:path w="17" h="8" extrusionOk="0">
                <a:moveTo>
                  <a:pt x="13" y="0"/>
                </a:moveTo>
                <a:cubicBezTo>
                  <a:pt x="4" y="0"/>
                  <a:pt x="4" y="0"/>
                  <a:pt x="4" y="0"/>
                </a:cubicBezTo>
                <a:cubicBezTo>
                  <a:pt x="1" y="0"/>
                  <a:pt x="0" y="1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5" y="8"/>
                  <a:pt x="17" y="6"/>
                  <a:pt x="17" y="4"/>
                </a:cubicBezTo>
                <a:cubicBezTo>
                  <a:pt x="17" y="1"/>
                  <a:pt x="15" y="0"/>
                  <a:pt x="13" y="0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69" name="Google Shape;1669;p50"/>
          <p:cNvSpPr/>
          <p:nvPr/>
        </p:nvSpPr>
        <p:spPr>
          <a:xfrm>
            <a:off x="8707441" y="3313297"/>
            <a:ext cx="123825" cy="30163"/>
          </a:xfrm>
          <a:custGeom>
            <a:avLst/>
            <a:gdLst/>
            <a:ahLst/>
            <a:cxnLst/>
            <a:rect l="l" t="t" r="r" b="b"/>
            <a:pathLst>
              <a:path w="33" h="8" extrusionOk="0">
                <a:moveTo>
                  <a:pt x="29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31" y="8"/>
                  <a:pt x="33" y="6"/>
                  <a:pt x="33" y="4"/>
                </a:cubicBezTo>
                <a:cubicBezTo>
                  <a:pt x="33" y="1"/>
                  <a:pt x="31" y="0"/>
                  <a:pt x="29" y="0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70" name="Google Shape;1670;p50"/>
          <p:cNvSpPr/>
          <p:nvPr/>
        </p:nvSpPr>
        <p:spPr>
          <a:xfrm>
            <a:off x="7727953" y="3418072"/>
            <a:ext cx="3543301" cy="1639888"/>
          </a:xfrm>
          <a:prstGeom prst="rect">
            <a:avLst/>
          </a:prstGeom>
          <a:solidFill>
            <a:srgbClr val="89F8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71" name="Google Shape;1671;p50"/>
          <p:cNvSpPr/>
          <p:nvPr/>
        </p:nvSpPr>
        <p:spPr>
          <a:xfrm>
            <a:off x="7840666" y="3530785"/>
            <a:ext cx="3317875" cy="1414463"/>
          </a:xfrm>
          <a:custGeom>
            <a:avLst/>
            <a:gdLst/>
            <a:ahLst/>
            <a:cxnLst/>
            <a:rect l="l" t="t" r="r" b="b"/>
            <a:pathLst>
              <a:path w="884" h="376" extrusionOk="0">
                <a:moveTo>
                  <a:pt x="884" y="12"/>
                </a:moveTo>
                <a:cubicBezTo>
                  <a:pt x="884" y="4"/>
                  <a:pt x="884" y="4"/>
                  <a:pt x="884" y="4"/>
                </a:cubicBezTo>
                <a:cubicBezTo>
                  <a:pt x="884" y="2"/>
                  <a:pt x="883" y="0"/>
                  <a:pt x="880" y="0"/>
                </a:cubicBezTo>
                <a:cubicBezTo>
                  <a:pt x="878" y="0"/>
                  <a:pt x="876" y="2"/>
                  <a:pt x="876" y="4"/>
                </a:cubicBezTo>
                <a:cubicBezTo>
                  <a:pt x="876" y="12"/>
                  <a:pt x="876" y="12"/>
                  <a:pt x="876" y="12"/>
                </a:cubicBezTo>
                <a:cubicBezTo>
                  <a:pt x="876" y="14"/>
                  <a:pt x="878" y="16"/>
                  <a:pt x="880" y="16"/>
                </a:cubicBezTo>
                <a:cubicBezTo>
                  <a:pt x="883" y="16"/>
                  <a:pt x="884" y="14"/>
                  <a:pt x="884" y="12"/>
                </a:cubicBezTo>
                <a:close/>
                <a:moveTo>
                  <a:pt x="884" y="44"/>
                </a:moveTo>
                <a:cubicBezTo>
                  <a:pt x="884" y="28"/>
                  <a:pt x="884" y="28"/>
                  <a:pt x="884" y="28"/>
                </a:cubicBezTo>
                <a:cubicBezTo>
                  <a:pt x="884" y="26"/>
                  <a:pt x="883" y="24"/>
                  <a:pt x="880" y="24"/>
                </a:cubicBezTo>
                <a:cubicBezTo>
                  <a:pt x="878" y="24"/>
                  <a:pt x="876" y="26"/>
                  <a:pt x="876" y="28"/>
                </a:cubicBezTo>
                <a:cubicBezTo>
                  <a:pt x="876" y="44"/>
                  <a:pt x="876" y="44"/>
                  <a:pt x="876" y="44"/>
                </a:cubicBezTo>
                <a:cubicBezTo>
                  <a:pt x="876" y="46"/>
                  <a:pt x="878" y="48"/>
                  <a:pt x="880" y="48"/>
                </a:cubicBezTo>
                <a:cubicBezTo>
                  <a:pt x="883" y="48"/>
                  <a:pt x="884" y="46"/>
                  <a:pt x="884" y="44"/>
                </a:cubicBezTo>
                <a:close/>
                <a:moveTo>
                  <a:pt x="884" y="76"/>
                </a:moveTo>
                <a:cubicBezTo>
                  <a:pt x="884" y="60"/>
                  <a:pt x="884" y="60"/>
                  <a:pt x="884" y="60"/>
                </a:cubicBezTo>
                <a:cubicBezTo>
                  <a:pt x="884" y="58"/>
                  <a:pt x="883" y="56"/>
                  <a:pt x="880" y="56"/>
                </a:cubicBezTo>
                <a:cubicBezTo>
                  <a:pt x="878" y="56"/>
                  <a:pt x="876" y="58"/>
                  <a:pt x="876" y="60"/>
                </a:cubicBezTo>
                <a:cubicBezTo>
                  <a:pt x="876" y="76"/>
                  <a:pt x="876" y="76"/>
                  <a:pt x="876" y="76"/>
                </a:cubicBezTo>
                <a:cubicBezTo>
                  <a:pt x="876" y="78"/>
                  <a:pt x="878" y="80"/>
                  <a:pt x="880" y="80"/>
                </a:cubicBezTo>
                <a:cubicBezTo>
                  <a:pt x="883" y="80"/>
                  <a:pt x="884" y="78"/>
                  <a:pt x="884" y="76"/>
                </a:cubicBezTo>
                <a:close/>
                <a:moveTo>
                  <a:pt x="884" y="108"/>
                </a:moveTo>
                <a:cubicBezTo>
                  <a:pt x="884" y="92"/>
                  <a:pt x="884" y="92"/>
                  <a:pt x="884" y="92"/>
                </a:cubicBezTo>
                <a:cubicBezTo>
                  <a:pt x="884" y="90"/>
                  <a:pt x="883" y="88"/>
                  <a:pt x="880" y="88"/>
                </a:cubicBezTo>
                <a:cubicBezTo>
                  <a:pt x="878" y="88"/>
                  <a:pt x="876" y="90"/>
                  <a:pt x="876" y="92"/>
                </a:cubicBezTo>
                <a:cubicBezTo>
                  <a:pt x="876" y="108"/>
                  <a:pt x="876" y="108"/>
                  <a:pt x="876" y="108"/>
                </a:cubicBezTo>
                <a:cubicBezTo>
                  <a:pt x="876" y="110"/>
                  <a:pt x="878" y="112"/>
                  <a:pt x="880" y="112"/>
                </a:cubicBezTo>
                <a:cubicBezTo>
                  <a:pt x="883" y="112"/>
                  <a:pt x="884" y="110"/>
                  <a:pt x="884" y="108"/>
                </a:cubicBezTo>
                <a:close/>
                <a:moveTo>
                  <a:pt x="884" y="140"/>
                </a:moveTo>
                <a:cubicBezTo>
                  <a:pt x="884" y="124"/>
                  <a:pt x="884" y="124"/>
                  <a:pt x="884" y="124"/>
                </a:cubicBezTo>
                <a:cubicBezTo>
                  <a:pt x="884" y="122"/>
                  <a:pt x="883" y="120"/>
                  <a:pt x="880" y="120"/>
                </a:cubicBezTo>
                <a:cubicBezTo>
                  <a:pt x="878" y="120"/>
                  <a:pt x="876" y="122"/>
                  <a:pt x="876" y="124"/>
                </a:cubicBezTo>
                <a:cubicBezTo>
                  <a:pt x="876" y="140"/>
                  <a:pt x="876" y="140"/>
                  <a:pt x="876" y="140"/>
                </a:cubicBezTo>
                <a:cubicBezTo>
                  <a:pt x="876" y="142"/>
                  <a:pt x="878" y="144"/>
                  <a:pt x="880" y="144"/>
                </a:cubicBezTo>
                <a:cubicBezTo>
                  <a:pt x="883" y="144"/>
                  <a:pt x="884" y="142"/>
                  <a:pt x="884" y="140"/>
                </a:cubicBezTo>
                <a:close/>
                <a:moveTo>
                  <a:pt x="884" y="172"/>
                </a:moveTo>
                <a:cubicBezTo>
                  <a:pt x="884" y="156"/>
                  <a:pt x="884" y="156"/>
                  <a:pt x="884" y="156"/>
                </a:cubicBezTo>
                <a:cubicBezTo>
                  <a:pt x="884" y="154"/>
                  <a:pt x="883" y="152"/>
                  <a:pt x="880" y="152"/>
                </a:cubicBezTo>
                <a:cubicBezTo>
                  <a:pt x="878" y="152"/>
                  <a:pt x="876" y="154"/>
                  <a:pt x="876" y="156"/>
                </a:cubicBezTo>
                <a:cubicBezTo>
                  <a:pt x="876" y="172"/>
                  <a:pt x="876" y="172"/>
                  <a:pt x="876" y="172"/>
                </a:cubicBezTo>
                <a:cubicBezTo>
                  <a:pt x="876" y="174"/>
                  <a:pt x="878" y="176"/>
                  <a:pt x="880" y="176"/>
                </a:cubicBezTo>
                <a:cubicBezTo>
                  <a:pt x="883" y="176"/>
                  <a:pt x="884" y="174"/>
                  <a:pt x="884" y="172"/>
                </a:cubicBezTo>
                <a:close/>
                <a:moveTo>
                  <a:pt x="884" y="204"/>
                </a:moveTo>
                <a:cubicBezTo>
                  <a:pt x="884" y="188"/>
                  <a:pt x="884" y="188"/>
                  <a:pt x="884" y="188"/>
                </a:cubicBezTo>
                <a:cubicBezTo>
                  <a:pt x="884" y="186"/>
                  <a:pt x="883" y="184"/>
                  <a:pt x="880" y="184"/>
                </a:cubicBezTo>
                <a:cubicBezTo>
                  <a:pt x="878" y="184"/>
                  <a:pt x="876" y="186"/>
                  <a:pt x="876" y="188"/>
                </a:cubicBezTo>
                <a:cubicBezTo>
                  <a:pt x="876" y="204"/>
                  <a:pt x="876" y="204"/>
                  <a:pt x="876" y="204"/>
                </a:cubicBezTo>
                <a:cubicBezTo>
                  <a:pt x="876" y="206"/>
                  <a:pt x="878" y="208"/>
                  <a:pt x="880" y="208"/>
                </a:cubicBezTo>
                <a:cubicBezTo>
                  <a:pt x="883" y="208"/>
                  <a:pt x="884" y="206"/>
                  <a:pt x="884" y="204"/>
                </a:cubicBezTo>
                <a:close/>
                <a:moveTo>
                  <a:pt x="884" y="236"/>
                </a:moveTo>
                <a:cubicBezTo>
                  <a:pt x="884" y="220"/>
                  <a:pt x="884" y="220"/>
                  <a:pt x="884" y="220"/>
                </a:cubicBezTo>
                <a:cubicBezTo>
                  <a:pt x="884" y="218"/>
                  <a:pt x="883" y="216"/>
                  <a:pt x="880" y="216"/>
                </a:cubicBezTo>
                <a:cubicBezTo>
                  <a:pt x="878" y="216"/>
                  <a:pt x="876" y="218"/>
                  <a:pt x="876" y="220"/>
                </a:cubicBezTo>
                <a:cubicBezTo>
                  <a:pt x="876" y="236"/>
                  <a:pt x="876" y="236"/>
                  <a:pt x="876" y="236"/>
                </a:cubicBezTo>
                <a:cubicBezTo>
                  <a:pt x="876" y="238"/>
                  <a:pt x="878" y="240"/>
                  <a:pt x="880" y="240"/>
                </a:cubicBezTo>
                <a:cubicBezTo>
                  <a:pt x="883" y="240"/>
                  <a:pt x="884" y="238"/>
                  <a:pt x="884" y="236"/>
                </a:cubicBezTo>
                <a:close/>
                <a:moveTo>
                  <a:pt x="884" y="268"/>
                </a:moveTo>
                <a:cubicBezTo>
                  <a:pt x="884" y="252"/>
                  <a:pt x="884" y="252"/>
                  <a:pt x="884" y="252"/>
                </a:cubicBezTo>
                <a:cubicBezTo>
                  <a:pt x="884" y="250"/>
                  <a:pt x="883" y="248"/>
                  <a:pt x="880" y="248"/>
                </a:cubicBezTo>
                <a:cubicBezTo>
                  <a:pt x="878" y="248"/>
                  <a:pt x="876" y="250"/>
                  <a:pt x="876" y="252"/>
                </a:cubicBezTo>
                <a:cubicBezTo>
                  <a:pt x="876" y="268"/>
                  <a:pt x="876" y="268"/>
                  <a:pt x="876" y="268"/>
                </a:cubicBezTo>
                <a:cubicBezTo>
                  <a:pt x="876" y="270"/>
                  <a:pt x="878" y="272"/>
                  <a:pt x="880" y="272"/>
                </a:cubicBezTo>
                <a:cubicBezTo>
                  <a:pt x="883" y="272"/>
                  <a:pt x="884" y="270"/>
                  <a:pt x="884" y="268"/>
                </a:cubicBezTo>
                <a:close/>
                <a:moveTo>
                  <a:pt x="884" y="300"/>
                </a:moveTo>
                <a:cubicBezTo>
                  <a:pt x="884" y="284"/>
                  <a:pt x="884" y="284"/>
                  <a:pt x="884" y="284"/>
                </a:cubicBezTo>
                <a:cubicBezTo>
                  <a:pt x="884" y="282"/>
                  <a:pt x="883" y="280"/>
                  <a:pt x="880" y="280"/>
                </a:cubicBezTo>
                <a:cubicBezTo>
                  <a:pt x="878" y="280"/>
                  <a:pt x="876" y="282"/>
                  <a:pt x="876" y="284"/>
                </a:cubicBezTo>
                <a:cubicBezTo>
                  <a:pt x="876" y="300"/>
                  <a:pt x="876" y="300"/>
                  <a:pt x="876" y="300"/>
                </a:cubicBezTo>
                <a:cubicBezTo>
                  <a:pt x="876" y="302"/>
                  <a:pt x="878" y="304"/>
                  <a:pt x="880" y="304"/>
                </a:cubicBezTo>
                <a:cubicBezTo>
                  <a:pt x="883" y="304"/>
                  <a:pt x="884" y="302"/>
                  <a:pt x="884" y="300"/>
                </a:cubicBezTo>
                <a:close/>
                <a:moveTo>
                  <a:pt x="884" y="333"/>
                </a:moveTo>
                <a:cubicBezTo>
                  <a:pt x="884" y="330"/>
                  <a:pt x="884" y="327"/>
                  <a:pt x="884" y="324"/>
                </a:cubicBezTo>
                <a:cubicBezTo>
                  <a:pt x="884" y="316"/>
                  <a:pt x="884" y="316"/>
                  <a:pt x="884" y="316"/>
                </a:cubicBezTo>
                <a:cubicBezTo>
                  <a:pt x="884" y="314"/>
                  <a:pt x="883" y="312"/>
                  <a:pt x="880" y="312"/>
                </a:cubicBezTo>
                <a:cubicBezTo>
                  <a:pt x="878" y="312"/>
                  <a:pt x="876" y="314"/>
                  <a:pt x="876" y="316"/>
                </a:cubicBezTo>
                <a:cubicBezTo>
                  <a:pt x="876" y="324"/>
                  <a:pt x="876" y="324"/>
                  <a:pt x="876" y="324"/>
                </a:cubicBezTo>
                <a:cubicBezTo>
                  <a:pt x="876" y="327"/>
                  <a:pt x="876" y="329"/>
                  <a:pt x="876" y="331"/>
                </a:cubicBezTo>
                <a:cubicBezTo>
                  <a:pt x="875" y="334"/>
                  <a:pt x="877" y="336"/>
                  <a:pt x="879" y="336"/>
                </a:cubicBezTo>
                <a:cubicBezTo>
                  <a:pt x="881" y="336"/>
                  <a:pt x="883" y="335"/>
                  <a:pt x="884" y="333"/>
                </a:cubicBezTo>
                <a:close/>
                <a:moveTo>
                  <a:pt x="867" y="363"/>
                </a:moveTo>
                <a:cubicBezTo>
                  <a:pt x="872" y="359"/>
                  <a:pt x="875" y="354"/>
                  <a:pt x="878" y="349"/>
                </a:cubicBezTo>
                <a:cubicBezTo>
                  <a:pt x="879" y="347"/>
                  <a:pt x="878" y="345"/>
                  <a:pt x="876" y="344"/>
                </a:cubicBezTo>
                <a:cubicBezTo>
                  <a:pt x="875" y="343"/>
                  <a:pt x="872" y="343"/>
                  <a:pt x="871" y="345"/>
                </a:cubicBezTo>
                <a:cubicBezTo>
                  <a:pt x="869" y="350"/>
                  <a:pt x="866" y="353"/>
                  <a:pt x="862" y="357"/>
                </a:cubicBezTo>
                <a:cubicBezTo>
                  <a:pt x="860" y="358"/>
                  <a:pt x="860" y="361"/>
                  <a:pt x="862" y="362"/>
                </a:cubicBezTo>
                <a:cubicBezTo>
                  <a:pt x="863" y="364"/>
                  <a:pt x="866" y="364"/>
                  <a:pt x="867" y="363"/>
                </a:cubicBezTo>
                <a:close/>
                <a:moveTo>
                  <a:pt x="836" y="376"/>
                </a:moveTo>
                <a:cubicBezTo>
                  <a:pt x="842" y="376"/>
                  <a:pt x="848" y="374"/>
                  <a:pt x="853" y="372"/>
                </a:cubicBezTo>
                <a:cubicBezTo>
                  <a:pt x="855" y="371"/>
                  <a:pt x="856" y="369"/>
                  <a:pt x="855" y="367"/>
                </a:cubicBezTo>
                <a:cubicBezTo>
                  <a:pt x="854" y="365"/>
                  <a:pt x="852" y="364"/>
                  <a:pt x="850" y="365"/>
                </a:cubicBezTo>
                <a:cubicBezTo>
                  <a:pt x="845" y="367"/>
                  <a:pt x="841" y="368"/>
                  <a:pt x="836" y="368"/>
                </a:cubicBezTo>
                <a:cubicBezTo>
                  <a:pt x="833" y="368"/>
                  <a:pt x="832" y="370"/>
                  <a:pt x="832" y="372"/>
                </a:cubicBezTo>
                <a:cubicBezTo>
                  <a:pt x="832" y="375"/>
                  <a:pt x="834" y="376"/>
                  <a:pt x="836" y="376"/>
                </a:cubicBezTo>
                <a:close/>
                <a:moveTo>
                  <a:pt x="804" y="376"/>
                </a:moveTo>
                <a:cubicBezTo>
                  <a:pt x="820" y="376"/>
                  <a:pt x="820" y="376"/>
                  <a:pt x="820" y="376"/>
                </a:cubicBezTo>
                <a:cubicBezTo>
                  <a:pt x="822" y="376"/>
                  <a:pt x="824" y="375"/>
                  <a:pt x="824" y="372"/>
                </a:cubicBezTo>
                <a:cubicBezTo>
                  <a:pt x="824" y="370"/>
                  <a:pt x="822" y="368"/>
                  <a:pt x="820" y="368"/>
                </a:cubicBezTo>
                <a:cubicBezTo>
                  <a:pt x="804" y="368"/>
                  <a:pt x="804" y="368"/>
                  <a:pt x="804" y="368"/>
                </a:cubicBezTo>
                <a:cubicBezTo>
                  <a:pt x="802" y="368"/>
                  <a:pt x="800" y="370"/>
                  <a:pt x="800" y="372"/>
                </a:cubicBezTo>
                <a:cubicBezTo>
                  <a:pt x="800" y="375"/>
                  <a:pt x="802" y="376"/>
                  <a:pt x="804" y="376"/>
                </a:cubicBezTo>
                <a:close/>
                <a:moveTo>
                  <a:pt x="772" y="376"/>
                </a:moveTo>
                <a:cubicBezTo>
                  <a:pt x="788" y="376"/>
                  <a:pt x="788" y="376"/>
                  <a:pt x="788" y="376"/>
                </a:cubicBezTo>
                <a:cubicBezTo>
                  <a:pt x="790" y="376"/>
                  <a:pt x="792" y="375"/>
                  <a:pt x="792" y="372"/>
                </a:cubicBezTo>
                <a:cubicBezTo>
                  <a:pt x="792" y="370"/>
                  <a:pt x="790" y="368"/>
                  <a:pt x="788" y="368"/>
                </a:cubicBezTo>
                <a:cubicBezTo>
                  <a:pt x="772" y="368"/>
                  <a:pt x="772" y="368"/>
                  <a:pt x="772" y="368"/>
                </a:cubicBezTo>
                <a:cubicBezTo>
                  <a:pt x="770" y="368"/>
                  <a:pt x="768" y="370"/>
                  <a:pt x="768" y="372"/>
                </a:cubicBezTo>
                <a:cubicBezTo>
                  <a:pt x="768" y="375"/>
                  <a:pt x="770" y="376"/>
                  <a:pt x="772" y="376"/>
                </a:cubicBezTo>
                <a:close/>
                <a:moveTo>
                  <a:pt x="740" y="376"/>
                </a:moveTo>
                <a:cubicBezTo>
                  <a:pt x="756" y="376"/>
                  <a:pt x="756" y="376"/>
                  <a:pt x="756" y="376"/>
                </a:cubicBezTo>
                <a:cubicBezTo>
                  <a:pt x="758" y="376"/>
                  <a:pt x="760" y="375"/>
                  <a:pt x="760" y="372"/>
                </a:cubicBezTo>
                <a:cubicBezTo>
                  <a:pt x="760" y="370"/>
                  <a:pt x="758" y="368"/>
                  <a:pt x="756" y="368"/>
                </a:cubicBezTo>
                <a:cubicBezTo>
                  <a:pt x="740" y="368"/>
                  <a:pt x="740" y="368"/>
                  <a:pt x="740" y="368"/>
                </a:cubicBezTo>
                <a:cubicBezTo>
                  <a:pt x="738" y="368"/>
                  <a:pt x="736" y="370"/>
                  <a:pt x="736" y="372"/>
                </a:cubicBezTo>
                <a:cubicBezTo>
                  <a:pt x="736" y="375"/>
                  <a:pt x="738" y="376"/>
                  <a:pt x="740" y="376"/>
                </a:cubicBezTo>
                <a:close/>
                <a:moveTo>
                  <a:pt x="708" y="376"/>
                </a:moveTo>
                <a:cubicBezTo>
                  <a:pt x="724" y="376"/>
                  <a:pt x="724" y="376"/>
                  <a:pt x="724" y="376"/>
                </a:cubicBezTo>
                <a:cubicBezTo>
                  <a:pt x="726" y="376"/>
                  <a:pt x="728" y="375"/>
                  <a:pt x="728" y="372"/>
                </a:cubicBezTo>
                <a:cubicBezTo>
                  <a:pt x="728" y="370"/>
                  <a:pt x="726" y="368"/>
                  <a:pt x="724" y="368"/>
                </a:cubicBezTo>
                <a:cubicBezTo>
                  <a:pt x="708" y="368"/>
                  <a:pt x="708" y="368"/>
                  <a:pt x="708" y="368"/>
                </a:cubicBezTo>
                <a:cubicBezTo>
                  <a:pt x="706" y="368"/>
                  <a:pt x="704" y="370"/>
                  <a:pt x="704" y="372"/>
                </a:cubicBezTo>
                <a:cubicBezTo>
                  <a:pt x="704" y="375"/>
                  <a:pt x="706" y="376"/>
                  <a:pt x="708" y="376"/>
                </a:cubicBezTo>
                <a:close/>
                <a:moveTo>
                  <a:pt x="676" y="376"/>
                </a:moveTo>
                <a:cubicBezTo>
                  <a:pt x="692" y="376"/>
                  <a:pt x="692" y="376"/>
                  <a:pt x="692" y="376"/>
                </a:cubicBezTo>
                <a:cubicBezTo>
                  <a:pt x="694" y="376"/>
                  <a:pt x="696" y="375"/>
                  <a:pt x="696" y="372"/>
                </a:cubicBezTo>
                <a:cubicBezTo>
                  <a:pt x="696" y="370"/>
                  <a:pt x="694" y="368"/>
                  <a:pt x="692" y="368"/>
                </a:cubicBezTo>
                <a:cubicBezTo>
                  <a:pt x="676" y="368"/>
                  <a:pt x="676" y="368"/>
                  <a:pt x="676" y="368"/>
                </a:cubicBezTo>
                <a:cubicBezTo>
                  <a:pt x="674" y="368"/>
                  <a:pt x="672" y="370"/>
                  <a:pt x="672" y="372"/>
                </a:cubicBezTo>
                <a:cubicBezTo>
                  <a:pt x="672" y="375"/>
                  <a:pt x="674" y="376"/>
                  <a:pt x="676" y="376"/>
                </a:cubicBezTo>
                <a:close/>
                <a:moveTo>
                  <a:pt x="644" y="376"/>
                </a:moveTo>
                <a:cubicBezTo>
                  <a:pt x="660" y="376"/>
                  <a:pt x="660" y="376"/>
                  <a:pt x="660" y="376"/>
                </a:cubicBezTo>
                <a:cubicBezTo>
                  <a:pt x="662" y="376"/>
                  <a:pt x="664" y="375"/>
                  <a:pt x="664" y="372"/>
                </a:cubicBezTo>
                <a:cubicBezTo>
                  <a:pt x="664" y="370"/>
                  <a:pt x="662" y="368"/>
                  <a:pt x="660" y="368"/>
                </a:cubicBezTo>
                <a:cubicBezTo>
                  <a:pt x="644" y="368"/>
                  <a:pt x="644" y="368"/>
                  <a:pt x="644" y="368"/>
                </a:cubicBezTo>
                <a:cubicBezTo>
                  <a:pt x="642" y="368"/>
                  <a:pt x="640" y="370"/>
                  <a:pt x="640" y="372"/>
                </a:cubicBezTo>
                <a:cubicBezTo>
                  <a:pt x="640" y="375"/>
                  <a:pt x="642" y="376"/>
                  <a:pt x="644" y="376"/>
                </a:cubicBezTo>
                <a:close/>
                <a:moveTo>
                  <a:pt x="612" y="376"/>
                </a:moveTo>
                <a:cubicBezTo>
                  <a:pt x="628" y="376"/>
                  <a:pt x="628" y="376"/>
                  <a:pt x="628" y="376"/>
                </a:cubicBezTo>
                <a:cubicBezTo>
                  <a:pt x="630" y="376"/>
                  <a:pt x="632" y="375"/>
                  <a:pt x="632" y="372"/>
                </a:cubicBezTo>
                <a:cubicBezTo>
                  <a:pt x="632" y="370"/>
                  <a:pt x="630" y="368"/>
                  <a:pt x="628" y="368"/>
                </a:cubicBezTo>
                <a:cubicBezTo>
                  <a:pt x="612" y="368"/>
                  <a:pt x="612" y="368"/>
                  <a:pt x="612" y="368"/>
                </a:cubicBezTo>
                <a:cubicBezTo>
                  <a:pt x="610" y="368"/>
                  <a:pt x="608" y="370"/>
                  <a:pt x="608" y="372"/>
                </a:cubicBezTo>
                <a:cubicBezTo>
                  <a:pt x="608" y="375"/>
                  <a:pt x="610" y="376"/>
                  <a:pt x="612" y="376"/>
                </a:cubicBezTo>
                <a:close/>
                <a:moveTo>
                  <a:pt x="580" y="376"/>
                </a:moveTo>
                <a:cubicBezTo>
                  <a:pt x="596" y="376"/>
                  <a:pt x="596" y="376"/>
                  <a:pt x="596" y="376"/>
                </a:cubicBezTo>
                <a:cubicBezTo>
                  <a:pt x="598" y="376"/>
                  <a:pt x="600" y="375"/>
                  <a:pt x="600" y="372"/>
                </a:cubicBezTo>
                <a:cubicBezTo>
                  <a:pt x="600" y="370"/>
                  <a:pt x="598" y="368"/>
                  <a:pt x="596" y="368"/>
                </a:cubicBezTo>
                <a:cubicBezTo>
                  <a:pt x="580" y="368"/>
                  <a:pt x="580" y="368"/>
                  <a:pt x="580" y="368"/>
                </a:cubicBezTo>
                <a:cubicBezTo>
                  <a:pt x="578" y="368"/>
                  <a:pt x="576" y="370"/>
                  <a:pt x="576" y="372"/>
                </a:cubicBezTo>
                <a:cubicBezTo>
                  <a:pt x="576" y="375"/>
                  <a:pt x="578" y="376"/>
                  <a:pt x="580" y="376"/>
                </a:cubicBezTo>
                <a:close/>
                <a:moveTo>
                  <a:pt x="548" y="376"/>
                </a:moveTo>
                <a:cubicBezTo>
                  <a:pt x="564" y="376"/>
                  <a:pt x="564" y="376"/>
                  <a:pt x="564" y="376"/>
                </a:cubicBezTo>
                <a:cubicBezTo>
                  <a:pt x="566" y="376"/>
                  <a:pt x="568" y="375"/>
                  <a:pt x="568" y="372"/>
                </a:cubicBezTo>
                <a:cubicBezTo>
                  <a:pt x="568" y="370"/>
                  <a:pt x="566" y="368"/>
                  <a:pt x="564" y="368"/>
                </a:cubicBezTo>
                <a:cubicBezTo>
                  <a:pt x="548" y="368"/>
                  <a:pt x="548" y="368"/>
                  <a:pt x="548" y="368"/>
                </a:cubicBezTo>
                <a:cubicBezTo>
                  <a:pt x="546" y="368"/>
                  <a:pt x="544" y="370"/>
                  <a:pt x="544" y="372"/>
                </a:cubicBezTo>
                <a:cubicBezTo>
                  <a:pt x="544" y="375"/>
                  <a:pt x="546" y="376"/>
                  <a:pt x="548" y="376"/>
                </a:cubicBezTo>
                <a:close/>
                <a:moveTo>
                  <a:pt x="516" y="376"/>
                </a:moveTo>
                <a:cubicBezTo>
                  <a:pt x="532" y="376"/>
                  <a:pt x="532" y="376"/>
                  <a:pt x="532" y="376"/>
                </a:cubicBezTo>
                <a:cubicBezTo>
                  <a:pt x="534" y="376"/>
                  <a:pt x="536" y="375"/>
                  <a:pt x="536" y="372"/>
                </a:cubicBezTo>
                <a:cubicBezTo>
                  <a:pt x="536" y="370"/>
                  <a:pt x="534" y="368"/>
                  <a:pt x="532" y="368"/>
                </a:cubicBezTo>
                <a:cubicBezTo>
                  <a:pt x="516" y="368"/>
                  <a:pt x="516" y="368"/>
                  <a:pt x="516" y="368"/>
                </a:cubicBezTo>
                <a:cubicBezTo>
                  <a:pt x="514" y="368"/>
                  <a:pt x="512" y="370"/>
                  <a:pt x="512" y="372"/>
                </a:cubicBezTo>
                <a:cubicBezTo>
                  <a:pt x="512" y="375"/>
                  <a:pt x="514" y="376"/>
                  <a:pt x="516" y="376"/>
                </a:cubicBezTo>
                <a:close/>
                <a:moveTo>
                  <a:pt x="484" y="376"/>
                </a:moveTo>
                <a:cubicBezTo>
                  <a:pt x="500" y="376"/>
                  <a:pt x="500" y="376"/>
                  <a:pt x="500" y="376"/>
                </a:cubicBezTo>
                <a:cubicBezTo>
                  <a:pt x="502" y="376"/>
                  <a:pt x="504" y="375"/>
                  <a:pt x="504" y="372"/>
                </a:cubicBezTo>
                <a:cubicBezTo>
                  <a:pt x="504" y="370"/>
                  <a:pt x="502" y="368"/>
                  <a:pt x="500" y="368"/>
                </a:cubicBezTo>
                <a:cubicBezTo>
                  <a:pt x="484" y="368"/>
                  <a:pt x="484" y="368"/>
                  <a:pt x="484" y="368"/>
                </a:cubicBezTo>
                <a:cubicBezTo>
                  <a:pt x="482" y="368"/>
                  <a:pt x="480" y="370"/>
                  <a:pt x="480" y="372"/>
                </a:cubicBezTo>
                <a:cubicBezTo>
                  <a:pt x="480" y="375"/>
                  <a:pt x="482" y="376"/>
                  <a:pt x="484" y="376"/>
                </a:cubicBezTo>
                <a:close/>
                <a:moveTo>
                  <a:pt x="452" y="376"/>
                </a:moveTo>
                <a:cubicBezTo>
                  <a:pt x="468" y="376"/>
                  <a:pt x="468" y="376"/>
                  <a:pt x="468" y="376"/>
                </a:cubicBezTo>
                <a:cubicBezTo>
                  <a:pt x="470" y="376"/>
                  <a:pt x="472" y="375"/>
                  <a:pt x="472" y="372"/>
                </a:cubicBezTo>
                <a:cubicBezTo>
                  <a:pt x="472" y="370"/>
                  <a:pt x="470" y="368"/>
                  <a:pt x="468" y="368"/>
                </a:cubicBezTo>
                <a:cubicBezTo>
                  <a:pt x="452" y="368"/>
                  <a:pt x="452" y="368"/>
                  <a:pt x="452" y="368"/>
                </a:cubicBezTo>
                <a:cubicBezTo>
                  <a:pt x="450" y="368"/>
                  <a:pt x="448" y="370"/>
                  <a:pt x="448" y="372"/>
                </a:cubicBezTo>
                <a:cubicBezTo>
                  <a:pt x="448" y="375"/>
                  <a:pt x="450" y="376"/>
                  <a:pt x="452" y="376"/>
                </a:cubicBezTo>
                <a:close/>
                <a:moveTo>
                  <a:pt x="420" y="376"/>
                </a:moveTo>
                <a:cubicBezTo>
                  <a:pt x="436" y="376"/>
                  <a:pt x="436" y="376"/>
                  <a:pt x="436" y="376"/>
                </a:cubicBezTo>
                <a:cubicBezTo>
                  <a:pt x="438" y="376"/>
                  <a:pt x="440" y="375"/>
                  <a:pt x="440" y="372"/>
                </a:cubicBezTo>
                <a:cubicBezTo>
                  <a:pt x="440" y="370"/>
                  <a:pt x="438" y="368"/>
                  <a:pt x="436" y="368"/>
                </a:cubicBezTo>
                <a:cubicBezTo>
                  <a:pt x="420" y="368"/>
                  <a:pt x="420" y="368"/>
                  <a:pt x="420" y="368"/>
                </a:cubicBezTo>
                <a:cubicBezTo>
                  <a:pt x="418" y="368"/>
                  <a:pt x="416" y="370"/>
                  <a:pt x="416" y="372"/>
                </a:cubicBezTo>
                <a:cubicBezTo>
                  <a:pt x="416" y="375"/>
                  <a:pt x="418" y="376"/>
                  <a:pt x="420" y="376"/>
                </a:cubicBezTo>
                <a:close/>
                <a:moveTo>
                  <a:pt x="388" y="376"/>
                </a:moveTo>
                <a:cubicBezTo>
                  <a:pt x="404" y="376"/>
                  <a:pt x="404" y="376"/>
                  <a:pt x="404" y="376"/>
                </a:cubicBezTo>
                <a:cubicBezTo>
                  <a:pt x="406" y="376"/>
                  <a:pt x="408" y="375"/>
                  <a:pt x="408" y="372"/>
                </a:cubicBezTo>
                <a:cubicBezTo>
                  <a:pt x="408" y="370"/>
                  <a:pt x="406" y="368"/>
                  <a:pt x="404" y="368"/>
                </a:cubicBezTo>
                <a:cubicBezTo>
                  <a:pt x="388" y="368"/>
                  <a:pt x="388" y="368"/>
                  <a:pt x="388" y="368"/>
                </a:cubicBezTo>
                <a:cubicBezTo>
                  <a:pt x="386" y="368"/>
                  <a:pt x="384" y="370"/>
                  <a:pt x="384" y="372"/>
                </a:cubicBezTo>
                <a:cubicBezTo>
                  <a:pt x="384" y="375"/>
                  <a:pt x="386" y="376"/>
                  <a:pt x="388" y="376"/>
                </a:cubicBezTo>
                <a:close/>
                <a:moveTo>
                  <a:pt x="356" y="376"/>
                </a:moveTo>
                <a:cubicBezTo>
                  <a:pt x="372" y="376"/>
                  <a:pt x="372" y="376"/>
                  <a:pt x="372" y="376"/>
                </a:cubicBezTo>
                <a:cubicBezTo>
                  <a:pt x="374" y="376"/>
                  <a:pt x="376" y="375"/>
                  <a:pt x="376" y="372"/>
                </a:cubicBezTo>
                <a:cubicBezTo>
                  <a:pt x="376" y="370"/>
                  <a:pt x="374" y="368"/>
                  <a:pt x="372" y="368"/>
                </a:cubicBezTo>
                <a:cubicBezTo>
                  <a:pt x="356" y="368"/>
                  <a:pt x="356" y="368"/>
                  <a:pt x="356" y="368"/>
                </a:cubicBezTo>
                <a:cubicBezTo>
                  <a:pt x="354" y="368"/>
                  <a:pt x="352" y="370"/>
                  <a:pt x="352" y="372"/>
                </a:cubicBezTo>
                <a:cubicBezTo>
                  <a:pt x="352" y="375"/>
                  <a:pt x="354" y="376"/>
                  <a:pt x="356" y="376"/>
                </a:cubicBezTo>
                <a:close/>
                <a:moveTo>
                  <a:pt x="324" y="376"/>
                </a:moveTo>
                <a:cubicBezTo>
                  <a:pt x="340" y="376"/>
                  <a:pt x="340" y="376"/>
                  <a:pt x="340" y="376"/>
                </a:cubicBezTo>
                <a:cubicBezTo>
                  <a:pt x="342" y="376"/>
                  <a:pt x="344" y="375"/>
                  <a:pt x="344" y="372"/>
                </a:cubicBezTo>
                <a:cubicBezTo>
                  <a:pt x="344" y="370"/>
                  <a:pt x="342" y="368"/>
                  <a:pt x="340" y="368"/>
                </a:cubicBezTo>
                <a:cubicBezTo>
                  <a:pt x="324" y="368"/>
                  <a:pt x="324" y="368"/>
                  <a:pt x="324" y="368"/>
                </a:cubicBezTo>
                <a:cubicBezTo>
                  <a:pt x="322" y="368"/>
                  <a:pt x="320" y="370"/>
                  <a:pt x="320" y="372"/>
                </a:cubicBezTo>
                <a:cubicBezTo>
                  <a:pt x="320" y="375"/>
                  <a:pt x="322" y="376"/>
                  <a:pt x="324" y="376"/>
                </a:cubicBezTo>
                <a:close/>
                <a:moveTo>
                  <a:pt x="292" y="376"/>
                </a:moveTo>
                <a:cubicBezTo>
                  <a:pt x="308" y="376"/>
                  <a:pt x="308" y="376"/>
                  <a:pt x="308" y="376"/>
                </a:cubicBezTo>
                <a:cubicBezTo>
                  <a:pt x="310" y="376"/>
                  <a:pt x="312" y="375"/>
                  <a:pt x="312" y="372"/>
                </a:cubicBezTo>
                <a:cubicBezTo>
                  <a:pt x="312" y="370"/>
                  <a:pt x="310" y="368"/>
                  <a:pt x="308" y="368"/>
                </a:cubicBezTo>
                <a:cubicBezTo>
                  <a:pt x="292" y="368"/>
                  <a:pt x="292" y="368"/>
                  <a:pt x="292" y="368"/>
                </a:cubicBezTo>
                <a:cubicBezTo>
                  <a:pt x="290" y="368"/>
                  <a:pt x="288" y="370"/>
                  <a:pt x="288" y="372"/>
                </a:cubicBezTo>
                <a:cubicBezTo>
                  <a:pt x="288" y="375"/>
                  <a:pt x="290" y="376"/>
                  <a:pt x="292" y="376"/>
                </a:cubicBezTo>
                <a:close/>
                <a:moveTo>
                  <a:pt x="260" y="376"/>
                </a:moveTo>
                <a:cubicBezTo>
                  <a:pt x="276" y="376"/>
                  <a:pt x="276" y="376"/>
                  <a:pt x="276" y="376"/>
                </a:cubicBezTo>
                <a:cubicBezTo>
                  <a:pt x="278" y="376"/>
                  <a:pt x="280" y="375"/>
                  <a:pt x="280" y="372"/>
                </a:cubicBezTo>
                <a:cubicBezTo>
                  <a:pt x="280" y="370"/>
                  <a:pt x="278" y="368"/>
                  <a:pt x="276" y="368"/>
                </a:cubicBezTo>
                <a:cubicBezTo>
                  <a:pt x="260" y="368"/>
                  <a:pt x="260" y="368"/>
                  <a:pt x="260" y="368"/>
                </a:cubicBezTo>
                <a:cubicBezTo>
                  <a:pt x="258" y="368"/>
                  <a:pt x="256" y="370"/>
                  <a:pt x="256" y="372"/>
                </a:cubicBezTo>
                <a:cubicBezTo>
                  <a:pt x="256" y="375"/>
                  <a:pt x="258" y="376"/>
                  <a:pt x="260" y="376"/>
                </a:cubicBezTo>
                <a:close/>
                <a:moveTo>
                  <a:pt x="228" y="376"/>
                </a:moveTo>
                <a:cubicBezTo>
                  <a:pt x="244" y="376"/>
                  <a:pt x="244" y="376"/>
                  <a:pt x="244" y="376"/>
                </a:cubicBezTo>
                <a:cubicBezTo>
                  <a:pt x="246" y="376"/>
                  <a:pt x="248" y="375"/>
                  <a:pt x="248" y="372"/>
                </a:cubicBezTo>
                <a:cubicBezTo>
                  <a:pt x="248" y="370"/>
                  <a:pt x="246" y="368"/>
                  <a:pt x="244" y="368"/>
                </a:cubicBezTo>
                <a:cubicBezTo>
                  <a:pt x="228" y="368"/>
                  <a:pt x="228" y="368"/>
                  <a:pt x="228" y="368"/>
                </a:cubicBezTo>
                <a:cubicBezTo>
                  <a:pt x="226" y="368"/>
                  <a:pt x="224" y="370"/>
                  <a:pt x="224" y="372"/>
                </a:cubicBezTo>
                <a:cubicBezTo>
                  <a:pt x="224" y="375"/>
                  <a:pt x="226" y="376"/>
                  <a:pt x="228" y="376"/>
                </a:cubicBezTo>
                <a:close/>
                <a:moveTo>
                  <a:pt x="196" y="376"/>
                </a:moveTo>
                <a:cubicBezTo>
                  <a:pt x="212" y="376"/>
                  <a:pt x="212" y="376"/>
                  <a:pt x="212" y="376"/>
                </a:cubicBezTo>
                <a:cubicBezTo>
                  <a:pt x="214" y="376"/>
                  <a:pt x="216" y="375"/>
                  <a:pt x="216" y="372"/>
                </a:cubicBezTo>
                <a:cubicBezTo>
                  <a:pt x="216" y="370"/>
                  <a:pt x="214" y="368"/>
                  <a:pt x="212" y="368"/>
                </a:cubicBezTo>
                <a:cubicBezTo>
                  <a:pt x="196" y="368"/>
                  <a:pt x="196" y="368"/>
                  <a:pt x="196" y="368"/>
                </a:cubicBezTo>
                <a:cubicBezTo>
                  <a:pt x="194" y="368"/>
                  <a:pt x="192" y="370"/>
                  <a:pt x="192" y="372"/>
                </a:cubicBezTo>
                <a:cubicBezTo>
                  <a:pt x="192" y="375"/>
                  <a:pt x="194" y="376"/>
                  <a:pt x="196" y="376"/>
                </a:cubicBezTo>
                <a:close/>
                <a:moveTo>
                  <a:pt x="164" y="376"/>
                </a:moveTo>
                <a:cubicBezTo>
                  <a:pt x="180" y="376"/>
                  <a:pt x="180" y="376"/>
                  <a:pt x="180" y="376"/>
                </a:cubicBezTo>
                <a:cubicBezTo>
                  <a:pt x="182" y="376"/>
                  <a:pt x="184" y="375"/>
                  <a:pt x="184" y="372"/>
                </a:cubicBezTo>
                <a:cubicBezTo>
                  <a:pt x="184" y="370"/>
                  <a:pt x="182" y="368"/>
                  <a:pt x="180" y="368"/>
                </a:cubicBezTo>
                <a:cubicBezTo>
                  <a:pt x="164" y="368"/>
                  <a:pt x="164" y="368"/>
                  <a:pt x="164" y="368"/>
                </a:cubicBezTo>
                <a:cubicBezTo>
                  <a:pt x="162" y="368"/>
                  <a:pt x="160" y="370"/>
                  <a:pt x="160" y="372"/>
                </a:cubicBezTo>
                <a:cubicBezTo>
                  <a:pt x="160" y="375"/>
                  <a:pt x="162" y="376"/>
                  <a:pt x="164" y="376"/>
                </a:cubicBezTo>
                <a:close/>
                <a:moveTo>
                  <a:pt x="132" y="376"/>
                </a:moveTo>
                <a:cubicBezTo>
                  <a:pt x="148" y="376"/>
                  <a:pt x="148" y="376"/>
                  <a:pt x="148" y="376"/>
                </a:cubicBezTo>
                <a:cubicBezTo>
                  <a:pt x="150" y="376"/>
                  <a:pt x="152" y="375"/>
                  <a:pt x="152" y="372"/>
                </a:cubicBezTo>
                <a:cubicBezTo>
                  <a:pt x="152" y="370"/>
                  <a:pt x="150" y="368"/>
                  <a:pt x="148" y="368"/>
                </a:cubicBezTo>
                <a:cubicBezTo>
                  <a:pt x="132" y="368"/>
                  <a:pt x="132" y="368"/>
                  <a:pt x="132" y="368"/>
                </a:cubicBezTo>
                <a:cubicBezTo>
                  <a:pt x="130" y="368"/>
                  <a:pt x="128" y="370"/>
                  <a:pt x="128" y="372"/>
                </a:cubicBezTo>
                <a:cubicBezTo>
                  <a:pt x="128" y="375"/>
                  <a:pt x="130" y="376"/>
                  <a:pt x="132" y="376"/>
                </a:cubicBezTo>
                <a:close/>
                <a:moveTo>
                  <a:pt x="100" y="376"/>
                </a:moveTo>
                <a:cubicBezTo>
                  <a:pt x="116" y="376"/>
                  <a:pt x="116" y="376"/>
                  <a:pt x="116" y="376"/>
                </a:cubicBezTo>
                <a:cubicBezTo>
                  <a:pt x="118" y="376"/>
                  <a:pt x="120" y="375"/>
                  <a:pt x="120" y="372"/>
                </a:cubicBezTo>
                <a:cubicBezTo>
                  <a:pt x="120" y="370"/>
                  <a:pt x="118" y="368"/>
                  <a:pt x="116" y="368"/>
                </a:cubicBezTo>
                <a:cubicBezTo>
                  <a:pt x="100" y="368"/>
                  <a:pt x="100" y="368"/>
                  <a:pt x="100" y="368"/>
                </a:cubicBezTo>
                <a:cubicBezTo>
                  <a:pt x="98" y="368"/>
                  <a:pt x="96" y="370"/>
                  <a:pt x="96" y="372"/>
                </a:cubicBezTo>
                <a:cubicBezTo>
                  <a:pt x="96" y="375"/>
                  <a:pt x="98" y="376"/>
                  <a:pt x="100" y="376"/>
                </a:cubicBezTo>
                <a:close/>
                <a:moveTo>
                  <a:pt x="68" y="376"/>
                </a:moveTo>
                <a:cubicBezTo>
                  <a:pt x="84" y="376"/>
                  <a:pt x="84" y="376"/>
                  <a:pt x="84" y="376"/>
                </a:cubicBezTo>
                <a:cubicBezTo>
                  <a:pt x="86" y="376"/>
                  <a:pt x="88" y="375"/>
                  <a:pt x="88" y="372"/>
                </a:cubicBezTo>
                <a:cubicBezTo>
                  <a:pt x="88" y="370"/>
                  <a:pt x="86" y="368"/>
                  <a:pt x="84" y="368"/>
                </a:cubicBezTo>
                <a:cubicBezTo>
                  <a:pt x="68" y="368"/>
                  <a:pt x="68" y="368"/>
                  <a:pt x="68" y="368"/>
                </a:cubicBezTo>
                <a:cubicBezTo>
                  <a:pt x="66" y="368"/>
                  <a:pt x="64" y="370"/>
                  <a:pt x="64" y="372"/>
                </a:cubicBezTo>
                <a:cubicBezTo>
                  <a:pt x="64" y="375"/>
                  <a:pt x="66" y="376"/>
                  <a:pt x="68" y="376"/>
                </a:cubicBezTo>
                <a:close/>
                <a:moveTo>
                  <a:pt x="36" y="376"/>
                </a:moveTo>
                <a:cubicBezTo>
                  <a:pt x="52" y="376"/>
                  <a:pt x="52" y="376"/>
                  <a:pt x="52" y="376"/>
                </a:cubicBezTo>
                <a:cubicBezTo>
                  <a:pt x="54" y="376"/>
                  <a:pt x="56" y="375"/>
                  <a:pt x="56" y="372"/>
                </a:cubicBezTo>
                <a:cubicBezTo>
                  <a:pt x="56" y="370"/>
                  <a:pt x="54" y="368"/>
                  <a:pt x="52" y="368"/>
                </a:cubicBezTo>
                <a:cubicBezTo>
                  <a:pt x="36" y="368"/>
                  <a:pt x="36" y="368"/>
                  <a:pt x="36" y="368"/>
                </a:cubicBezTo>
                <a:cubicBezTo>
                  <a:pt x="34" y="368"/>
                  <a:pt x="32" y="370"/>
                  <a:pt x="32" y="372"/>
                </a:cubicBezTo>
                <a:cubicBezTo>
                  <a:pt x="32" y="375"/>
                  <a:pt x="34" y="376"/>
                  <a:pt x="36" y="376"/>
                </a:cubicBezTo>
                <a:close/>
                <a:moveTo>
                  <a:pt x="4" y="376"/>
                </a:moveTo>
                <a:cubicBezTo>
                  <a:pt x="20" y="376"/>
                  <a:pt x="20" y="376"/>
                  <a:pt x="20" y="376"/>
                </a:cubicBezTo>
                <a:cubicBezTo>
                  <a:pt x="22" y="376"/>
                  <a:pt x="24" y="375"/>
                  <a:pt x="24" y="372"/>
                </a:cubicBezTo>
                <a:cubicBezTo>
                  <a:pt x="24" y="370"/>
                  <a:pt x="22" y="368"/>
                  <a:pt x="20" y="368"/>
                </a:cubicBezTo>
                <a:cubicBezTo>
                  <a:pt x="4" y="368"/>
                  <a:pt x="4" y="368"/>
                  <a:pt x="4" y="368"/>
                </a:cubicBezTo>
                <a:cubicBezTo>
                  <a:pt x="2" y="368"/>
                  <a:pt x="0" y="370"/>
                  <a:pt x="0" y="372"/>
                </a:cubicBezTo>
                <a:cubicBezTo>
                  <a:pt x="0" y="375"/>
                  <a:pt x="2" y="376"/>
                  <a:pt x="4" y="376"/>
                </a:cubicBez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1672" name="Google Shape;1672;p50"/>
          <p:cNvGrpSpPr/>
          <p:nvPr/>
        </p:nvGrpSpPr>
        <p:grpSpPr>
          <a:xfrm>
            <a:off x="7070728" y="3068822"/>
            <a:ext cx="1055688" cy="1560514"/>
            <a:chOff x="7070728" y="3068822"/>
            <a:chExt cx="1055688" cy="1560514"/>
          </a:xfrm>
        </p:grpSpPr>
        <p:sp>
          <p:nvSpPr>
            <p:cNvPr id="1673" name="Google Shape;1673;p50"/>
            <p:cNvSpPr/>
            <p:nvPr/>
          </p:nvSpPr>
          <p:spPr>
            <a:xfrm>
              <a:off x="7761291" y="3437123"/>
              <a:ext cx="349250" cy="379413"/>
            </a:xfrm>
            <a:custGeom>
              <a:avLst/>
              <a:gdLst/>
              <a:ahLst/>
              <a:cxnLst/>
              <a:rect l="l" t="t" r="r" b="b"/>
              <a:pathLst>
                <a:path w="220" h="239" extrusionOk="0">
                  <a:moveTo>
                    <a:pt x="220" y="0"/>
                  </a:moveTo>
                  <a:lnTo>
                    <a:pt x="161" y="118"/>
                  </a:lnTo>
                  <a:lnTo>
                    <a:pt x="220" y="239"/>
                  </a:lnTo>
                  <a:lnTo>
                    <a:pt x="0" y="239"/>
                  </a:lnTo>
                  <a:lnTo>
                    <a:pt x="0" y="182"/>
                  </a:lnTo>
                  <a:lnTo>
                    <a:pt x="88" y="182"/>
                  </a:lnTo>
                  <a:lnTo>
                    <a:pt x="88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74" name="Google Shape;1674;p50"/>
            <p:cNvSpPr/>
            <p:nvPr/>
          </p:nvSpPr>
          <p:spPr>
            <a:xfrm>
              <a:off x="7304091" y="3343460"/>
              <a:ext cx="596900" cy="382588"/>
            </a:xfrm>
            <a:custGeom>
              <a:avLst/>
              <a:gdLst/>
              <a:ahLst/>
              <a:cxnLst/>
              <a:rect l="l" t="t" r="r" b="b"/>
              <a:pathLst>
                <a:path w="376" h="241" extrusionOk="0">
                  <a:moveTo>
                    <a:pt x="0" y="0"/>
                  </a:moveTo>
                  <a:lnTo>
                    <a:pt x="0" y="241"/>
                  </a:lnTo>
                  <a:lnTo>
                    <a:pt x="288" y="241"/>
                  </a:lnTo>
                  <a:lnTo>
                    <a:pt x="376" y="241"/>
                  </a:lnTo>
                  <a:lnTo>
                    <a:pt x="376" y="59"/>
                  </a:lnTo>
                  <a:lnTo>
                    <a:pt x="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75" name="Google Shape;1675;p50"/>
            <p:cNvSpPr/>
            <p:nvPr/>
          </p:nvSpPr>
          <p:spPr>
            <a:xfrm>
              <a:off x="7085016" y="4489636"/>
              <a:ext cx="357188" cy="125413"/>
            </a:xfrm>
            <a:custGeom>
              <a:avLst/>
              <a:gdLst/>
              <a:ahLst/>
              <a:cxnLst/>
              <a:rect l="l" t="t" r="r" b="b"/>
              <a:pathLst>
                <a:path w="225" h="79" extrusionOk="0">
                  <a:moveTo>
                    <a:pt x="225" y="0"/>
                  </a:moveTo>
                  <a:lnTo>
                    <a:pt x="225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38" y="0"/>
                  </a:lnTo>
                  <a:lnTo>
                    <a:pt x="187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00D9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76" name="Google Shape;1676;p50"/>
            <p:cNvSpPr/>
            <p:nvPr/>
          </p:nvSpPr>
          <p:spPr>
            <a:xfrm>
              <a:off x="7145341" y="4365811"/>
              <a:ext cx="236538" cy="123825"/>
            </a:xfrm>
            <a:custGeom>
              <a:avLst/>
              <a:gdLst/>
              <a:ahLst/>
              <a:cxnLst/>
              <a:rect l="l" t="t" r="r" b="b"/>
              <a:pathLst>
                <a:path w="149" h="78" extrusionOk="0">
                  <a:moveTo>
                    <a:pt x="149" y="0"/>
                  </a:moveTo>
                  <a:lnTo>
                    <a:pt x="149" y="78"/>
                  </a:lnTo>
                  <a:lnTo>
                    <a:pt x="0" y="78"/>
                  </a:lnTo>
                  <a:lnTo>
                    <a:pt x="0" y="0"/>
                  </a:lnTo>
                  <a:lnTo>
                    <a:pt x="50" y="0"/>
                  </a:lnTo>
                  <a:lnTo>
                    <a:pt x="100" y="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77" name="Google Shape;1677;p50"/>
            <p:cNvSpPr/>
            <p:nvPr/>
          </p:nvSpPr>
          <p:spPr>
            <a:xfrm>
              <a:off x="7172328" y="3079935"/>
              <a:ext cx="184150" cy="184150"/>
            </a:xfrm>
            <a:prstGeom prst="ellipse">
              <a:avLst/>
            </a:prstGeom>
            <a:solidFill>
              <a:srgbClr val="00D9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78" name="Google Shape;1678;p50"/>
            <p:cNvSpPr/>
            <p:nvPr/>
          </p:nvSpPr>
          <p:spPr>
            <a:xfrm>
              <a:off x="7224716" y="3264085"/>
              <a:ext cx="79375" cy="1101726"/>
            </a:xfrm>
            <a:custGeom>
              <a:avLst/>
              <a:gdLst/>
              <a:ahLst/>
              <a:cxnLst/>
              <a:rect l="l" t="t" r="r" b="b"/>
              <a:pathLst>
                <a:path w="50" h="694" extrusionOk="0">
                  <a:moveTo>
                    <a:pt x="50" y="291"/>
                  </a:moveTo>
                  <a:lnTo>
                    <a:pt x="50" y="694"/>
                  </a:lnTo>
                  <a:lnTo>
                    <a:pt x="0" y="69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0" y="0"/>
                  </a:lnTo>
                  <a:lnTo>
                    <a:pt x="50" y="50"/>
                  </a:lnTo>
                  <a:lnTo>
                    <a:pt x="50" y="29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79" name="Google Shape;1679;p50"/>
            <p:cNvSpPr/>
            <p:nvPr/>
          </p:nvSpPr>
          <p:spPr>
            <a:xfrm>
              <a:off x="7070728" y="4478523"/>
              <a:ext cx="382588" cy="150813"/>
            </a:xfrm>
            <a:custGeom>
              <a:avLst/>
              <a:gdLst/>
              <a:ahLst/>
              <a:cxnLst/>
              <a:rect l="l" t="t" r="r" b="b"/>
              <a:pathLst>
                <a:path w="102" h="40" extrusionOk="0">
                  <a:moveTo>
                    <a:pt x="83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2" y="7"/>
                    <a:pt x="23" y="5"/>
                    <a:pt x="23" y="3"/>
                  </a:cubicBezTo>
                  <a:cubicBezTo>
                    <a:pt x="23" y="1"/>
                    <a:pt x="22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2" y="40"/>
                    <a:pt x="3" y="40"/>
                    <a:pt x="4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0" y="40"/>
                    <a:pt x="101" y="40"/>
                    <a:pt x="101" y="39"/>
                  </a:cubicBezTo>
                  <a:cubicBezTo>
                    <a:pt x="102" y="38"/>
                    <a:pt x="102" y="37"/>
                    <a:pt x="102" y="36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2" y="3"/>
                    <a:pt x="102" y="2"/>
                    <a:pt x="101" y="1"/>
                  </a:cubicBezTo>
                  <a:cubicBezTo>
                    <a:pt x="101" y="0"/>
                    <a:pt x="100" y="0"/>
                    <a:pt x="9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1" y="0"/>
                    <a:pt x="79" y="1"/>
                    <a:pt x="79" y="3"/>
                  </a:cubicBezTo>
                  <a:cubicBezTo>
                    <a:pt x="79" y="5"/>
                    <a:pt x="81" y="7"/>
                    <a:pt x="83" y="7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80" name="Google Shape;1680;p50"/>
            <p:cNvSpPr/>
            <p:nvPr/>
          </p:nvSpPr>
          <p:spPr>
            <a:xfrm>
              <a:off x="7131053" y="4354698"/>
              <a:ext cx="261938" cy="150813"/>
            </a:xfrm>
            <a:custGeom>
              <a:avLst/>
              <a:gdLst/>
              <a:ahLst/>
              <a:cxnLst/>
              <a:rect l="l" t="t" r="r" b="b"/>
              <a:pathLst>
                <a:path w="70" h="40" extrusionOk="0">
                  <a:moveTo>
                    <a:pt x="46" y="7"/>
                  </a:moveTo>
                  <a:cubicBezTo>
                    <a:pt x="63" y="7"/>
                    <a:pt x="63" y="7"/>
                    <a:pt x="63" y="7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7"/>
                    <a:pt x="28" y="5"/>
                    <a:pt x="28" y="3"/>
                  </a:cubicBezTo>
                  <a:cubicBezTo>
                    <a:pt x="28" y="1"/>
                    <a:pt x="27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1" y="38"/>
                    <a:pt x="1" y="39"/>
                  </a:cubicBezTo>
                  <a:cubicBezTo>
                    <a:pt x="2" y="40"/>
                    <a:pt x="3" y="40"/>
                    <a:pt x="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8" y="40"/>
                    <a:pt x="69" y="40"/>
                    <a:pt x="69" y="39"/>
                  </a:cubicBezTo>
                  <a:cubicBezTo>
                    <a:pt x="70" y="38"/>
                    <a:pt x="70" y="37"/>
                    <a:pt x="70" y="36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3"/>
                    <a:pt x="70" y="2"/>
                    <a:pt x="69" y="1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4" y="0"/>
                    <a:pt x="42" y="1"/>
                    <a:pt x="42" y="3"/>
                  </a:cubicBezTo>
                  <a:cubicBezTo>
                    <a:pt x="42" y="5"/>
                    <a:pt x="44" y="7"/>
                    <a:pt x="46" y="7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81" name="Google Shape;1681;p50"/>
            <p:cNvSpPr/>
            <p:nvPr/>
          </p:nvSpPr>
          <p:spPr>
            <a:xfrm>
              <a:off x="7210428" y="3252972"/>
              <a:ext cx="104775" cy="1128713"/>
            </a:xfrm>
            <a:custGeom>
              <a:avLst/>
              <a:gdLst/>
              <a:ahLst/>
              <a:cxnLst/>
              <a:rect l="l" t="t" r="r" b="b"/>
              <a:pathLst>
                <a:path w="28" h="300" extrusionOk="0">
                  <a:moveTo>
                    <a:pt x="21" y="126"/>
                  </a:moveTo>
                  <a:cubicBezTo>
                    <a:pt x="21" y="293"/>
                    <a:pt x="21" y="293"/>
                    <a:pt x="21" y="293"/>
                  </a:cubicBezTo>
                  <a:cubicBezTo>
                    <a:pt x="7" y="293"/>
                    <a:pt x="7" y="293"/>
                    <a:pt x="7" y="29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6"/>
                    <a:pt x="23" y="28"/>
                    <a:pt x="25" y="28"/>
                  </a:cubicBezTo>
                  <a:cubicBezTo>
                    <a:pt x="27" y="28"/>
                    <a:pt x="28" y="26"/>
                    <a:pt x="28" y="2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2"/>
                    <a:pt x="27" y="1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7"/>
                    <a:pt x="1" y="298"/>
                    <a:pt x="1" y="299"/>
                  </a:cubicBezTo>
                  <a:cubicBezTo>
                    <a:pt x="2" y="300"/>
                    <a:pt x="3" y="300"/>
                    <a:pt x="4" y="300"/>
                  </a:cubicBezTo>
                  <a:cubicBezTo>
                    <a:pt x="25" y="300"/>
                    <a:pt x="25" y="300"/>
                    <a:pt x="25" y="300"/>
                  </a:cubicBezTo>
                  <a:cubicBezTo>
                    <a:pt x="26" y="300"/>
                    <a:pt x="27" y="300"/>
                    <a:pt x="27" y="299"/>
                  </a:cubicBezTo>
                  <a:cubicBezTo>
                    <a:pt x="28" y="298"/>
                    <a:pt x="28" y="297"/>
                    <a:pt x="28" y="296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8" y="124"/>
                    <a:pt x="27" y="122"/>
                    <a:pt x="25" y="122"/>
                  </a:cubicBezTo>
                  <a:cubicBezTo>
                    <a:pt x="23" y="122"/>
                    <a:pt x="21" y="124"/>
                    <a:pt x="21" y="126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82" name="Google Shape;1682;p50"/>
            <p:cNvSpPr/>
            <p:nvPr/>
          </p:nvSpPr>
          <p:spPr>
            <a:xfrm>
              <a:off x="7156453" y="3068822"/>
              <a:ext cx="214313" cy="209550"/>
            </a:xfrm>
            <a:custGeom>
              <a:avLst/>
              <a:gdLst/>
              <a:ahLst/>
              <a:cxnLst/>
              <a:rect l="l" t="t" r="r" b="b"/>
              <a:pathLst>
                <a:path w="57" h="56" extrusionOk="0">
                  <a:moveTo>
                    <a:pt x="4" y="28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2"/>
                    <a:pt x="10" y="17"/>
                    <a:pt x="13" y="13"/>
                  </a:cubicBezTo>
                  <a:cubicBezTo>
                    <a:pt x="17" y="9"/>
                    <a:pt x="22" y="7"/>
                    <a:pt x="28" y="7"/>
                  </a:cubicBezTo>
                  <a:cubicBezTo>
                    <a:pt x="34" y="7"/>
                    <a:pt x="39" y="9"/>
                    <a:pt x="43" y="13"/>
                  </a:cubicBezTo>
                  <a:cubicBezTo>
                    <a:pt x="47" y="17"/>
                    <a:pt x="49" y="22"/>
                    <a:pt x="49" y="28"/>
                  </a:cubicBezTo>
                  <a:cubicBezTo>
                    <a:pt x="49" y="34"/>
                    <a:pt x="47" y="39"/>
                    <a:pt x="43" y="43"/>
                  </a:cubicBezTo>
                  <a:cubicBezTo>
                    <a:pt x="39" y="47"/>
                    <a:pt x="34" y="49"/>
                    <a:pt x="28" y="49"/>
                  </a:cubicBezTo>
                  <a:cubicBezTo>
                    <a:pt x="22" y="49"/>
                    <a:pt x="17" y="47"/>
                    <a:pt x="13" y="43"/>
                  </a:cubicBezTo>
                  <a:cubicBezTo>
                    <a:pt x="10" y="39"/>
                    <a:pt x="7" y="34"/>
                    <a:pt x="7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4" y="56"/>
                    <a:pt x="57" y="43"/>
                    <a:pt x="57" y="28"/>
                  </a:cubicBezTo>
                  <a:cubicBezTo>
                    <a:pt x="57" y="12"/>
                    <a:pt x="44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lnTo>
                    <a:pt x="4" y="28"/>
                  </a:ln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83" name="Google Shape;1683;p50"/>
            <p:cNvSpPr/>
            <p:nvPr/>
          </p:nvSpPr>
          <p:spPr>
            <a:xfrm>
              <a:off x="7750178" y="3422835"/>
              <a:ext cx="376238" cy="409575"/>
            </a:xfrm>
            <a:custGeom>
              <a:avLst/>
              <a:gdLst/>
              <a:ahLst/>
              <a:cxnLst/>
              <a:rect l="l" t="t" r="r" b="b"/>
              <a:pathLst>
                <a:path w="100" h="109" extrusionOk="0">
                  <a:moveTo>
                    <a:pt x="40" y="7"/>
                  </a:moveTo>
                  <a:cubicBezTo>
                    <a:pt x="90" y="7"/>
                    <a:pt x="90" y="7"/>
                    <a:pt x="90" y="7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7" y="54"/>
                    <a:pt x="67" y="55"/>
                    <a:pt x="68" y="56"/>
                  </a:cubicBezTo>
                  <a:cubicBezTo>
                    <a:pt x="90" y="101"/>
                    <a:pt x="90" y="101"/>
                    <a:pt x="90" y="101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7" y="79"/>
                    <a:pt x="5" y="77"/>
                    <a:pt x="3" y="77"/>
                  </a:cubicBezTo>
                  <a:cubicBezTo>
                    <a:pt x="2" y="77"/>
                    <a:pt x="0" y="79"/>
                    <a:pt x="0" y="8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0" y="107"/>
                    <a:pt x="1" y="108"/>
                  </a:cubicBezTo>
                  <a:cubicBezTo>
                    <a:pt x="2" y="108"/>
                    <a:pt x="3" y="109"/>
                    <a:pt x="3" y="109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97" y="109"/>
                    <a:pt x="98" y="108"/>
                    <a:pt x="99" y="107"/>
                  </a:cubicBezTo>
                  <a:cubicBezTo>
                    <a:pt x="100" y="106"/>
                    <a:pt x="100" y="105"/>
                    <a:pt x="99" y="103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100" y="4"/>
                    <a:pt x="100" y="3"/>
                    <a:pt x="99" y="2"/>
                  </a:cubicBezTo>
                  <a:cubicBezTo>
                    <a:pt x="98" y="1"/>
                    <a:pt x="97" y="0"/>
                    <a:pt x="9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0"/>
                    <a:pt x="36" y="2"/>
                    <a:pt x="36" y="4"/>
                  </a:cubicBezTo>
                  <a:cubicBezTo>
                    <a:pt x="36" y="6"/>
                    <a:pt x="38" y="7"/>
                    <a:pt x="40" y="7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684" name="Google Shape;1684;p50"/>
            <p:cNvSpPr/>
            <p:nvPr/>
          </p:nvSpPr>
          <p:spPr>
            <a:xfrm>
              <a:off x="7288216" y="3332347"/>
              <a:ext cx="623888" cy="406400"/>
            </a:xfrm>
            <a:custGeom>
              <a:avLst/>
              <a:gdLst/>
              <a:ahLst/>
              <a:cxnLst/>
              <a:rect l="l" t="t" r="r" b="b"/>
              <a:pathLst>
                <a:path w="166" h="108" extrusionOk="0">
                  <a:moveTo>
                    <a:pt x="163" y="28"/>
                  </a:moveTo>
                  <a:cubicBezTo>
                    <a:pt x="159" y="28"/>
                    <a:pt x="159" y="28"/>
                    <a:pt x="159" y="28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26" y="101"/>
                    <a:pt x="126" y="101"/>
                    <a:pt x="126" y="101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6" y="28"/>
                    <a:pt x="166" y="28"/>
                    <a:pt x="166" y="28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6" y="3"/>
                    <a:pt x="166" y="2"/>
                    <a:pt x="165" y="1"/>
                  </a:cubicBezTo>
                  <a:cubicBezTo>
                    <a:pt x="165" y="0"/>
                    <a:pt x="164" y="0"/>
                    <a:pt x="16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1" y="107"/>
                    <a:pt x="1" y="107"/>
                  </a:cubicBezTo>
                  <a:cubicBezTo>
                    <a:pt x="2" y="108"/>
                    <a:pt x="3" y="108"/>
                    <a:pt x="4" y="108"/>
                  </a:cubicBezTo>
                  <a:cubicBezTo>
                    <a:pt x="126" y="108"/>
                    <a:pt x="126" y="108"/>
                    <a:pt x="126" y="108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4" y="108"/>
                    <a:pt x="165" y="108"/>
                    <a:pt x="165" y="107"/>
                  </a:cubicBezTo>
                  <a:cubicBezTo>
                    <a:pt x="166" y="107"/>
                    <a:pt x="166" y="106"/>
                    <a:pt x="166" y="105"/>
                  </a:cubicBezTo>
                  <a:cubicBezTo>
                    <a:pt x="166" y="28"/>
                    <a:pt x="166" y="28"/>
                    <a:pt x="166" y="28"/>
                  </a:cubicBezTo>
                  <a:lnTo>
                    <a:pt x="163" y="28"/>
                  </a:ln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</p:grpSp>
      <p:sp>
        <p:nvSpPr>
          <p:cNvPr id="1685" name="Google Shape;1685;p50"/>
          <p:cNvSpPr/>
          <p:nvPr/>
        </p:nvSpPr>
        <p:spPr>
          <a:xfrm>
            <a:off x="9675816" y="3535548"/>
            <a:ext cx="300038" cy="300038"/>
          </a:xfrm>
          <a:custGeom>
            <a:avLst/>
            <a:gdLst/>
            <a:ahLst/>
            <a:cxnLst/>
            <a:rect l="l" t="t" r="r" b="b"/>
            <a:pathLst>
              <a:path w="80" h="80" extrusionOk="0">
                <a:moveTo>
                  <a:pt x="73" y="2"/>
                </a:move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7"/>
                  <a:pt x="2" y="79"/>
                </a:cubicBezTo>
                <a:cubicBezTo>
                  <a:pt x="3" y="80"/>
                  <a:pt x="6" y="80"/>
                  <a:pt x="8" y="79"/>
                </a:cubicBez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3"/>
                  <a:pt x="79" y="2"/>
                </a:cubicBezTo>
                <a:cubicBezTo>
                  <a:pt x="77" y="0"/>
                  <a:pt x="75" y="0"/>
                  <a:pt x="73" y="2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86" name="Google Shape;1686;p50"/>
          <p:cNvSpPr/>
          <p:nvPr/>
        </p:nvSpPr>
        <p:spPr>
          <a:xfrm>
            <a:off x="10217154" y="3535548"/>
            <a:ext cx="300038" cy="300038"/>
          </a:xfrm>
          <a:custGeom>
            <a:avLst/>
            <a:gdLst/>
            <a:ahLst/>
            <a:cxnLst/>
            <a:rect l="l" t="t" r="r" b="b"/>
            <a:pathLst>
              <a:path w="80" h="80" extrusionOk="0">
                <a:moveTo>
                  <a:pt x="73" y="2"/>
                </a:move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7"/>
                  <a:pt x="2" y="79"/>
                </a:cubicBezTo>
                <a:cubicBezTo>
                  <a:pt x="3" y="80"/>
                  <a:pt x="6" y="80"/>
                  <a:pt x="7" y="79"/>
                </a:cubicBez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3"/>
                  <a:pt x="79" y="2"/>
                </a:cubicBezTo>
                <a:cubicBezTo>
                  <a:pt x="77" y="0"/>
                  <a:pt x="75" y="0"/>
                  <a:pt x="73" y="2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87" name="Google Shape;1687;p50"/>
          <p:cNvSpPr/>
          <p:nvPr/>
        </p:nvSpPr>
        <p:spPr>
          <a:xfrm>
            <a:off x="9950454" y="3535548"/>
            <a:ext cx="300038" cy="300038"/>
          </a:xfrm>
          <a:custGeom>
            <a:avLst/>
            <a:gdLst/>
            <a:ahLst/>
            <a:cxnLst/>
            <a:rect l="l" t="t" r="r" b="b"/>
            <a:pathLst>
              <a:path w="80" h="80" extrusionOk="0">
                <a:moveTo>
                  <a:pt x="1" y="7"/>
                </a:moveTo>
                <a:cubicBezTo>
                  <a:pt x="73" y="79"/>
                  <a:pt x="73" y="79"/>
                  <a:pt x="73" y="79"/>
                </a:cubicBezTo>
                <a:cubicBezTo>
                  <a:pt x="74" y="80"/>
                  <a:pt x="77" y="80"/>
                  <a:pt x="78" y="79"/>
                </a:cubicBezTo>
                <a:cubicBezTo>
                  <a:pt x="80" y="77"/>
                  <a:pt x="80" y="75"/>
                  <a:pt x="78" y="73"/>
                </a:cubicBezTo>
                <a:cubicBezTo>
                  <a:pt x="7" y="2"/>
                  <a:pt x="7" y="2"/>
                  <a:pt x="7" y="2"/>
                </a:cubicBezTo>
                <a:cubicBezTo>
                  <a:pt x="6" y="0"/>
                  <a:pt x="3" y="0"/>
                  <a:pt x="1" y="2"/>
                </a:cubicBezTo>
                <a:cubicBezTo>
                  <a:pt x="0" y="3"/>
                  <a:pt x="0" y="6"/>
                  <a:pt x="1" y="7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88" name="Google Shape;1688;p50"/>
          <p:cNvSpPr/>
          <p:nvPr/>
        </p:nvSpPr>
        <p:spPr>
          <a:xfrm>
            <a:off x="9639304" y="3764148"/>
            <a:ext cx="107950" cy="109538"/>
          </a:xfrm>
          <a:prstGeom prst="ellipse">
            <a:avLst/>
          </a:prstGeom>
          <a:solidFill>
            <a:srgbClr val="04C4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89" name="Google Shape;1689;p50"/>
          <p:cNvSpPr/>
          <p:nvPr/>
        </p:nvSpPr>
        <p:spPr>
          <a:xfrm>
            <a:off x="9623429" y="3749860"/>
            <a:ext cx="139700" cy="138113"/>
          </a:xfrm>
          <a:custGeom>
            <a:avLst/>
            <a:gdLst/>
            <a:ahLst/>
            <a:cxnLst/>
            <a:rect l="l" t="t" r="r" b="b"/>
            <a:pathLst>
              <a:path w="37" h="37" extrusionOk="0">
                <a:moveTo>
                  <a:pt x="4" y="19"/>
                </a:moveTo>
                <a:cubicBezTo>
                  <a:pt x="8" y="19"/>
                  <a:pt x="8" y="19"/>
                  <a:pt x="8" y="19"/>
                </a:cubicBezTo>
                <a:cubicBezTo>
                  <a:pt x="8" y="13"/>
                  <a:pt x="13" y="8"/>
                  <a:pt x="19" y="8"/>
                </a:cubicBezTo>
                <a:cubicBezTo>
                  <a:pt x="25" y="8"/>
                  <a:pt x="29" y="13"/>
                  <a:pt x="29" y="19"/>
                </a:cubicBezTo>
                <a:cubicBezTo>
                  <a:pt x="29" y="25"/>
                  <a:pt x="25" y="29"/>
                  <a:pt x="19" y="29"/>
                </a:cubicBezTo>
                <a:cubicBezTo>
                  <a:pt x="13" y="29"/>
                  <a:pt x="8" y="25"/>
                  <a:pt x="8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9"/>
                  <a:pt x="8" y="37"/>
                  <a:pt x="19" y="37"/>
                </a:cubicBezTo>
                <a:cubicBezTo>
                  <a:pt x="29" y="37"/>
                  <a:pt x="37" y="29"/>
                  <a:pt x="37" y="19"/>
                </a:cubicBezTo>
                <a:cubicBezTo>
                  <a:pt x="37" y="9"/>
                  <a:pt x="29" y="0"/>
                  <a:pt x="19" y="0"/>
                </a:cubicBezTo>
                <a:cubicBezTo>
                  <a:pt x="8" y="0"/>
                  <a:pt x="0" y="9"/>
                  <a:pt x="0" y="19"/>
                </a:cubicBezTo>
                <a:lnTo>
                  <a:pt x="4" y="19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90" name="Google Shape;1690;p50"/>
          <p:cNvSpPr/>
          <p:nvPr/>
        </p:nvSpPr>
        <p:spPr>
          <a:xfrm>
            <a:off x="9912354" y="3497448"/>
            <a:ext cx="109538" cy="109538"/>
          </a:xfrm>
          <a:prstGeom prst="ellipse">
            <a:avLst/>
          </a:prstGeom>
          <a:solidFill>
            <a:srgbClr val="F15A2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91" name="Google Shape;1691;p50"/>
          <p:cNvSpPr/>
          <p:nvPr/>
        </p:nvSpPr>
        <p:spPr>
          <a:xfrm>
            <a:off x="9898066" y="3481573"/>
            <a:ext cx="138113" cy="139700"/>
          </a:xfrm>
          <a:custGeom>
            <a:avLst/>
            <a:gdLst/>
            <a:ahLst/>
            <a:cxnLst/>
            <a:rect l="l" t="t" r="r" b="b"/>
            <a:pathLst>
              <a:path w="37" h="37" extrusionOk="0">
                <a:moveTo>
                  <a:pt x="4" y="18"/>
                </a:moveTo>
                <a:cubicBezTo>
                  <a:pt x="8" y="18"/>
                  <a:pt x="8" y="18"/>
                  <a:pt x="8" y="18"/>
                </a:cubicBezTo>
                <a:cubicBezTo>
                  <a:pt x="8" y="13"/>
                  <a:pt x="12" y="8"/>
                  <a:pt x="18" y="8"/>
                </a:cubicBezTo>
                <a:cubicBezTo>
                  <a:pt x="24" y="8"/>
                  <a:pt x="29" y="13"/>
                  <a:pt x="29" y="18"/>
                </a:cubicBezTo>
                <a:cubicBezTo>
                  <a:pt x="29" y="24"/>
                  <a:pt x="24" y="29"/>
                  <a:pt x="18" y="29"/>
                </a:cubicBezTo>
                <a:cubicBezTo>
                  <a:pt x="12" y="29"/>
                  <a:pt x="8" y="24"/>
                  <a:pt x="8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9"/>
                  <a:pt x="8" y="37"/>
                  <a:pt x="18" y="37"/>
                </a:cubicBezTo>
                <a:cubicBezTo>
                  <a:pt x="29" y="37"/>
                  <a:pt x="37" y="29"/>
                  <a:pt x="37" y="18"/>
                </a:cubicBezTo>
                <a:cubicBezTo>
                  <a:pt x="37" y="8"/>
                  <a:pt x="29" y="0"/>
                  <a:pt x="18" y="0"/>
                </a:cubicBezTo>
                <a:cubicBezTo>
                  <a:pt x="8" y="0"/>
                  <a:pt x="0" y="8"/>
                  <a:pt x="0" y="18"/>
                </a:cubicBezTo>
                <a:lnTo>
                  <a:pt x="4" y="18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92" name="Google Shape;1692;p50"/>
          <p:cNvSpPr/>
          <p:nvPr/>
        </p:nvSpPr>
        <p:spPr>
          <a:xfrm>
            <a:off x="10179054" y="3764148"/>
            <a:ext cx="109538" cy="109538"/>
          </a:xfrm>
          <a:prstGeom prst="ellipse">
            <a:avLst/>
          </a:prstGeom>
          <a:solidFill>
            <a:srgbClr val="FBB0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93" name="Google Shape;1693;p50"/>
          <p:cNvSpPr/>
          <p:nvPr/>
        </p:nvSpPr>
        <p:spPr>
          <a:xfrm>
            <a:off x="10164766" y="3749860"/>
            <a:ext cx="138113" cy="138113"/>
          </a:xfrm>
          <a:custGeom>
            <a:avLst/>
            <a:gdLst/>
            <a:ahLst/>
            <a:cxnLst/>
            <a:rect l="l" t="t" r="r" b="b"/>
            <a:pathLst>
              <a:path w="37" h="37" extrusionOk="0">
                <a:moveTo>
                  <a:pt x="4" y="19"/>
                </a:moveTo>
                <a:cubicBezTo>
                  <a:pt x="8" y="19"/>
                  <a:pt x="8" y="19"/>
                  <a:pt x="8" y="19"/>
                </a:cubicBezTo>
                <a:cubicBezTo>
                  <a:pt x="8" y="13"/>
                  <a:pt x="13" y="8"/>
                  <a:pt x="19" y="8"/>
                </a:cubicBezTo>
                <a:cubicBezTo>
                  <a:pt x="24" y="8"/>
                  <a:pt x="29" y="13"/>
                  <a:pt x="29" y="19"/>
                </a:cubicBezTo>
                <a:cubicBezTo>
                  <a:pt x="29" y="25"/>
                  <a:pt x="24" y="29"/>
                  <a:pt x="19" y="29"/>
                </a:cubicBezTo>
                <a:cubicBezTo>
                  <a:pt x="13" y="29"/>
                  <a:pt x="8" y="25"/>
                  <a:pt x="8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9"/>
                  <a:pt x="8" y="37"/>
                  <a:pt x="19" y="37"/>
                </a:cubicBezTo>
                <a:cubicBezTo>
                  <a:pt x="29" y="37"/>
                  <a:pt x="37" y="29"/>
                  <a:pt x="37" y="19"/>
                </a:cubicBezTo>
                <a:cubicBezTo>
                  <a:pt x="37" y="9"/>
                  <a:pt x="29" y="0"/>
                  <a:pt x="19" y="0"/>
                </a:cubicBezTo>
                <a:cubicBezTo>
                  <a:pt x="8" y="0"/>
                  <a:pt x="0" y="9"/>
                  <a:pt x="0" y="19"/>
                </a:cubicBezTo>
                <a:lnTo>
                  <a:pt x="4" y="19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94" name="Google Shape;1694;p50"/>
          <p:cNvSpPr/>
          <p:nvPr/>
        </p:nvSpPr>
        <p:spPr>
          <a:xfrm>
            <a:off x="10445754" y="3497448"/>
            <a:ext cx="112713" cy="109538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95" name="Google Shape;1695;p50"/>
          <p:cNvSpPr/>
          <p:nvPr/>
        </p:nvSpPr>
        <p:spPr>
          <a:xfrm>
            <a:off x="10431466" y="3481573"/>
            <a:ext cx="141288" cy="139700"/>
          </a:xfrm>
          <a:custGeom>
            <a:avLst/>
            <a:gdLst/>
            <a:ahLst/>
            <a:cxnLst/>
            <a:rect l="l" t="t" r="r" b="b"/>
            <a:pathLst>
              <a:path w="38" h="37" extrusionOk="0">
                <a:moveTo>
                  <a:pt x="4" y="18"/>
                </a:moveTo>
                <a:cubicBezTo>
                  <a:pt x="8" y="18"/>
                  <a:pt x="8" y="18"/>
                  <a:pt x="8" y="18"/>
                </a:cubicBezTo>
                <a:cubicBezTo>
                  <a:pt x="8" y="13"/>
                  <a:pt x="13" y="8"/>
                  <a:pt x="19" y="8"/>
                </a:cubicBezTo>
                <a:cubicBezTo>
                  <a:pt x="25" y="8"/>
                  <a:pt x="30" y="13"/>
                  <a:pt x="30" y="18"/>
                </a:cubicBezTo>
                <a:cubicBezTo>
                  <a:pt x="30" y="24"/>
                  <a:pt x="25" y="29"/>
                  <a:pt x="19" y="29"/>
                </a:cubicBezTo>
                <a:cubicBezTo>
                  <a:pt x="13" y="29"/>
                  <a:pt x="8" y="24"/>
                  <a:pt x="8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9"/>
                  <a:pt x="9" y="37"/>
                  <a:pt x="19" y="37"/>
                </a:cubicBezTo>
                <a:cubicBezTo>
                  <a:pt x="29" y="37"/>
                  <a:pt x="38" y="29"/>
                  <a:pt x="38" y="18"/>
                </a:cubicBezTo>
                <a:cubicBezTo>
                  <a:pt x="38" y="8"/>
                  <a:pt x="29" y="0"/>
                  <a:pt x="19" y="0"/>
                </a:cubicBezTo>
                <a:cubicBezTo>
                  <a:pt x="9" y="0"/>
                  <a:pt x="0" y="8"/>
                  <a:pt x="0" y="18"/>
                </a:cubicBezTo>
                <a:lnTo>
                  <a:pt x="4" y="18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96" name="Google Shape;1696;p50"/>
          <p:cNvSpPr/>
          <p:nvPr/>
        </p:nvSpPr>
        <p:spPr>
          <a:xfrm>
            <a:off x="8501066" y="3591110"/>
            <a:ext cx="792163" cy="1084263"/>
          </a:xfrm>
          <a:custGeom>
            <a:avLst/>
            <a:gdLst/>
            <a:ahLst/>
            <a:cxnLst/>
            <a:rect l="l" t="t" r="r" b="b"/>
            <a:pathLst>
              <a:path w="499" h="683" extrusionOk="0">
                <a:moveTo>
                  <a:pt x="421" y="0"/>
                </a:moveTo>
                <a:lnTo>
                  <a:pt x="0" y="0"/>
                </a:lnTo>
                <a:lnTo>
                  <a:pt x="0" y="683"/>
                </a:lnTo>
                <a:lnTo>
                  <a:pt x="499" y="683"/>
                </a:lnTo>
                <a:lnTo>
                  <a:pt x="499" y="76"/>
                </a:lnTo>
                <a:lnTo>
                  <a:pt x="421" y="76"/>
                </a:lnTo>
                <a:lnTo>
                  <a:pt x="42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97" name="Google Shape;1697;p50"/>
          <p:cNvSpPr/>
          <p:nvPr/>
        </p:nvSpPr>
        <p:spPr>
          <a:xfrm>
            <a:off x="8486778" y="3576823"/>
            <a:ext cx="820738" cy="1112838"/>
          </a:xfrm>
          <a:custGeom>
            <a:avLst/>
            <a:gdLst/>
            <a:ahLst/>
            <a:cxnLst/>
            <a:rect l="l" t="t" r="r" b="b"/>
            <a:pathLst>
              <a:path w="219" h="296" extrusionOk="0">
                <a:moveTo>
                  <a:pt x="182" y="4"/>
                </a:moveTo>
                <a:cubicBezTo>
                  <a:pt x="182" y="0"/>
                  <a:pt x="182" y="0"/>
                  <a:pt x="182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2"/>
                  <a:pt x="0" y="3"/>
                  <a:pt x="0" y="4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293"/>
                  <a:pt x="0" y="294"/>
                  <a:pt x="1" y="295"/>
                </a:cubicBezTo>
                <a:cubicBezTo>
                  <a:pt x="2" y="295"/>
                  <a:pt x="3" y="296"/>
                  <a:pt x="4" y="296"/>
                </a:cubicBezTo>
                <a:cubicBezTo>
                  <a:pt x="215" y="296"/>
                  <a:pt x="215" y="296"/>
                  <a:pt x="215" y="296"/>
                </a:cubicBezTo>
                <a:cubicBezTo>
                  <a:pt x="216" y="296"/>
                  <a:pt x="217" y="295"/>
                  <a:pt x="217" y="295"/>
                </a:cubicBezTo>
                <a:cubicBezTo>
                  <a:pt x="218" y="294"/>
                  <a:pt x="219" y="293"/>
                  <a:pt x="219" y="292"/>
                </a:cubicBezTo>
                <a:cubicBezTo>
                  <a:pt x="219" y="36"/>
                  <a:pt x="219" y="36"/>
                  <a:pt x="219" y="36"/>
                </a:cubicBezTo>
                <a:cubicBezTo>
                  <a:pt x="219" y="35"/>
                  <a:pt x="218" y="34"/>
                  <a:pt x="217" y="33"/>
                </a:cubicBezTo>
                <a:cubicBezTo>
                  <a:pt x="217" y="33"/>
                  <a:pt x="216" y="32"/>
                  <a:pt x="215" y="32"/>
                </a:cubicBezTo>
                <a:cubicBezTo>
                  <a:pt x="186" y="32"/>
                  <a:pt x="186" y="32"/>
                  <a:pt x="186" y="32"/>
                </a:cubicBezTo>
                <a:cubicBezTo>
                  <a:pt x="186" y="4"/>
                  <a:pt x="186" y="4"/>
                  <a:pt x="186" y="4"/>
                </a:cubicBezTo>
                <a:cubicBezTo>
                  <a:pt x="186" y="3"/>
                  <a:pt x="186" y="2"/>
                  <a:pt x="185" y="1"/>
                </a:cubicBezTo>
                <a:cubicBezTo>
                  <a:pt x="184" y="0"/>
                  <a:pt x="183" y="0"/>
                  <a:pt x="182" y="0"/>
                </a:cubicBezTo>
                <a:cubicBezTo>
                  <a:pt x="182" y="4"/>
                  <a:pt x="182" y="4"/>
                  <a:pt x="182" y="4"/>
                </a:cubicBezTo>
                <a:cubicBezTo>
                  <a:pt x="178" y="4"/>
                  <a:pt x="178" y="4"/>
                  <a:pt x="178" y="4"/>
                </a:cubicBezTo>
                <a:cubicBezTo>
                  <a:pt x="178" y="36"/>
                  <a:pt x="178" y="36"/>
                  <a:pt x="178" y="36"/>
                </a:cubicBezTo>
                <a:cubicBezTo>
                  <a:pt x="178" y="37"/>
                  <a:pt x="178" y="38"/>
                  <a:pt x="179" y="39"/>
                </a:cubicBezTo>
                <a:cubicBezTo>
                  <a:pt x="180" y="40"/>
                  <a:pt x="181" y="40"/>
                  <a:pt x="182" y="40"/>
                </a:cubicBezTo>
                <a:cubicBezTo>
                  <a:pt x="211" y="40"/>
                  <a:pt x="211" y="40"/>
                  <a:pt x="211" y="40"/>
                </a:cubicBezTo>
                <a:cubicBezTo>
                  <a:pt x="211" y="288"/>
                  <a:pt x="211" y="288"/>
                  <a:pt x="211" y="288"/>
                </a:cubicBezTo>
                <a:cubicBezTo>
                  <a:pt x="8" y="288"/>
                  <a:pt x="8" y="288"/>
                  <a:pt x="8" y="288"/>
                </a:cubicBezTo>
                <a:cubicBezTo>
                  <a:pt x="8" y="8"/>
                  <a:pt x="8" y="8"/>
                  <a:pt x="8" y="8"/>
                </a:cubicBezTo>
                <a:cubicBezTo>
                  <a:pt x="182" y="8"/>
                  <a:pt x="182" y="8"/>
                  <a:pt x="182" y="8"/>
                </a:cubicBezTo>
                <a:cubicBezTo>
                  <a:pt x="182" y="4"/>
                  <a:pt x="182" y="4"/>
                  <a:pt x="182" y="4"/>
                </a:cubicBezTo>
                <a:cubicBezTo>
                  <a:pt x="178" y="4"/>
                  <a:pt x="178" y="4"/>
                  <a:pt x="178" y="4"/>
                </a:cubicBezTo>
                <a:lnTo>
                  <a:pt x="182" y="4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98" name="Google Shape;1698;p50"/>
          <p:cNvSpPr/>
          <p:nvPr/>
        </p:nvSpPr>
        <p:spPr>
          <a:xfrm>
            <a:off x="9169404" y="3591110"/>
            <a:ext cx="123825" cy="120650"/>
          </a:xfrm>
          <a:custGeom>
            <a:avLst/>
            <a:gdLst/>
            <a:ahLst/>
            <a:cxnLst/>
            <a:rect l="l" t="t" r="r" b="b"/>
            <a:pathLst>
              <a:path w="78" h="76" extrusionOk="0">
                <a:moveTo>
                  <a:pt x="0" y="0"/>
                </a:moveTo>
                <a:lnTo>
                  <a:pt x="78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FBB0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699" name="Google Shape;1699;p50"/>
          <p:cNvSpPr/>
          <p:nvPr/>
        </p:nvSpPr>
        <p:spPr>
          <a:xfrm>
            <a:off x="9155116" y="3572060"/>
            <a:ext cx="152400" cy="153988"/>
          </a:xfrm>
          <a:custGeom>
            <a:avLst/>
            <a:gdLst/>
            <a:ahLst/>
            <a:cxnLst/>
            <a:rect l="l" t="t" r="r" b="b"/>
            <a:pathLst>
              <a:path w="41" h="41" extrusionOk="0">
                <a:moveTo>
                  <a:pt x="4" y="5"/>
                </a:moveTo>
                <a:cubicBezTo>
                  <a:pt x="1" y="8"/>
                  <a:pt x="1" y="8"/>
                  <a:pt x="1" y="8"/>
                </a:cubicBezTo>
                <a:cubicBezTo>
                  <a:pt x="27" y="33"/>
                  <a:pt x="27" y="33"/>
                  <a:pt x="27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5"/>
                  <a:pt x="8" y="5"/>
                  <a:pt x="8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8"/>
                  <a:pt x="1" y="8"/>
                  <a:pt x="1" y="8"/>
                </a:cubicBezTo>
                <a:cubicBezTo>
                  <a:pt x="4" y="5"/>
                  <a:pt x="4" y="5"/>
                  <a:pt x="4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8"/>
                  <a:pt x="0" y="39"/>
                  <a:pt x="1" y="40"/>
                </a:cubicBezTo>
                <a:cubicBezTo>
                  <a:pt x="2" y="41"/>
                  <a:pt x="3" y="41"/>
                  <a:pt x="4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40" y="40"/>
                  <a:pt x="40" y="39"/>
                </a:cubicBezTo>
                <a:cubicBezTo>
                  <a:pt x="41" y="37"/>
                  <a:pt x="41" y="36"/>
                  <a:pt x="39" y="34"/>
                </a:cubicBezTo>
                <a:cubicBezTo>
                  <a:pt x="7" y="2"/>
                  <a:pt x="7" y="2"/>
                  <a:pt x="7" y="2"/>
                </a:cubicBezTo>
                <a:cubicBezTo>
                  <a:pt x="6" y="1"/>
                  <a:pt x="4" y="0"/>
                  <a:pt x="3" y="1"/>
                </a:cubicBezTo>
                <a:cubicBezTo>
                  <a:pt x="1" y="2"/>
                  <a:pt x="0" y="3"/>
                  <a:pt x="0" y="5"/>
                </a:cubicBezTo>
                <a:lnTo>
                  <a:pt x="4" y="5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00" name="Google Shape;1700;p50"/>
          <p:cNvSpPr/>
          <p:nvPr/>
        </p:nvSpPr>
        <p:spPr>
          <a:xfrm>
            <a:off x="8594728" y="3832410"/>
            <a:ext cx="82550" cy="354013"/>
          </a:xfrm>
          <a:prstGeom prst="rect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01" name="Google Shape;1701;p50"/>
          <p:cNvSpPr/>
          <p:nvPr/>
        </p:nvSpPr>
        <p:spPr>
          <a:xfrm>
            <a:off x="8580441" y="3816535"/>
            <a:ext cx="112713" cy="384175"/>
          </a:xfrm>
          <a:custGeom>
            <a:avLst/>
            <a:gdLst/>
            <a:ahLst/>
            <a:cxnLst/>
            <a:rect l="l" t="t" r="r" b="b"/>
            <a:pathLst>
              <a:path w="30" h="102" extrusionOk="0">
                <a:moveTo>
                  <a:pt x="26" y="98"/>
                </a:moveTo>
                <a:cubicBezTo>
                  <a:pt x="26" y="94"/>
                  <a:pt x="26" y="94"/>
                  <a:pt x="26" y="94"/>
                </a:cubicBezTo>
                <a:cubicBezTo>
                  <a:pt x="8" y="94"/>
                  <a:pt x="8" y="94"/>
                  <a:pt x="8" y="94"/>
                </a:cubicBezTo>
                <a:cubicBezTo>
                  <a:pt x="8" y="8"/>
                  <a:pt x="8" y="8"/>
                  <a:pt x="8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98"/>
                  <a:pt x="22" y="98"/>
                  <a:pt x="22" y="98"/>
                </a:cubicBezTo>
                <a:cubicBezTo>
                  <a:pt x="26" y="98"/>
                  <a:pt x="26" y="98"/>
                  <a:pt x="26" y="98"/>
                </a:cubicBezTo>
                <a:cubicBezTo>
                  <a:pt x="26" y="94"/>
                  <a:pt x="26" y="94"/>
                  <a:pt x="26" y="94"/>
                </a:cubicBezTo>
                <a:cubicBezTo>
                  <a:pt x="26" y="98"/>
                  <a:pt x="26" y="98"/>
                  <a:pt x="26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29" y="2"/>
                  <a:pt x="28" y="1"/>
                </a:cubicBezTo>
                <a:cubicBezTo>
                  <a:pt x="28" y="0"/>
                  <a:pt x="27" y="0"/>
                  <a:pt x="26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1" y="2"/>
                  <a:pt x="0" y="3"/>
                  <a:pt x="0" y="4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1" y="100"/>
                  <a:pt x="1" y="101"/>
                </a:cubicBezTo>
                <a:cubicBezTo>
                  <a:pt x="2" y="101"/>
                  <a:pt x="3" y="102"/>
                  <a:pt x="4" y="102"/>
                </a:cubicBezTo>
                <a:cubicBezTo>
                  <a:pt x="26" y="102"/>
                  <a:pt x="26" y="102"/>
                  <a:pt x="26" y="102"/>
                </a:cubicBezTo>
                <a:cubicBezTo>
                  <a:pt x="27" y="102"/>
                  <a:pt x="28" y="101"/>
                  <a:pt x="28" y="101"/>
                </a:cubicBezTo>
                <a:cubicBezTo>
                  <a:pt x="29" y="100"/>
                  <a:pt x="30" y="99"/>
                  <a:pt x="30" y="98"/>
                </a:cubicBezTo>
                <a:lnTo>
                  <a:pt x="26" y="98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02" name="Google Shape;1702;p50"/>
          <p:cNvSpPr/>
          <p:nvPr/>
        </p:nvSpPr>
        <p:spPr>
          <a:xfrm>
            <a:off x="8726491" y="3749860"/>
            <a:ext cx="79375" cy="436563"/>
          </a:xfrm>
          <a:prstGeom prst="rect">
            <a:avLst/>
          </a:prstGeom>
          <a:solidFill>
            <a:srgbClr val="F15A2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03" name="Google Shape;1703;p50"/>
          <p:cNvSpPr/>
          <p:nvPr/>
        </p:nvSpPr>
        <p:spPr>
          <a:xfrm>
            <a:off x="8710616" y="3733985"/>
            <a:ext cx="109538" cy="466725"/>
          </a:xfrm>
          <a:custGeom>
            <a:avLst/>
            <a:gdLst/>
            <a:ahLst/>
            <a:cxnLst/>
            <a:rect l="l" t="t" r="r" b="b"/>
            <a:pathLst>
              <a:path w="29" h="124" extrusionOk="0">
                <a:moveTo>
                  <a:pt x="25" y="120"/>
                </a:moveTo>
                <a:cubicBezTo>
                  <a:pt x="25" y="116"/>
                  <a:pt x="25" y="116"/>
                  <a:pt x="25" y="116"/>
                </a:cubicBezTo>
                <a:cubicBezTo>
                  <a:pt x="8" y="116"/>
                  <a:pt x="8" y="116"/>
                  <a:pt x="8" y="116"/>
                </a:cubicBezTo>
                <a:cubicBezTo>
                  <a:pt x="8" y="8"/>
                  <a:pt x="8" y="8"/>
                  <a:pt x="8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120"/>
                  <a:pt x="21" y="120"/>
                  <a:pt x="21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3"/>
                  <a:pt x="29" y="2"/>
                  <a:pt x="28" y="2"/>
                </a:cubicBezTo>
                <a:cubicBezTo>
                  <a:pt x="27" y="1"/>
                  <a:pt x="26" y="0"/>
                  <a:pt x="25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1"/>
                  <a:pt x="1" y="2"/>
                </a:cubicBezTo>
                <a:cubicBezTo>
                  <a:pt x="0" y="2"/>
                  <a:pt x="0" y="3"/>
                  <a:pt x="0" y="4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1"/>
                  <a:pt x="0" y="122"/>
                  <a:pt x="1" y="123"/>
                </a:cubicBezTo>
                <a:cubicBezTo>
                  <a:pt x="2" y="123"/>
                  <a:pt x="3" y="124"/>
                  <a:pt x="4" y="124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26" y="124"/>
                  <a:pt x="27" y="123"/>
                  <a:pt x="28" y="123"/>
                </a:cubicBezTo>
                <a:cubicBezTo>
                  <a:pt x="29" y="122"/>
                  <a:pt x="29" y="121"/>
                  <a:pt x="29" y="120"/>
                </a:cubicBezTo>
                <a:lnTo>
                  <a:pt x="25" y="120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04" name="Google Shape;1704;p50"/>
          <p:cNvSpPr/>
          <p:nvPr/>
        </p:nvSpPr>
        <p:spPr>
          <a:xfrm>
            <a:off x="8858254" y="4084823"/>
            <a:ext cx="77788" cy="101600"/>
          </a:xfrm>
          <a:prstGeom prst="rect">
            <a:avLst/>
          </a:prstGeom>
          <a:solidFill>
            <a:srgbClr val="04C4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05" name="Google Shape;1705;p50"/>
          <p:cNvSpPr/>
          <p:nvPr/>
        </p:nvSpPr>
        <p:spPr>
          <a:xfrm>
            <a:off x="8842379" y="4068948"/>
            <a:ext cx="109538" cy="131763"/>
          </a:xfrm>
          <a:custGeom>
            <a:avLst/>
            <a:gdLst/>
            <a:ahLst/>
            <a:cxnLst/>
            <a:rect l="l" t="t" r="r" b="b"/>
            <a:pathLst>
              <a:path w="29" h="35" extrusionOk="0">
                <a:moveTo>
                  <a:pt x="25" y="31"/>
                </a:moveTo>
                <a:cubicBezTo>
                  <a:pt x="25" y="27"/>
                  <a:pt x="25" y="27"/>
                  <a:pt x="25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8"/>
                  <a:pt x="8" y="8"/>
                  <a:pt x="8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31"/>
                  <a:pt x="21" y="31"/>
                  <a:pt x="21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27"/>
                  <a:pt x="25" y="27"/>
                  <a:pt x="25" y="27"/>
                </a:cubicBezTo>
                <a:cubicBezTo>
                  <a:pt x="25" y="31"/>
                  <a:pt x="25" y="31"/>
                  <a:pt x="25" y="31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3"/>
                  <a:pt x="29" y="2"/>
                  <a:pt x="28" y="1"/>
                </a:cubicBezTo>
                <a:cubicBezTo>
                  <a:pt x="27" y="0"/>
                  <a:pt x="26" y="0"/>
                  <a:pt x="25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2"/>
                  <a:pt x="0" y="3"/>
                  <a:pt x="0" y="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2"/>
                  <a:pt x="0" y="33"/>
                  <a:pt x="1" y="34"/>
                </a:cubicBezTo>
                <a:cubicBezTo>
                  <a:pt x="2" y="34"/>
                  <a:pt x="3" y="35"/>
                  <a:pt x="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5"/>
                  <a:pt x="27" y="34"/>
                  <a:pt x="28" y="34"/>
                </a:cubicBezTo>
                <a:cubicBezTo>
                  <a:pt x="29" y="33"/>
                  <a:pt x="29" y="32"/>
                  <a:pt x="29" y="31"/>
                </a:cubicBezTo>
                <a:lnTo>
                  <a:pt x="25" y="31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06" name="Google Shape;1706;p50"/>
          <p:cNvSpPr/>
          <p:nvPr/>
        </p:nvSpPr>
        <p:spPr>
          <a:xfrm>
            <a:off x="8985254" y="3945123"/>
            <a:ext cx="82550" cy="241300"/>
          </a:xfrm>
          <a:prstGeom prst="rect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07" name="Google Shape;1707;p50"/>
          <p:cNvSpPr/>
          <p:nvPr/>
        </p:nvSpPr>
        <p:spPr>
          <a:xfrm>
            <a:off x="8970966" y="3929248"/>
            <a:ext cx="112713" cy="271463"/>
          </a:xfrm>
          <a:custGeom>
            <a:avLst/>
            <a:gdLst/>
            <a:ahLst/>
            <a:cxnLst/>
            <a:rect l="l" t="t" r="r" b="b"/>
            <a:pathLst>
              <a:path w="30" h="72" extrusionOk="0">
                <a:moveTo>
                  <a:pt x="26" y="68"/>
                </a:moveTo>
                <a:cubicBezTo>
                  <a:pt x="26" y="64"/>
                  <a:pt x="26" y="64"/>
                  <a:pt x="26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8"/>
                  <a:pt x="8" y="8"/>
                  <a:pt x="8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68"/>
                  <a:pt x="22" y="68"/>
                  <a:pt x="22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68"/>
                  <a:pt x="26" y="68"/>
                  <a:pt x="26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29" y="2"/>
                  <a:pt x="28" y="2"/>
                </a:cubicBezTo>
                <a:cubicBezTo>
                  <a:pt x="28" y="1"/>
                  <a:pt x="27" y="0"/>
                  <a:pt x="26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1"/>
                  <a:pt x="1" y="2"/>
                </a:cubicBezTo>
                <a:cubicBezTo>
                  <a:pt x="1" y="2"/>
                  <a:pt x="0" y="3"/>
                  <a:pt x="0" y="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1" y="70"/>
                  <a:pt x="1" y="71"/>
                </a:cubicBezTo>
                <a:cubicBezTo>
                  <a:pt x="2" y="71"/>
                  <a:pt x="3" y="72"/>
                  <a:pt x="4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27" y="72"/>
                  <a:pt x="28" y="71"/>
                  <a:pt x="28" y="71"/>
                </a:cubicBezTo>
                <a:cubicBezTo>
                  <a:pt x="29" y="70"/>
                  <a:pt x="30" y="69"/>
                  <a:pt x="30" y="68"/>
                </a:cubicBezTo>
                <a:lnTo>
                  <a:pt x="26" y="68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08" name="Google Shape;1708;p50"/>
          <p:cNvSpPr/>
          <p:nvPr/>
        </p:nvSpPr>
        <p:spPr>
          <a:xfrm>
            <a:off x="9117016" y="3881623"/>
            <a:ext cx="79375" cy="304800"/>
          </a:xfrm>
          <a:prstGeom prst="rect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09" name="Google Shape;1709;p50"/>
          <p:cNvSpPr/>
          <p:nvPr/>
        </p:nvSpPr>
        <p:spPr>
          <a:xfrm>
            <a:off x="9101141" y="3865748"/>
            <a:ext cx="109538" cy="334963"/>
          </a:xfrm>
          <a:custGeom>
            <a:avLst/>
            <a:gdLst/>
            <a:ahLst/>
            <a:cxnLst/>
            <a:rect l="l" t="t" r="r" b="b"/>
            <a:pathLst>
              <a:path w="29" h="89" extrusionOk="0">
                <a:moveTo>
                  <a:pt x="25" y="85"/>
                </a:moveTo>
                <a:cubicBezTo>
                  <a:pt x="25" y="81"/>
                  <a:pt x="25" y="81"/>
                  <a:pt x="25" y="81"/>
                </a:cubicBezTo>
                <a:cubicBezTo>
                  <a:pt x="8" y="81"/>
                  <a:pt x="8" y="81"/>
                  <a:pt x="8" y="81"/>
                </a:cubicBezTo>
                <a:cubicBezTo>
                  <a:pt x="8" y="8"/>
                  <a:pt x="8" y="8"/>
                  <a:pt x="8" y="8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85"/>
                  <a:pt x="21" y="85"/>
                  <a:pt x="21" y="85"/>
                </a:cubicBezTo>
                <a:cubicBezTo>
                  <a:pt x="25" y="85"/>
                  <a:pt x="25" y="85"/>
                  <a:pt x="25" y="85"/>
                </a:cubicBezTo>
                <a:cubicBezTo>
                  <a:pt x="25" y="81"/>
                  <a:pt x="25" y="81"/>
                  <a:pt x="25" y="81"/>
                </a:cubicBezTo>
                <a:cubicBezTo>
                  <a:pt x="25" y="85"/>
                  <a:pt x="25" y="85"/>
                  <a:pt x="25" y="85"/>
                </a:cubicBezTo>
                <a:cubicBezTo>
                  <a:pt x="29" y="85"/>
                  <a:pt x="29" y="85"/>
                  <a:pt x="29" y="85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3"/>
                  <a:pt x="29" y="2"/>
                  <a:pt x="28" y="1"/>
                </a:cubicBezTo>
                <a:cubicBezTo>
                  <a:pt x="27" y="0"/>
                  <a:pt x="26" y="0"/>
                  <a:pt x="25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2"/>
                  <a:pt x="0" y="3"/>
                  <a:pt x="0" y="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6"/>
                  <a:pt x="0" y="87"/>
                  <a:pt x="1" y="88"/>
                </a:cubicBezTo>
                <a:cubicBezTo>
                  <a:pt x="2" y="88"/>
                  <a:pt x="3" y="89"/>
                  <a:pt x="4" y="89"/>
                </a:cubicBezTo>
                <a:cubicBezTo>
                  <a:pt x="25" y="89"/>
                  <a:pt x="25" y="89"/>
                  <a:pt x="25" y="89"/>
                </a:cubicBezTo>
                <a:cubicBezTo>
                  <a:pt x="26" y="89"/>
                  <a:pt x="27" y="88"/>
                  <a:pt x="28" y="88"/>
                </a:cubicBezTo>
                <a:cubicBezTo>
                  <a:pt x="29" y="87"/>
                  <a:pt x="29" y="86"/>
                  <a:pt x="29" y="85"/>
                </a:cubicBezTo>
                <a:lnTo>
                  <a:pt x="25" y="85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10" name="Google Shape;1710;p50"/>
          <p:cNvSpPr/>
          <p:nvPr/>
        </p:nvSpPr>
        <p:spPr>
          <a:xfrm>
            <a:off x="8580441" y="4264210"/>
            <a:ext cx="630238" cy="30163"/>
          </a:xfrm>
          <a:custGeom>
            <a:avLst/>
            <a:gdLst/>
            <a:ahLst/>
            <a:cxnLst/>
            <a:rect l="l" t="t" r="r" b="b"/>
            <a:pathLst>
              <a:path w="168" h="8" extrusionOk="0">
                <a:moveTo>
                  <a:pt x="4" y="8"/>
                </a:moveTo>
                <a:cubicBezTo>
                  <a:pt x="164" y="8"/>
                  <a:pt x="164" y="8"/>
                  <a:pt x="164" y="8"/>
                </a:cubicBezTo>
                <a:cubicBezTo>
                  <a:pt x="167" y="8"/>
                  <a:pt x="168" y="6"/>
                  <a:pt x="168" y="4"/>
                </a:cubicBezTo>
                <a:cubicBezTo>
                  <a:pt x="168" y="2"/>
                  <a:pt x="167" y="0"/>
                  <a:pt x="16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11" name="Google Shape;1711;p50"/>
          <p:cNvSpPr/>
          <p:nvPr/>
        </p:nvSpPr>
        <p:spPr>
          <a:xfrm>
            <a:off x="8580441" y="4329298"/>
            <a:ext cx="630238" cy="30163"/>
          </a:xfrm>
          <a:custGeom>
            <a:avLst/>
            <a:gdLst/>
            <a:ahLst/>
            <a:cxnLst/>
            <a:rect l="l" t="t" r="r" b="b"/>
            <a:pathLst>
              <a:path w="168" h="8" extrusionOk="0">
                <a:moveTo>
                  <a:pt x="4" y="8"/>
                </a:moveTo>
                <a:cubicBezTo>
                  <a:pt x="164" y="8"/>
                  <a:pt x="164" y="8"/>
                  <a:pt x="164" y="8"/>
                </a:cubicBezTo>
                <a:cubicBezTo>
                  <a:pt x="167" y="8"/>
                  <a:pt x="168" y="6"/>
                  <a:pt x="168" y="4"/>
                </a:cubicBezTo>
                <a:cubicBezTo>
                  <a:pt x="168" y="2"/>
                  <a:pt x="167" y="0"/>
                  <a:pt x="16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12" name="Google Shape;1712;p50"/>
          <p:cNvSpPr/>
          <p:nvPr/>
        </p:nvSpPr>
        <p:spPr>
          <a:xfrm>
            <a:off x="8580441" y="4392798"/>
            <a:ext cx="630238" cy="30163"/>
          </a:xfrm>
          <a:custGeom>
            <a:avLst/>
            <a:gdLst/>
            <a:ahLst/>
            <a:cxnLst/>
            <a:rect l="l" t="t" r="r" b="b"/>
            <a:pathLst>
              <a:path w="168" h="8" extrusionOk="0">
                <a:moveTo>
                  <a:pt x="4" y="8"/>
                </a:moveTo>
                <a:cubicBezTo>
                  <a:pt x="164" y="8"/>
                  <a:pt x="164" y="8"/>
                  <a:pt x="164" y="8"/>
                </a:cubicBezTo>
                <a:cubicBezTo>
                  <a:pt x="167" y="8"/>
                  <a:pt x="168" y="6"/>
                  <a:pt x="168" y="4"/>
                </a:cubicBezTo>
                <a:cubicBezTo>
                  <a:pt x="168" y="2"/>
                  <a:pt x="167" y="0"/>
                  <a:pt x="16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13" name="Google Shape;1713;p50"/>
          <p:cNvSpPr/>
          <p:nvPr/>
        </p:nvSpPr>
        <p:spPr>
          <a:xfrm>
            <a:off x="8580441" y="4456298"/>
            <a:ext cx="630238" cy="30163"/>
          </a:xfrm>
          <a:custGeom>
            <a:avLst/>
            <a:gdLst/>
            <a:ahLst/>
            <a:cxnLst/>
            <a:rect l="l" t="t" r="r" b="b"/>
            <a:pathLst>
              <a:path w="168" h="8" extrusionOk="0">
                <a:moveTo>
                  <a:pt x="4" y="8"/>
                </a:moveTo>
                <a:cubicBezTo>
                  <a:pt x="164" y="8"/>
                  <a:pt x="164" y="8"/>
                  <a:pt x="164" y="8"/>
                </a:cubicBezTo>
                <a:cubicBezTo>
                  <a:pt x="167" y="8"/>
                  <a:pt x="168" y="6"/>
                  <a:pt x="168" y="4"/>
                </a:cubicBezTo>
                <a:cubicBezTo>
                  <a:pt x="168" y="2"/>
                  <a:pt x="167" y="0"/>
                  <a:pt x="16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14" name="Google Shape;1714;p50"/>
          <p:cNvSpPr/>
          <p:nvPr/>
        </p:nvSpPr>
        <p:spPr>
          <a:xfrm>
            <a:off x="8580441" y="4519798"/>
            <a:ext cx="630238" cy="30163"/>
          </a:xfrm>
          <a:custGeom>
            <a:avLst/>
            <a:gdLst/>
            <a:ahLst/>
            <a:cxnLst/>
            <a:rect l="l" t="t" r="r" b="b"/>
            <a:pathLst>
              <a:path w="168" h="8" extrusionOk="0">
                <a:moveTo>
                  <a:pt x="4" y="8"/>
                </a:moveTo>
                <a:cubicBezTo>
                  <a:pt x="164" y="8"/>
                  <a:pt x="164" y="8"/>
                  <a:pt x="164" y="8"/>
                </a:cubicBezTo>
                <a:cubicBezTo>
                  <a:pt x="167" y="8"/>
                  <a:pt x="168" y="6"/>
                  <a:pt x="168" y="4"/>
                </a:cubicBezTo>
                <a:cubicBezTo>
                  <a:pt x="168" y="2"/>
                  <a:pt x="167" y="0"/>
                  <a:pt x="16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15" name="Google Shape;1715;p50"/>
          <p:cNvSpPr/>
          <p:nvPr/>
        </p:nvSpPr>
        <p:spPr>
          <a:xfrm>
            <a:off x="9821866" y="3964173"/>
            <a:ext cx="549275" cy="549275"/>
          </a:xfrm>
          <a:custGeom>
            <a:avLst/>
            <a:gdLst/>
            <a:ahLst/>
            <a:cxnLst/>
            <a:rect l="l" t="t" r="r" b="b"/>
            <a:pathLst>
              <a:path w="146" h="146" extrusionOk="0">
                <a:moveTo>
                  <a:pt x="41" y="24"/>
                </a:moveTo>
                <a:cubicBezTo>
                  <a:pt x="47" y="20"/>
                  <a:pt x="54" y="17"/>
                  <a:pt x="62" y="15"/>
                </a:cubicBezTo>
                <a:cubicBezTo>
                  <a:pt x="62" y="15"/>
                  <a:pt x="62" y="15"/>
                  <a:pt x="62" y="15"/>
                </a:cubicBezTo>
                <a:cubicBezTo>
                  <a:pt x="65" y="0"/>
                  <a:pt x="65" y="0"/>
                  <a:pt x="65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5" y="15"/>
                  <a:pt x="85" y="15"/>
                  <a:pt x="85" y="15"/>
                </a:cubicBezTo>
                <a:cubicBezTo>
                  <a:pt x="85" y="15"/>
                  <a:pt x="85" y="15"/>
                  <a:pt x="85" y="15"/>
                </a:cubicBezTo>
                <a:cubicBezTo>
                  <a:pt x="93" y="17"/>
                  <a:pt x="100" y="20"/>
                  <a:pt x="106" y="24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22" y="41"/>
                  <a:pt x="122" y="41"/>
                  <a:pt x="122" y="41"/>
                </a:cubicBezTo>
                <a:cubicBezTo>
                  <a:pt x="127" y="47"/>
                  <a:pt x="130" y="54"/>
                  <a:pt x="131" y="62"/>
                </a:cubicBezTo>
                <a:cubicBezTo>
                  <a:pt x="146" y="65"/>
                  <a:pt x="146" y="65"/>
                  <a:pt x="146" y="65"/>
                </a:cubicBezTo>
                <a:cubicBezTo>
                  <a:pt x="146" y="81"/>
                  <a:pt x="146" y="81"/>
                  <a:pt x="146" y="81"/>
                </a:cubicBezTo>
                <a:cubicBezTo>
                  <a:pt x="131" y="85"/>
                  <a:pt x="131" y="85"/>
                  <a:pt x="131" y="85"/>
                </a:cubicBezTo>
                <a:cubicBezTo>
                  <a:pt x="130" y="93"/>
                  <a:pt x="127" y="100"/>
                  <a:pt x="122" y="106"/>
                </a:cubicBezTo>
                <a:cubicBezTo>
                  <a:pt x="131" y="119"/>
                  <a:pt x="131" y="119"/>
                  <a:pt x="131" y="119"/>
                </a:cubicBezTo>
                <a:cubicBezTo>
                  <a:pt x="119" y="131"/>
                  <a:pt x="119" y="131"/>
                  <a:pt x="119" y="131"/>
                </a:cubicBezTo>
                <a:cubicBezTo>
                  <a:pt x="106" y="122"/>
                  <a:pt x="106" y="122"/>
                  <a:pt x="106" y="122"/>
                </a:cubicBezTo>
                <a:cubicBezTo>
                  <a:pt x="100" y="127"/>
                  <a:pt x="93" y="130"/>
                  <a:pt x="85" y="131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65" y="146"/>
                  <a:pt x="65" y="146"/>
                  <a:pt x="65" y="146"/>
                </a:cubicBezTo>
                <a:cubicBezTo>
                  <a:pt x="62" y="131"/>
                  <a:pt x="62" y="131"/>
                  <a:pt x="62" y="131"/>
                </a:cubicBezTo>
                <a:cubicBezTo>
                  <a:pt x="54" y="130"/>
                  <a:pt x="47" y="127"/>
                  <a:pt x="41" y="122"/>
                </a:cubicBezTo>
                <a:cubicBezTo>
                  <a:pt x="27" y="131"/>
                  <a:pt x="27" y="131"/>
                  <a:pt x="27" y="131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24" y="106"/>
                  <a:pt x="24" y="106"/>
                  <a:pt x="24" y="106"/>
                </a:cubicBezTo>
                <a:cubicBezTo>
                  <a:pt x="20" y="100"/>
                  <a:pt x="17" y="93"/>
                  <a:pt x="15" y="85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65"/>
                  <a:pt x="0" y="65"/>
                  <a:pt x="0" y="65"/>
                </a:cubicBezTo>
                <a:cubicBezTo>
                  <a:pt x="15" y="62"/>
                  <a:pt x="15" y="62"/>
                  <a:pt x="15" y="62"/>
                </a:cubicBezTo>
                <a:cubicBezTo>
                  <a:pt x="17" y="54"/>
                  <a:pt x="20" y="47"/>
                  <a:pt x="24" y="41"/>
                </a:cubicBezTo>
                <a:cubicBezTo>
                  <a:pt x="16" y="27"/>
                  <a:pt x="16" y="27"/>
                  <a:pt x="16" y="27"/>
                </a:cubicBezTo>
                <a:cubicBezTo>
                  <a:pt x="27" y="16"/>
                  <a:pt x="27" y="16"/>
                  <a:pt x="27" y="16"/>
                </a:cubicBezTo>
                <a:lnTo>
                  <a:pt x="41" y="24"/>
                </a:lnTo>
                <a:close/>
                <a:moveTo>
                  <a:pt x="95" y="73"/>
                </a:moveTo>
                <a:cubicBezTo>
                  <a:pt x="95" y="61"/>
                  <a:pt x="85" y="51"/>
                  <a:pt x="73" y="51"/>
                </a:cubicBezTo>
                <a:cubicBezTo>
                  <a:pt x="61" y="51"/>
                  <a:pt x="51" y="61"/>
                  <a:pt x="51" y="73"/>
                </a:cubicBezTo>
                <a:cubicBezTo>
                  <a:pt x="51" y="85"/>
                  <a:pt x="61" y="95"/>
                  <a:pt x="73" y="95"/>
                </a:cubicBezTo>
                <a:cubicBezTo>
                  <a:pt x="85" y="95"/>
                  <a:pt x="95" y="85"/>
                  <a:pt x="95" y="73"/>
                </a:cubicBezTo>
                <a:close/>
              </a:path>
            </a:pathLst>
          </a:custGeom>
          <a:solidFill>
            <a:srgbClr val="00D9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16" name="Google Shape;1716;p50"/>
          <p:cNvSpPr/>
          <p:nvPr/>
        </p:nvSpPr>
        <p:spPr>
          <a:xfrm>
            <a:off x="9961566" y="4038785"/>
            <a:ext cx="30163" cy="30163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1" y="2"/>
                </a:move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6"/>
                  <a:pt x="1" y="7"/>
                </a:cubicBezTo>
                <a:cubicBezTo>
                  <a:pt x="3" y="8"/>
                  <a:pt x="5" y="8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8" y="5"/>
                  <a:pt x="7" y="3"/>
                  <a:pt x="6" y="2"/>
                </a:cubicBezTo>
                <a:cubicBezTo>
                  <a:pt x="4" y="0"/>
                  <a:pt x="2" y="0"/>
                  <a:pt x="1" y="2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17" name="Google Shape;1717;p50"/>
          <p:cNvSpPr/>
          <p:nvPr/>
        </p:nvSpPr>
        <p:spPr>
          <a:xfrm>
            <a:off x="9810754" y="3953060"/>
            <a:ext cx="574675" cy="574675"/>
          </a:xfrm>
          <a:custGeom>
            <a:avLst/>
            <a:gdLst/>
            <a:ahLst/>
            <a:cxnLst/>
            <a:rect l="l" t="t" r="r" b="b"/>
            <a:pathLst>
              <a:path w="153" h="153" extrusionOk="0">
                <a:moveTo>
                  <a:pt x="44" y="27"/>
                </a:moveTo>
                <a:cubicBezTo>
                  <a:pt x="45" y="24"/>
                  <a:pt x="45" y="24"/>
                  <a:pt x="45" y="24"/>
                </a:cubicBezTo>
                <a:cubicBezTo>
                  <a:pt x="32" y="16"/>
                  <a:pt x="32" y="16"/>
                  <a:pt x="32" y="16"/>
                </a:cubicBezTo>
                <a:cubicBezTo>
                  <a:pt x="31" y="15"/>
                  <a:pt x="29" y="15"/>
                  <a:pt x="28" y="16"/>
                </a:cubicBezTo>
                <a:cubicBezTo>
                  <a:pt x="16" y="28"/>
                  <a:pt x="16" y="28"/>
                  <a:pt x="16" y="28"/>
                </a:cubicBezTo>
                <a:cubicBezTo>
                  <a:pt x="15" y="29"/>
                  <a:pt x="15" y="31"/>
                  <a:pt x="16" y="32"/>
                </a:cubicBezTo>
                <a:cubicBezTo>
                  <a:pt x="24" y="45"/>
                  <a:pt x="24" y="45"/>
                  <a:pt x="24" y="45"/>
                </a:cubicBezTo>
                <a:cubicBezTo>
                  <a:pt x="27" y="44"/>
                  <a:pt x="27" y="44"/>
                  <a:pt x="27" y="44"/>
                </a:cubicBezTo>
                <a:cubicBezTo>
                  <a:pt x="24" y="42"/>
                  <a:pt x="24" y="42"/>
                  <a:pt x="24" y="42"/>
                </a:cubicBezTo>
                <a:cubicBezTo>
                  <a:pt x="20" y="48"/>
                  <a:pt x="17" y="56"/>
                  <a:pt x="15" y="64"/>
                </a:cubicBezTo>
                <a:cubicBezTo>
                  <a:pt x="18" y="65"/>
                  <a:pt x="18" y="65"/>
                  <a:pt x="18" y="65"/>
                </a:cubicBezTo>
                <a:cubicBezTo>
                  <a:pt x="18" y="61"/>
                  <a:pt x="18" y="61"/>
                  <a:pt x="18" y="61"/>
                </a:cubicBezTo>
                <a:cubicBezTo>
                  <a:pt x="2" y="65"/>
                  <a:pt x="2" y="65"/>
                  <a:pt x="2" y="65"/>
                </a:cubicBezTo>
                <a:cubicBezTo>
                  <a:pt x="1" y="65"/>
                  <a:pt x="0" y="67"/>
                  <a:pt x="0" y="6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6"/>
                  <a:pt x="1" y="88"/>
                  <a:pt x="2" y="88"/>
                </a:cubicBezTo>
                <a:cubicBezTo>
                  <a:pt x="18" y="91"/>
                  <a:pt x="18" y="91"/>
                  <a:pt x="18" y="91"/>
                </a:cubicBezTo>
                <a:cubicBezTo>
                  <a:pt x="18" y="88"/>
                  <a:pt x="18" y="88"/>
                  <a:pt x="18" y="88"/>
                </a:cubicBezTo>
                <a:cubicBezTo>
                  <a:pt x="15" y="89"/>
                  <a:pt x="15" y="89"/>
                  <a:pt x="15" y="89"/>
                </a:cubicBezTo>
                <a:cubicBezTo>
                  <a:pt x="17" y="97"/>
                  <a:pt x="20" y="104"/>
                  <a:pt x="24" y="111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5" y="122"/>
                  <a:pt x="15" y="124"/>
                  <a:pt x="16" y="125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29" y="137"/>
                  <a:pt x="31" y="138"/>
                  <a:pt x="32" y="137"/>
                </a:cubicBezTo>
                <a:cubicBezTo>
                  <a:pt x="45" y="129"/>
                  <a:pt x="45" y="129"/>
                  <a:pt x="45" y="129"/>
                </a:cubicBezTo>
                <a:cubicBezTo>
                  <a:pt x="44" y="125"/>
                  <a:pt x="44" y="125"/>
                  <a:pt x="44" y="125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48" y="133"/>
                  <a:pt x="56" y="136"/>
                  <a:pt x="64" y="138"/>
                </a:cubicBezTo>
                <a:cubicBezTo>
                  <a:pt x="65" y="134"/>
                  <a:pt x="65" y="134"/>
                  <a:pt x="65" y="134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65" y="150"/>
                  <a:pt x="65" y="150"/>
                  <a:pt x="65" y="150"/>
                </a:cubicBezTo>
                <a:cubicBezTo>
                  <a:pt x="65" y="152"/>
                  <a:pt x="67" y="153"/>
                  <a:pt x="68" y="153"/>
                </a:cubicBezTo>
                <a:cubicBezTo>
                  <a:pt x="84" y="153"/>
                  <a:pt x="84" y="153"/>
                  <a:pt x="84" y="153"/>
                </a:cubicBezTo>
                <a:cubicBezTo>
                  <a:pt x="86" y="153"/>
                  <a:pt x="88" y="152"/>
                  <a:pt x="88" y="150"/>
                </a:cubicBezTo>
                <a:cubicBezTo>
                  <a:pt x="91" y="135"/>
                  <a:pt x="91" y="135"/>
                  <a:pt x="91" y="135"/>
                </a:cubicBezTo>
                <a:cubicBezTo>
                  <a:pt x="88" y="134"/>
                  <a:pt x="88" y="134"/>
                  <a:pt x="88" y="134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97" y="136"/>
                  <a:pt x="104" y="133"/>
                  <a:pt x="111" y="128"/>
                </a:cubicBezTo>
                <a:cubicBezTo>
                  <a:pt x="109" y="125"/>
                  <a:pt x="109" y="125"/>
                  <a:pt x="109" y="125"/>
                </a:cubicBezTo>
                <a:cubicBezTo>
                  <a:pt x="107" y="129"/>
                  <a:pt x="107" y="129"/>
                  <a:pt x="107" y="129"/>
                </a:cubicBezTo>
                <a:cubicBezTo>
                  <a:pt x="120" y="137"/>
                  <a:pt x="120" y="137"/>
                  <a:pt x="120" y="137"/>
                </a:cubicBezTo>
                <a:cubicBezTo>
                  <a:pt x="122" y="138"/>
                  <a:pt x="124" y="137"/>
                  <a:pt x="125" y="136"/>
                </a:cubicBezTo>
                <a:cubicBezTo>
                  <a:pt x="136" y="125"/>
                  <a:pt x="136" y="125"/>
                  <a:pt x="136" y="125"/>
                </a:cubicBezTo>
                <a:cubicBezTo>
                  <a:pt x="137" y="124"/>
                  <a:pt x="138" y="122"/>
                  <a:pt x="137" y="120"/>
                </a:cubicBezTo>
                <a:cubicBezTo>
                  <a:pt x="129" y="107"/>
                  <a:pt x="129" y="107"/>
                  <a:pt x="129" y="107"/>
                </a:cubicBezTo>
                <a:cubicBezTo>
                  <a:pt x="125" y="109"/>
                  <a:pt x="125" y="109"/>
                  <a:pt x="125" y="109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33" y="104"/>
                  <a:pt x="136" y="97"/>
                  <a:pt x="138" y="89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35" y="91"/>
                  <a:pt x="135" y="91"/>
                  <a:pt x="135" y="91"/>
                </a:cubicBezTo>
                <a:cubicBezTo>
                  <a:pt x="150" y="88"/>
                  <a:pt x="150" y="88"/>
                  <a:pt x="150" y="88"/>
                </a:cubicBezTo>
                <a:cubicBezTo>
                  <a:pt x="152" y="87"/>
                  <a:pt x="153" y="86"/>
                  <a:pt x="153" y="84"/>
                </a:cubicBezTo>
                <a:cubicBezTo>
                  <a:pt x="153" y="68"/>
                  <a:pt x="153" y="68"/>
                  <a:pt x="153" y="68"/>
                </a:cubicBezTo>
                <a:cubicBezTo>
                  <a:pt x="153" y="67"/>
                  <a:pt x="152" y="65"/>
                  <a:pt x="150" y="65"/>
                </a:cubicBezTo>
                <a:cubicBezTo>
                  <a:pt x="135" y="61"/>
                  <a:pt x="135" y="61"/>
                  <a:pt x="135" y="61"/>
                </a:cubicBezTo>
                <a:cubicBezTo>
                  <a:pt x="134" y="65"/>
                  <a:pt x="134" y="65"/>
                  <a:pt x="134" y="65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36" y="56"/>
                  <a:pt x="133" y="48"/>
                  <a:pt x="128" y="42"/>
                </a:cubicBezTo>
                <a:cubicBezTo>
                  <a:pt x="125" y="44"/>
                  <a:pt x="125" y="44"/>
                  <a:pt x="125" y="44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38" y="31"/>
                  <a:pt x="137" y="29"/>
                  <a:pt x="136" y="28"/>
                </a:cubicBezTo>
                <a:cubicBezTo>
                  <a:pt x="125" y="16"/>
                  <a:pt x="125" y="16"/>
                  <a:pt x="125" y="16"/>
                </a:cubicBezTo>
                <a:cubicBezTo>
                  <a:pt x="124" y="15"/>
                  <a:pt x="122" y="15"/>
                  <a:pt x="120" y="16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9" y="27"/>
                  <a:pt x="109" y="27"/>
                  <a:pt x="109" y="27"/>
                </a:cubicBezTo>
                <a:cubicBezTo>
                  <a:pt x="111" y="24"/>
                  <a:pt x="111" y="24"/>
                  <a:pt x="111" y="24"/>
                </a:cubicBezTo>
                <a:cubicBezTo>
                  <a:pt x="104" y="20"/>
                  <a:pt x="97" y="17"/>
                  <a:pt x="88" y="15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22"/>
                  <a:pt x="88" y="22"/>
                  <a:pt x="88" y="22"/>
                </a:cubicBezTo>
                <a:cubicBezTo>
                  <a:pt x="88" y="22"/>
                  <a:pt x="88" y="22"/>
                  <a:pt x="88" y="22"/>
                </a:cubicBezTo>
                <a:cubicBezTo>
                  <a:pt x="89" y="22"/>
                  <a:pt x="90" y="22"/>
                  <a:pt x="91" y="21"/>
                </a:cubicBezTo>
                <a:cubicBezTo>
                  <a:pt x="91" y="20"/>
                  <a:pt x="92" y="19"/>
                  <a:pt x="91" y="18"/>
                </a:cubicBezTo>
                <a:cubicBezTo>
                  <a:pt x="88" y="2"/>
                  <a:pt x="88" y="2"/>
                  <a:pt x="88" y="2"/>
                </a:cubicBezTo>
                <a:cubicBezTo>
                  <a:pt x="88" y="1"/>
                  <a:pt x="86" y="0"/>
                  <a:pt x="84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7" y="0"/>
                  <a:pt x="65" y="1"/>
                  <a:pt x="65" y="2"/>
                </a:cubicBezTo>
                <a:cubicBezTo>
                  <a:pt x="61" y="18"/>
                  <a:pt x="61" y="18"/>
                  <a:pt x="61" y="18"/>
                </a:cubicBezTo>
                <a:cubicBezTo>
                  <a:pt x="61" y="19"/>
                  <a:pt x="61" y="20"/>
                  <a:pt x="62" y="21"/>
                </a:cubicBezTo>
                <a:cubicBezTo>
                  <a:pt x="63" y="22"/>
                  <a:pt x="64" y="22"/>
                  <a:pt x="65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65" y="18"/>
                  <a:pt x="65" y="18"/>
                  <a:pt x="65" y="18"/>
                </a:cubicBezTo>
                <a:cubicBezTo>
                  <a:pt x="64" y="15"/>
                  <a:pt x="64" y="15"/>
                  <a:pt x="64" y="15"/>
                </a:cubicBezTo>
                <a:cubicBezTo>
                  <a:pt x="56" y="17"/>
                  <a:pt x="48" y="20"/>
                  <a:pt x="42" y="24"/>
                </a:cubicBezTo>
                <a:cubicBezTo>
                  <a:pt x="44" y="27"/>
                  <a:pt x="44" y="27"/>
                  <a:pt x="44" y="27"/>
                </a:cubicBezTo>
                <a:cubicBezTo>
                  <a:pt x="45" y="24"/>
                  <a:pt x="45" y="24"/>
                  <a:pt x="45" y="24"/>
                </a:cubicBezTo>
                <a:cubicBezTo>
                  <a:pt x="44" y="27"/>
                  <a:pt x="44" y="27"/>
                  <a:pt x="44" y="27"/>
                </a:cubicBezTo>
                <a:cubicBezTo>
                  <a:pt x="46" y="30"/>
                  <a:pt x="46" y="30"/>
                  <a:pt x="46" y="30"/>
                </a:cubicBezTo>
                <a:cubicBezTo>
                  <a:pt x="52" y="26"/>
                  <a:pt x="58" y="23"/>
                  <a:pt x="66" y="22"/>
                </a:cubicBezTo>
                <a:cubicBezTo>
                  <a:pt x="67" y="22"/>
                  <a:pt x="69" y="20"/>
                  <a:pt x="69" y="18"/>
                </a:cubicBezTo>
                <a:cubicBezTo>
                  <a:pt x="68" y="16"/>
                  <a:pt x="67" y="15"/>
                  <a:pt x="65" y="15"/>
                </a:cubicBezTo>
                <a:cubicBezTo>
                  <a:pt x="65" y="15"/>
                  <a:pt x="65" y="15"/>
                  <a:pt x="65" y="15"/>
                </a:cubicBezTo>
                <a:cubicBezTo>
                  <a:pt x="65" y="18"/>
                  <a:pt x="65" y="18"/>
                  <a:pt x="65" y="18"/>
                </a:cubicBezTo>
                <a:cubicBezTo>
                  <a:pt x="68" y="19"/>
                  <a:pt x="68" y="19"/>
                  <a:pt x="68" y="19"/>
                </a:cubicBezTo>
                <a:cubicBezTo>
                  <a:pt x="71" y="7"/>
                  <a:pt x="71" y="7"/>
                  <a:pt x="71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4" y="19"/>
                  <a:pt x="84" y="19"/>
                  <a:pt x="84" y="19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5"/>
                  <a:pt x="88" y="15"/>
                  <a:pt x="88" y="15"/>
                </a:cubicBezTo>
                <a:cubicBezTo>
                  <a:pt x="88" y="15"/>
                  <a:pt x="88" y="15"/>
                  <a:pt x="88" y="15"/>
                </a:cubicBezTo>
                <a:cubicBezTo>
                  <a:pt x="86" y="15"/>
                  <a:pt x="84" y="16"/>
                  <a:pt x="84" y="18"/>
                </a:cubicBezTo>
                <a:cubicBezTo>
                  <a:pt x="84" y="20"/>
                  <a:pt x="85" y="22"/>
                  <a:pt x="87" y="22"/>
                </a:cubicBezTo>
                <a:cubicBezTo>
                  <a:pt x="94" y="23"/>
                  <a:pt x="101" y="26"/>
                  <a:pt x="107" y="30"/>
                </a:cubicBezTo>
                <a:cubicBezTo>
                  <a:pt x="108" y="31"/>
                  <a:pt x="110" y="31"/>
                  <a:pt x="111" y="30"/>
                </a:cubicBezTo>
                <a:cubicBezTo>
                  <a:pt x="122" y="24"/>
                  <a:pt x="122" y="24"/>
                  <a:pt x="122" y="24"/>
                </a:cubicBezTo>
                <a:cubicBezTo>
                  <a:pt x="129" y="31"/>
                  <a:pt x="129" y="31"/>
                  <a:pt x="129" y="31"/>
                </a:cubicBezTo>
                <a:cubicBezTo>
                  <a:pt x="122" y="42"/>
                  <a:pt x="122" y="42"/>
                  <a:pt x="122" y="42"/>
                </a:cubicBezTo>
                <a:cubicBezTo>
                  <a:pt x="122" y="43"/>
                  <a:pt x="122" y="44"/>
                  <a:pt x="122" y="46"/>
                </a:cubicBezTo>
                <a:cubicBezTo>
                  <a:pt x="126" y="51"/>
                  <a:pt x="129" y="58"/>
                  <a:pt x="131" y="66"/>
                </a:cubicBezTo>
                <a:cubicBezTo>
                  <a:pt x="131" y="67"/>
                  <a:pt x="132" y="68"/>
                  <a:pt x="133" y="68"/>
                </a:cubicBezTo>
                <a:cubicBezTo>
                  <a:pt x="146" y="71"/>
                  <a:pt x="146" y="71"/>
                  <a:pt x="146" y="71"/>
                </a:cubicBezTo>
                <a:cubicBezTo>
                  <a:pt x="146" y="82"/>
                  <a:pt x="146" y="82"/>
                  <a:pt x="146" y="82"/>
                </a:cubicBezTo>
                <a:cubicBezTo>
                  <a:pt x="133" y="84"/>
                  <a:pt x="133" y="84"/>
                  <a:pt x="133" y="84"/>
                </a:cubicBezTo>
                <a:cubicBezTo>
                  <a:pt x="132" y="85"/>
                  <a:pt x="131" y="86"/>
                  <a:pt x="131" y="87"/>
                </a:cubicBezTo>
                <a:cubicBezTo>
                  <a:pt x="129" y="94"/>
                  <a:pt x="126" y="101"/>
                  <a:pt x="122" y="107"/>
                </a:cubicBezTo>
                <a:cubicBezTo>
                  <a:pt x="122" y="108"/>
                  <a:pt x="122" y="110"/>
                  <a:pt x="122" y="111"/>
                </a:cubicBezTo>
                <a:cubicBezTo>
                  <a:pt x="129" y="122"/>
                  <a:pt x="129" y="122"/>
                  <a:pt x="129" y="122"/>
                </a:cubicBezTo>
                <a:cubicBezTo>
                  <a:pt x="122" y="129"/>
                  <a:pt x="122" y="129"/>
                  <a:pt x="122" y="129"/>
                </a:cubicBezTo>
                <a:cubicBezTo>
                  <a:pt x="111" y="122"/>
                  <a:pt x="111" y="122"/>
                  <a:pt x="111" y="122"/>
                </a:cubicBezTo>
                <a:cubicBezTo>
                  <a:pt x="110" y="122"/>
                  <a:pt x="108" y="122"/>
                  <a:pt x="107" y="122"/>
                </a:cubicBezTo>
                <a:cubicBezTo>
                  <a:pt x="101" y="126"/>
                  <a:pt x="94" y="129"/>
                  <a:pt x="87" y="131"/>
                </a:cubicBezTo>
                <a:cubicBezTo>
                  <a:pt x="86" y="131"/>
                  <a:pt x="85" y="132"/>
                  <a:pt x="84" y="133"/>
                </a:cubicBezTo>
                <a:cubicBezTo>
                  <a:pt x="82" y="146"/>
                  <a:pt x="82" y="146"/>
                  <a:pt x="82" y="14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68" y="132"/>
                  <a:pt x="67" y="131"/>
                  <a:pt x="66" y="131"/>
                </a:cubicBezTo>
                <a:cubicBezTo>
                  <a:pt x="58" y="129"/>
                  <a:pt x="51" y="126"/>
                  <a:pt x="46" y="122"/>
                </a:cubicBezTo>
                <a:cubicBezTo>
                  <a:pt x="44" y="122"/>
                  <a:pt x="43" y="122"/>
                  <a:pt x="42" y="122"/>
                </a:cubicBezTo>
                <a:cubicBezTo>
                  <a:pt x="31" y="129"/>
                  <a:pt x="31" y="129"/>
                  <a:pt x="31" y="129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1" y="110"/>
                  <a:pt x="31" y="108"/>
                  <a:pt x="30" y="107"/>
                </a:cubicBezTo>
                <a:cubicBezTo>
                  <a:pt x="26" y="101"/>
                  <a:pt x="23" y="94"/>
                  <a:pt x="22" y="87"/>
                </a:cubicBezTo>
                <a:cubicBezTo>
                  <a:pt x="22" y="86"/>
                  <a:pt x="21" y="85"/>
                  <a:pt x="19" y="84"/>
                </a:cubicBezTo>
                <a:cubicBezTo>
                  <a:pt x="7" y="82"/>
                  <a:pt x="7" y="82"/>
                  <a:pt x="7" y="82"/>
                </a:cubicBezTo>
                <a:cubicBezTo>
                  <a:pt x="7" y="71"/>
                  <a:pt x="7" y="71"/>
                  <a:pt x="7" y="71"/>
                </a:cubicBezTo>
                <a:cubicBezTo>
                  <a:pt x="19" y="68"/>
                  <a:pt x="19" y="68"/>
                  <a:pt x="19" y="68"/>
                </a:cubicBezTo>
                <a:cubicBezTo>
                  <a:pt x="21" y="68"/>
                  <a:pt x="22" y="67"/>
                  <a:pt x="22" y="66"/>
                </a:cubicBezTo>
                <a:cubicBezTo>
                  <a:pt x="23" y="58"/>
                  <a:pt x="26" y="52"/>
                  <a:pt x="30" y="46"/>
                </a:cubicBezTo>
                <a:cubicBezTo>
                  <a:pt x="31" y="44"/>
                  <a:pt x="31" y="43"/>
                  <a:pt x="30" y="42"/>
                </a:cubicBezTo>
                <a:cubicBezTo>
                  <a:pt x="24" y="31"/>
                  <a:pt x="24" y="31"/>
                  <a:pt x="24" y="31"/>
                </a:cubicBezTo>
                <a:cubicBezTo>
                  <a:pt x="31" y="24"/>
                  <a:pt x="31" y="24"/>
                  <a:pt x="31" y="24"/>
                </a:cubicBezTo>
                <a:cubicBezTo>
                  <a:pt x="42" y="30"/>
                  <a:pt x="42" y="30"/>
                  <a:pt x="42" y="30"/>
                </a:cubicBezTo>
                <a:cubicBezTo>
                  <a:pt x="43" y="31"/>
                  <a:pt x="44" y="31"/>
                  <a:pt x="46" y="30"/>
                </a:cubicBezTo>
                <a:lnTo>
                  <a:pt x="44" y="27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18" name="Google Shape;1718;p50"/>
          <p:cNvSpPr/>
          <p:nvPr/>
        </p:nvSpPr>
        <p:spPr>
          <a:xfrm>
            <a:off x="10002841" y="4143560"/>
            <a:ext cx="192088" cy="192088"/>
          </a:xfrm>
          <a:custGeom>
            <a:avLst/>
            <a:gdLst/>
            <a:ahLst/>
            <a:cxnLst/>
            <a:rect l="l" t="t" r="r" b="b"/>
            <a:pathLst>
              <a:path w="51" h="51" extrusionOk="0">
                <a:moveTo>
                  <a:pt x="3" y="25"/>
                </a:moveTo>
                <a:cubicBezTo>
                  <a:pt x="7" y="25"/>
                  <a:pt x="7" y="25"/>
                  <a:pt x="7" y="25"/>
                </a:cubicBezTo>
                <a:cubicBezTo>
                  <a:pt x="7" y="15"/>
                  <a:pt x="15" y="7"/>
                  <a:pt x="25" y="7"/>
                </a:cubicBezTo>
                <a:cubicBezTo>
                  <a:pt x="30" y="7"/>
                  <a:pt x="35" y="9"/>
                  <a:pt x="38" y="12"/>
                </a:cubicBezTo>
                <a:cubicBezTo>
                  <a:pt x="42" y="16"/>
                  <a:pt x="44" y="20"/>
                  <a:pt x="44" y="25"/>
                </a:cubicBezTo>
                <a:cubicBezTo>
                  <a:pt x="44" y="30"/>
                  <a:pt x="42" y="35"/>
                  <a:pt x="38" y="38"/>
                </a:cubicBezTo>
                <a:cubicBezTo>
                  <a:pt x="35" y="42"/>
                  <a:pt x="30" y="44"/>
                  <a:pt x="25" y="44"/>
                </a:cubicBezTo>
                <a:cubicBezTo>
                  <a:pt x="20" y="44"/>
                  <a:pt x="16" y="42"/>
                  <a:pt x="12" y="38"/>
                </a:cubicBezTo>
                <a:cubicBezTo>
                  <a:pt x="9" y="35"/>
                  <a:pt x="7" y="30"/>
                  <a:pt x="7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39"/>
                  <a:pt x="11" y="51"/>
                  <a:pt x="25" y="51"/>
                </a:cubicBezTo>
                <a:cubicBezTo>
                  <a:pt x="39" y="51"/>
                  <a:pt x="51" y="39"/>
                  <a:pt x="51" y="25"/>
                </a:cubicBezTo>
                <a:cubicBezTo>
                  <a:pt x="51" y="18"/>
                  <a:pt x="48" y="12"/>
                  <a:pt x="43" y="7"/>
                </a:cubicBezTo>
                <a:cubicBezTo>
                  <a:pt x="39" y="3"/>
                  <a:pt x="32" y="0"/>
                  <a:pt x="25" y="0"/>
                </a:cubicBezTo>
                <a:cubicBezTo>
                  <a:pt x="18" y="0"/>
                  <a:pt x="12" y="3"/>
                  <a:pt x="7" y="7"/>
                </a:cubicBezTo>
                <a:cubicBezTo>
                  <a:pt x="3" y="12"/>
                  <a:pt x="0" y="18"/>
                  <a:pt x="0" y="25"/>
                </a:cubicBezTo>
                <a:lnTo>
                  <a:pt x="3" y="25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19" name="Google Shape;1719;p50"/>
          <p:cNvSpPr/>
          <p:nvPr/>
        </p:nvSpPr>
        <p:spPr>
          <a:xfrm>
            <a:off x="9928229" y="4068948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49" h="49" extrusionOk="0">
                <a:moveTo>
                  <a:pt x="7" y="45"/>
                </a:moveTo>
                <a:cubicBezTo>
                  <a:pt x="7" y="35"/>
                  <a:pt x="11" y="25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25" y="11"/>
                  <a:pt x="35" y="7"/>
                  <a:pt x="45" y="7"/>
                </a:cubicBezTo>
                <a:cubicBezTo>
                  <a:pt x="47" y="7"/>
                  <a:pt x="49" y="6"/>
                  <a:pt x="49" y="4"/>
                </a:cubicBezTo>
                <a:cubicBezTo>
                  <a:pt x="49" y="2"/>
                  <a:pt x="47" y="0"/>
                  <a:pt x="45" y="0"/>
                </a:cubicBezTo>
                <a:cubicBezTo>
                  <a:pt x="33" y="0"/>
                  <a:pt x="21" y="5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5" y="21"/>
                  <a:pt x="0" y="33"/>
                  <a:pt x="0" y="45"/>
                </a:cubicBezTo>
                <a:cubicBezTo>
                  <a:pt x="0" y="47"/>
                  <a:pt x="2" y="49"/>
                  <a:pt x="4" y="49"/>
                </a:cubicBezTo>
                <a:cubicBezTo>
                  <a:pt x="5" y="49"/>
                  <a:pt x="7" y="47"/>
                  <a:pt x="7" y="45"/>
                </a:cubicBez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20" name="Google Shape;1720;p50"/>
          <p:cNvSpPr/>
          <p:nvPr/>
        </p:nvSpPr>
        <p:spPr>
          <a:xfrm>
            <a:off x="7405691" y="4662673"/>
            <a:ext cx="547688" cy="549275"/>
          </a:xfrm>
          <a:custGeom>
            <a:avLst/>
            <a:gdLst/>
            <a:ahLst/>
            <a:cxnLst/>
            <a:rect l="l" t="t" r="r" b="b"/>
            <a:pathLst>
              <a:path w="146" h="146" extrusionOk="0">
                <a:moveTo>
                  <a:pt x="40" y="24"/>
                </a:moveTo>
                <a:cubicBezTo>
                  <a:pt x="47" y="20"/>
                  <a:pt x="54" y="17"/>
                  <a:pt x="62" y="15"/>
                </a:cubicBezTo>
                <a:cubicBezTo>
                  <a:pt x="62" y="15"/>
                  <a:pt x="62" y="15"/>
                  <a:pt x="62" y="15"/>
                </a:cubicBezTo>
                <a:cubicBezTo>
                  <a:pt x="65" y="0"/>
                  <a:pt x="65" y="0"/>
                  <a:pt x="65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5" y="15"/>
                  <a:pt x="85" y="15"/>
                  <a:pt x="85" y="15"/>
                </a:cubicBezTo>
                <a:cubicBezTo>
                  <a:pt x="85" y="15"/>
                  <a:pt x="85" y="15"/>
                  <a:pt x="85" y="15"/>
                </a:cubicBezTo>
                <a:cubicBezTo>
                  <a:pt x="92" y="17"/>
                  <a:pt x="100" y="20"/>
                  <a:pt x="106" y="24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22" y="40"/>
                  <a:pt x="122" y="40"/>
                  <a:pt x="122" y="40"/>
                </a:cubicBezTo>
                <a:cubicBezTo>
                  <a:pt x="127" y="47"/>
                  <a:pt x="130" y="54"/>
                  <a:pt x="131" y="62"/>
                </a:cubicBezTo>
                <a:cubicBezTo>
                  <a:pt x="146" y="65"/>
                  <a:pt x="146" y="65"/>
                  <a:pt x="146" y="65"/>
                </a:cubicBezTo>
                <a:cubicBezTo>
                  <a:pt x="146" y="81"/>
                  <a:pt x="146" y="81"/>
                  <a:pt x="146" y="81"/>
                </a:cubicBezTo>
                <a:cubicBezTo>
                  <a:pt x="131" y="85"/>
                  <a:pt x="131" y="85"/>
                  <a:pt x="131" y="85"/>
                </a:cubicBezTo>
                <a:cubicBezTo>
                  <a:pt x="130" y="93"/>
                  <a:pt x="127" y="100"/>
                  <a:pt x="122" y="106"/>
                </a:cubicBezTo>
                <a:cubicBezTo>
                  <a:pt x="131" y="119"/>
                  <a:pt x="131" y="119"/>
                  <a:pt x="131" y="119"/>
                </a:cubicBezTo>
                <a:cubicBezTo>
                  <a:pt x="119" y="131"/>
                  <a:pt x="119" y="131"/>
                  <a:pt x="119" y="131"/>
                </a:cubicBezTo>
                <a:cubicBezTo>
                  <a:pt x="106" y="122"/>
                  <a:pt x="106" y="122"/>
                  <a:pt x="106" y="122"/>
                </a:cubicBezTo>
                <a:cubicBezTo>
                  <a:pt x="100" y="127"/>
                  <a:pt x="92" y="130"/>
                  <a:pt x="85" y="131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65" y="146"/>
                  <a:pt x="65" y="146"/>
                  <a:pt x="65" y="146"/>
                </a:cubicBezTo>
                <a:cubicBezTo>
                  <a:pt x="62" y="131"/>
                  <a:pt x="62" y="131"/>
                  <a:pt x="62" y="131"/>
                </a:cubicBezTo>
                <a:cubicBezTo>
                  <a:pt x="54" y="130"/>
                  <a:pt x="47" y="127"/>
                  <a:pt x="40" y="122"/>
                </a:cubicBezTo>
                <a:cubicBezTo>
                  <a:pt x="27" y="131"/>
                  <a:pt x="27" y="131"/>
                  <a:pt x="27" y="131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24" y="106"/>
                  <a:pt x="24" y="106"/>
                  <a:pt x="24" y="106"/>
                </a:cubicBezTo>
                <a:cubicBezTo>
                  <a:pt x="20" y="100"/>
                  <a:pt x="17" y="93"/>
                  <a:pt x="15" y="85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65"/>
                  <a:pt x="0" y="65"/>
                  <a:pt x="0" y="65"/>
                </a:cubicBezTo>
                <a:cubicBezTo>
                  <a:pt x="15" y="62"/>
                  <a:pt x="15" y="62"/>
                  <a:pt x="15" y="62"/>
                </a:cubicBezTo>
                <a:cubicBezTo>
                  <a:pt x="17" y="54"/>
                  <a:pt x="20" y="47"/>
                  <a:pt x="24" y="41"/>
                </a:cubicBezTo>
                <a:cubicBezTo>
                  <a:pt x="16" y="27"/>
                  <a:pt x="16" y="27"/>
                  <a:pt x="16" y="27"/>
                </a:cubicBezTo>
                <a:cubicBezTo>
                  <a:pt x="27" y="16"/>
                  <a:pt x="27" y="16"/>
                  <a:pt x="27" y="16"/>
                </a:cubicBezTo>
                <a:lnTo>
                  <a:pt x="40" y="24"/>
                </a:lnTo>
                <a:close/>
                <a:moveTo>
                  <a:pt x="95" y="73"/>
                </a:moveTo>
                <a:cubicBezTo>
                  <a:pt x="95" y="61"/>
                  <a:pt x="85" y="51"/>
                  <a:pt x="73" y="51"/>
                </a:cubicBezTo>
                <a:cubicBezTo>
                  <a:pt x="61" y="51"/>
                  <a:pt x="51" y="61"/>
                  <a:pt x="51" y="73"/>
                </a:cubicBezTo>
                <a:cubicBezTo>
                  <a:pt x="51" y="85"/>
                  <a:pt x="61" y="95"/>
                  <a:pt x="73" y="95"/>
                </a:cubicBezTo>
                <a:cubicBezTo>
                  <a:pt x="85" y="95"/>
                  <a:pt x="95" y="85"/>
                  <a:pt x="95" y="73"/>
                </a:cubicBezTo>
                <a:close/>
              </a:path>
            </a:pathLst>
          </a:custGeom>
          <a:solidFill>
            <a:srgbClr val="00D9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21" name="Google Shape;1721;p50"/>
          <p:cNvSpPr/>
          <p:nvPr/>
        </p:nvSpPr>
        <p:spPr>
          <a:xfrm>
            <a:off x="7540628" y="4738873"/>
            <a:ext cx="30163" cy="30163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2" y="2"/>
                </a:moveTo>
                <a:cubicBezTo>
                  <a:pt x="2" y="2"/>
                  <a:pt x="2" y="2"/>
                  <a:pt x="2" y="2"/>
                </a:cubicBezTo>
                <a:cubicBezTo>
                  <a:pt x="0" y="3"/>
                  <a:pt x="1" y="6"/>
                  <a:pt x="2" y="7"/>
                </a:cubicBezTo>
                <a:cubicBezTo>
                  <a:pt x="3" y="8"/>
                  <a:pt x="6" y="8"/>
                  <a:pt x="7" y="7"/>
                </a:cubicBezTo>
                <a:cubicBezTo>
                  <a:pt x="7" y="7"/>
                  <a:pt x="7" y="7"/>
                  <a:pt x="7" y="7"/>
                </a:cubicBezTo>
                <a:cubicBezTo>
                  <a:pt x="8" y="5"/>
                  <a:pt x="8" y="3"/>
                  <a:pt x="7" y="1"/>
                </a:cubicBezTo>
                <a:cubicBezTo>
                  <a:pt x="5" y="0"/>
                  <a:pt x="3" y="0"/>
                  <a:pt x="2" y="2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22" name="Google Shape;1722;p50"/>
          <p:cNvSpPr/>
          <p:nvPr/>
        </p:nvSpPr>
        <p:spPr>
          <a:xfrm>
            <a:off x="7389816" y="4651561"/>
            <a:ext cx="577850" cy="576263"/>
          </a:xfrm>
          <a:custGeom>
            <a:avLst/>
            <a:gdLst/>
            <a:ahLst/>
            <a:cxnLst/>
            <a:rect l="l" t="t" r="r" b="b"/>
            <a:pathLst>
              <a:path w="154" h="153" extrusionOk="0">
                <a:moveTo>
                  <a:pt x="44" y="27"/>
                </a:moveTo>
                <a:cubicBezTo>
                  <a:pt x="46" y="24"/>
                  <a:pt x="46" y="24"/>
                  <a:pt x="46" y="24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5"/>
                  <a:pt x="30" y="15"/>
                  <a:pt x="29" y="16"/>
                </a:cubicBezTo>
                <a:cubicBezTo>
                  <a:pt x="17" y="28"/>
                  <a:pt x="17" y="28"/>
                  <a:pt x="17" y="28"/>
                </a:cubicBezTo>
                <a:cubicBezTo>
                  <a:pt x="16" y="29"/>
                  <a:pt x="16" y="31"/>
                  <a:pt x="17" y="32"/>
                </a:cubicBezTo>
                <a:cubicBezTo>
                  <a:pt x="25" y="45"/>
                  <a:pt x="25" y="45"/>
                  <a:pt x="25" y="45"/>
                </a:cubicBezTo>
                <a:cubicBezTo>
                  <a:pt x="28" y="44"/>
                  <a:pt x="28" y="44"/>
                  <a:pt x="28" y="44"/>
                </a:cubicBezTo>
                <a:cubicBezTo>
                  <a:pt x="25" y="42"/>
                  <a:pt x="25" y="42"/>
                  <a:pt x="25" y="42"/>
                </a:cubicBezTo>
                <a:cubicBezTo>
                  <a:pt x="21" y="48"/>
                  <a:pt x="17" y="56"/>
                  <a:pt x="16" y="64"/>
                </a:cubicBezTo>
                <a:cubicBezTo>
                  <a:pt x="19" y="65"/>
                  <a:pt x="19" y="65"/>
                  <a:pt x="19" y="65"/>
                </a:cubicBezTo>
                <a:cubicBezTo>
                  <a:pt x="18" y="61"/>
                  <a:pt x="18" y="61"/>
                  <a:pt x="18" y="61"/>
                </a:cubicBezTo>
                <a:cubicBezTo>
                  <a:pt x="3" y="65"/>
                  <a:pt x="3" y="65"/>
                  <a:pt x="3" y="65"/>
                </a:cubicBezTo>
                <a:cubicBezTo>
                  <a:pt x="2" y="65"/>
                  <a:pt x="0" y="67"/>
                  <a:pt x="0" y="6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6"/>
                  <a:pt x="2" y="87"/>
                  <a:pt x="3" y="88"/>
                </a:cubicBezTo>
                <a:cubicBezTo>
                  <a:pt x="18" y="91"/>
                  <a:pt x="18" y="91"/>
                  <a:pt x="18" y="91"/>
                </a:cubicBezTo>
                <a:cubicBezTo>
                  <a:pt x="19" y="88"/>
                  <a:pt x="19" y="88"/>
                  <a:pt x="19" y="88"/>
                </a:cubicBezTo>
                <a:cubicBezTo>
                  <a:pt x="16" y="89"/>
                  <a:pt x="16" y="89"/>
                  <a:pt x="16" y="89"/>
                </a:cubicBezTo>
                <a:cubicBezTo>
                  <a:pt x="17" y="97"/>
                  <a:pt x="21" y="104"/>
                  <a:pt x="25" y="111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25" y="107"/>
                  <a:pt x="25" y="107"/>
                  <a:pt x="25" y="107"/>
                </a:cubicBezTo>
                <a:cubicBezTo>
                  <a:pt x="17" y="120"/>
                  <a:pt x="17" y="120"/>
                  <a:pt x="17" y="120"/>
                </a:cubicBezTo>
                <a:cubicBezTo>
                  <a:pt x="16" y="122"/>
                  <a:pt x="16" y="124"/>
                  <a:pt x="17" y="125"/>
                </a:cubicBezTo>
                <a:cubicBezTo>
                  <a:pt x="29" y="136"/>
                  <a:pt x="29" y="136"/>
                  <a:pt x="29" y="136"/>
                </a:cubicBezTo>
                <a:cubicBezTo>
                  <a:pt x="30" y="137"/>
                  <a:pt x="32" y="138"/>
                  <a:pt x="33" y="137"/>
                </a:cubicBezTo>
                <a:cubicBezTo>
                  <a:pt x="46" y="128"/>
                  <a:pt x="46" y="128"/>
                  <a:pt x="46" y="128"/>
                </a:cubicBezTo>
                <a:cubicBezTo>
                  <a:pt x="44" y="125"/>
                  <a:pt x="44" y="125"/>
                  <a:pt x="44" y="125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49" y="133"/>
                  <a:pt x="57" y="136"/>
                  <a:pt x="65" y="138"/>
                </a:cubicBezTo>
                <a:cubicBezTo>
                  <a:pt x="66" y="134"/>
                  <a:pt x="66" y="134"/>
                  <a:pt x="66" y="134"/>
                </a:cubicBezTo>
                <a:cubicBezTo>
                  <a:pt x="62" y="135"/>
                  <a:pt x="62" y="135"/>
                  <a:pt x="62" y="135"/>
                </a:cubicBezTo>
                <a:cubicBezTo>
                  <a:pt x="66" y="150"/>
                  <a:pt x="66" y="150"/>
                  <a:pt x="66" y="150"/>
                </a:cubicBezTo>
                <a:cubicBezTo>
                  <a:pt x="66" y="152"/>
                  <a:pt x="68" y="153"/>
                  <a:pt x="69" y="153"/>
                </a:cubicBezTo>
                <a:cubicBezTo>
                  <a:pt x="85" y="153"/>
                  <a:pt x="85" y="153"/>
                  <a:pt x="85" y="153"/>
                </a:cubicBezTo>
                <a:cubicBezTo>
                  <a:pt x="87" y="153"/>
                  <a:pt x="88" y="152"/>
                  <a:pt x="89" y="150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89" y="134"/>
                  <a:pt x="89" y="134"/>
                  <a:pt x="89" y="134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98" y="136"/>
                  <a:pt x="105" y="133"/>
                  <a:pt x="112" y="128"/>
                </a:cubicBezTo>
                <a:cubicBezTo>
                  <a:pt x="110" y="125"/>
                  <a:pt x="110" y="125"/>
                  <a:pt x="110" y="125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23" y="138"/>
                  <a:pt x="125" y="137"/>
                  <a:pt x="126" y="136"/>
                </a:cubicBezTo>
                <a:cubicBezTo>
                  <a:pt x="137" y="125"/>
                  <a:pt x="137" y="125"/>
                  <a:pt x="137" y="125"/>
                </a:cubicBezTo>
                <a:cubicBezTo>
                  <a:pt x="138" y="124"/>
                  <a:pt x="139" y="122"/>
                  <a:pt x="138" y="120"/>
                </a:cubicBezTo>
                <a:cubicBezTo>
                  <a:pt x="129" y="107"/>
                  <a:pt x="129" y="107"/>
                  <a:pt x="129" y="107"/>
                </a:cubicBezTo>
                <a:cubicBezTo>
                  <a:pt x="126" y="109"/>
                  <a:pt x="126" y="109"/>
                  <a:pt x="126" y="109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34" y="104"/>
                  <a:pt x="137" y="97"/>
                  <a:pt x="139" y="88"/>
                </a:cubicBezTo>
                <a:cubicBezTo>
                  <a:pt x="135" y="88"/>
                  <a:pt x="135" y="88"/>
                  <a:pt x="135" y="88"/>
                </a:cubicBezTo>
                <a:cubicBezTo>
                  <a:pt x="136" y="91"/>
                  <a:pt x="136" y="91"/>
                  <a:pt x="136" y="91"/>
                </a:cubicBezTo>
                <a:cubicBezTo>
                  <a:pt x="151" y="88"/>
                  <a:pt x="151" y="88"/>
                  <a:pt x="151" y="88"/>
                </a:cubicBezTo>
                <a:cubicBezTo>
                  <a:pt x="153" y="87"/>
                  <a:pt x="154" y="86"/>
                  <a:pt x="154" y="84"/>
                </a:cubicBezTo>
                <a:cubicBezTo>
                  <a:pt x="154" y="68"/>
                  <a:pt x="154" y="68"/>
                  <a:pt x="154" y="68"/>
                </a:cubicBezTo>
                <a:cubicBezTo>
                  <a:pt x="154" y="67"/>
                  <a:pt x="153" y="65"/>
                  <a:pt x="151" y="65"/>
                </a:cubicBezTo>
                <a:cubicBezTo>
                  <a:pt x="136" y="61"/>
                  <a:pt x="136" y="61"/>
                  <a:pt x="136" y="61"/>
                </a:cubicBezTo>
                <a:cubicBezTo>
                  <a:pt x="135" y="65"/>
                  <a:pt x="135" y="65"/>
                  <a:pt x="135" y="65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7" y="56"/>
                  <a:pt x="134" y="48"/>
                  <a:pt x="129" y="41"/>
                </a:cubicBezTo>
                <a:cubicBezTo>
                  <a:pt x="126" y="43"/>
                  <a:pt x="126" y="43"/>
                  <a:pt x="126" y="43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38" y="32"/>
                  <a:pt x="138" y="32"/>
                  <a:pt x="138" y="32"/>
                </a:cubicBezTo>
                <a:cubicBezTo>
                  <a:pt x="138" y="31"/>
                  <a:pt x="138" y="29"/>
                  <a:pt x="137" y="28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5" y="15"/>
                  <a:pt x="123" y="15"/>
                  <a:pt x="121" y="16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10" y="27"/>
                  <a:pt x="110" y="27"/>
                  <a:pt x="110" y="27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05" y="20"/>
                  <a:pt x="98" y="16"/>
                  <a:pt x="89" y="15"/>
                </a:cubicBezTo>
                <a:cubicBezTo>
                  <a:pt x="89" y="18"/>
                  <a:pt x="89" y="18"/>
                  <a:pt x="89" y="18"/>
                </a:cubicBezTo>
                <a:cubicBezTo>
                  <a:pt x="89" y="22"/>
                  <a:pt x="89" y="22"/>
                  <a:pt x="89" y="22"/>
                </a:cubicBezTo>
                <a:cubicBezTo>
                  <a:pt x="89" y="22"/>
                  <a:pt x="89" y="22"/>
                  <a:pt x="89" y="22"/>
                </a:cubicBezTo>
                <a:cubicBezTo>
                  <a:pt x="90" y="22"/>
                  <a:pt x="91" y="21"/>
                  <a:pt x="92" y="21"/>
                </a:cubicBezTo>
                <a:cubicBezTo>
                  <a:pt x="92" y="20"/>
                  <a:pt x="93" y="19"/>
                  <a:pt x="92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88" y="1"/>
                  <a:pt x="87" y="0"/>
                  <a:pt x="85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6" y="2"/>
                </a:cubicBezTo>
                <a:cubicBezTo>
                  <a:pt x="62" y="18"/>
                  <a:pt x="62" y="18"/>
                  <a:pt x="62" y="18"/>
                </a:cubicBezTo>
                <a:cubicBezTo>
                  <a:pt x="62" y="19"/>
                  <a:pt x="62" y="20"/>
                  <a:pt x="63" y="21"/>
                </a:cubicBezTo>
                <a:cubicBezTo>
                  <a:pt x="64" y="21"/>
                  <a:pt x="65" y="22"/>
                  <a:pt x="66" y="22"/>
                </a:cubicBezTo>
                <a:cubicBezTo>
                  <a:pt x="66" y="22"/>
                  <a:pt x="66" y="22"/>
                  <a:pt x="66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5" y="15"/>
                  <a:pt x="65" y="15"/>
                  <a:pt x="65" y="15"/>
                </a:cubicBezTo>
                <a:cubicBezTo>
                  <a:pt x="57" y="16"/>
                  <a:pt x="49" y="20"/>
                  <a:pt x="42" y="24"/>
                </a:cubicBezTo>
                <a:cubicBezTo>
                  <a:pt x="44" y="27"/>
                  <a:pt x="44" y="27"/>
                  <a:pt x="44" y="27"/>
                </a:cubicBezTo>
                <a:cubicBezTo>
                  <a:pt x="46" y="24"/>
                  <a:pt x="46" y="24"/>
                  <a:pt x="46" y="24"/>
                </a:cubicBezTo>
                <a:cubicBezTo>
                  <a:pt x="44" y="27"/>
                  <a:pt x="44" y="27"/>
                  <a:pt x="44" y="27"/>
                </a:cubicBezTo>
                <a:cubicBezTo>
                  <a:pt x="46" y="30"/>
                  <a:pt x="46" y="30"/>
                  <a:pt x="46" y="30"/>
                </a:cubicBezTo>
                <a:cubicBezTo>
                  <a:pt x="52" y="26"/>
                  <a:pt x="59" y="23"/>
                  <a:pt x="66" y="22"/>
                </a:cubicBezTo>
                <a:cubicBezTo>
                  <a:pt x="68" y="22"/>
                  <a:pt x="70" y="20"/>
                  <a:pt x="69" y="18"/>
                </a:cubicBezTo>
                <a:cubicBezTo>
                  <a:pt x="69" y="16"/>
                  <a:pt x="68" y="15"/>
                  <a:pt x="66" y="15"/>
                </a:cubicBezTo>
                <a:cubicBezTo>
                  <a:pt x="66" y="15"/>
                  <a:pt x="66" y="15"/>
                  <a:pt x="66" y="15"/>
                </a:cubicBezTo>
                <a:cubicBezTo>
                  <a:pt x="66" y="18"/>
                  <a:pt x="66" y="18"/>
                  <a:pt x="66" y="18"/>
                </a:cubicBezTo>
                <a:cubicBezTo>
                  <a:pt x="69" y="19"/>
                  <a:pt x="69" y="19"/>
                  <a:pt x="69" y="19"/>
                </a:cubicBezTo>
                <a:cubicBezTo>
                  <a:pt x="72" y="7"/>
                  <a:pt x="72" y="7"/>
                  <a:pt x="7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5" y="19"/>
                  <a:pt x="85" y="19"/>
                  <a:pt x="85" y="19"/>
                </a:cubicBezTo>
                <a:cubicBezTo>
                  <a:pt x="89" y="18"/>
                  <a:pt x="89" y="18"/>
                  <a:pt x="89" y="18"/>
                </a:cubicBezTo>
                <a:cubicBezTo>
                  <a:pt x="89" y="15"/>
                  <a:pt x="89" y="15"/>
                  <a:pt x="89" y="15"/>
                </a:cubicBezTo>
                <a:cubicBezTo>
                  <a:pt x="89" y="15"/>
                  <a:pt x="89" y="15"/>
                  <a:pt x="89" y="15"/>
                </a:cubicBezTo>
                <a:cubicBezTo>
                  <a:pt x="87" y="15"/>
                  <a:pt x="85" y="16"/>
                  <a:pt x="85" y="18"/>
                </a:cubicBezTo>
                <a:cubicBezTo>
                  <a:pt x="85" y="20"/>
                  <a:pt x="86" y="22"/>
                  <a:pt x="88" y="22"/>
                </a:cubicBezTo>
                <a:cubicBezTo>
                  <a:pt x="95" y="23"/>
                  <a:pt x="102" y="26"/>
                  <a:pt x="108" y="30"/>
                </a:cubicBezTo>
                <a:cubicBezTo>
                  <a:pt x="109" y="31"/>
                  <a:pt x="111" y="31"/>
                  <a:pt x="112" y="30"/>
                </a:cubicBezTo>
                <a:cubicBezTo>
                  <a:pt x="123" y="24"/>
                  <a:pt x="123" y="24"/>
                  <a:pt x="123" y="24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123" y="42"/>
                  <a:pt x="123" y="42"/>
                  <a:pt x="123" y="42"/>
                </a:cubicBezTo>
                <a:cubicBezTo>
                  <a:pt x="122" y="43"/>
                  <a:pt x="123" y="44"/>
                  <a:pt x="123" y="45"/>
                </a:cubicBezTo>
                <a:cubicBezTo>
                  <a:pt x="127" y="51"/>
                  <a:pt x="130" y="58"/>
                  <a:pt x="132" y="65"/>
                </a:cubicBezTo>
                <a:cubicBezTo>
                  <a:pt x="132" y="67"/>
                  <a:pt x="133" y="68"/>
                  <a:pt x="134" y="68"/>
                </a:cubicBezTo>
                <a:cubicBezTo>
                  <a:pt x="147" y="71"/>
                  <a:pt x="147" y="71"/>
                  <a:pt x="147" y="71"/>
                </a:cubicBezTo>
                <a:cubicBezTo>
                  <a:pt x="147" y="81"/>
                  <a:pt x="147" y="81"/>
                  <a:pt x="147" y="81"/>
                </a:cubicBezTo>
                <a:cubicBezTo>
                  <a:pt x="134" y="84"/>
                  <a:pt x="134" y="84"/>
                  <a:pt x="134" y="84"/>
                </a:cubicBezTo>
                <a:cubicBezTo>
                  <a:pt x="133" y="85"/>
                  <a:pt x="132" y="86"/>
                  <a:pt x="132" y="87"/>
                </a:cubicBezTo>
                <a:cubicBezTo>
                  <a:pt x="130" y="94"/>
                  <a:pt x="127" y="101"/>
                  <a:pt x="123" y="107"/>
                </a:cubicBezTo>
                <a:cubicBezTo>
                  <a:pt x="123" y="108"/>
                  <a:pt x="123" y="110"/>
                  <a:pt x="123" y="111"/>
                </a:cubicBezTo>
                <a:cubicBezTo>
                  <a:pt x="130" y="122"/>
                  <a:pt x="130" y="122"/>
                  <a:pt x="130" y="122"/>
                </a:cubicBezTo>
                <a:cubicBezTo>
                  <a:pt x="123" y="129"/>
                  <a:pt x="123" y="129"/>
                  <a:pt x="123" y="129"/>
                </a:cubicBezTo>
                <a:cubicBezTo>
                  <a:pt x="112" y="122"/>
                  <a:pt x="112" y="122"/>
                  <a:pt x="112" y="122"/>
                </a:cubicBezTo>
                <a:cubicBezTo>
                  <a:pt x="111" y="122"/>
                  <a:pt x="109" y="122"/>
                  <a:pt x="108" y="122"/>
                </a:cubicBezTo>
                <a:cubicBezTo>
                  <a:pt x="102" y="126"/>
                  <a:pt x="95" y="129"/>
                  <a:pt x="88" y="131"/>
                </a:cubicBezTo>
                <a:cubicBezTo>
                  <a:pt x="87" y="131"/>
                  <a:pt x="86" y="132"/>
                  <a:pt x="85" y="133"/>
                </a:cubicBezTo>
                <a:cubicBezTo>
                  <a:pt x="82" y="146"/>
                  <a:pt x="82" y="146"/>
                  <a:pt x="82" y="146"/>
                </a:cubicBezTo>
                <a:cubicBezTo>
                  <a:pt x="72" y="146"/>
                  <a:pt x="72" y="146"/>
                  <a:pt x="72" y="146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69" y="132"/>
                  <a:pt x="68" y="131"/>
                  <a:pt x="66" y="131"/>
                </a:cubicBezTo>
                <a:cubicBezTo>
                  <a:pt x="59" y="129"/>
                  <a:pt x="52" y="126"/>
                  <a:pt x="46" y="122"/>
                </a:cubicBezTo>
                <a:cubicBezTo>
                  <a:pt x="45" y="122"/>
                  <a:pt x="44" y="122"/>
                  <a:pt x="42" y="122"/>
                </a:cubicBezTo>
                <a:cubicBezTo>
                  <a:pt x="32" y="129"/>
                  <a:pt x="32" y="129"/>
                  <a:pt x="32" y="129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31" y="111"/>
                  <a:pt x="31" y="111"/>
                  <a:pt x="31" y="111"/>
                </a:cubicBezTo>
                <a:cubicBezTo>
                  <a:pt x="32" y="110"/>
                  <a:pt x="32" y="108"/>
                  <a:pt x="31" y="107"/>
                </a:cubicBezTo>
                <a:cubicBezTo>
                  <a:pt x="27" y="101"/>
                  <a:pt x="24" y="94"/>
                  <a:pt x="23" y="87"/>
                </a:cubicBezTo>
                <a:cubicBezTo>
                  <a:pt x="23" y="86"/>
                  <a:pt x="21" y="85"/>
                  <a:pt x="20" y="84"/>
                </a:cubicBezTo>
                <a:cubicBezTo>
                  <a:pt x="8" y="81"/>
                  <a:pt x="8" y="81"/>
                  <a:pt x="8" y="81"/>
                </a:cubicBezTo>
                <a:cubicBezTo>
                  <a:pt x="8" y="71"/>
                  <a:pt x="8" y="71"/>
                  <a:pt x="8" y="71"/>
                </a:cubicBezTo>
                <a:cubicBezTo>
                  <a:pt x="20" y="68"/>
                  <a:pt x="20" y="68"/>
                  <a:pt x="20" y="68"/>
                </a:cubicBezTo>
                <a:cubicBezTo>
                  <a:pt x="21" y="68"/>
                  <a:pt x="23" y="67"/>
                  <a:pt x="23" y="65"/>
                </a:cubicBezTo>
                <a:cubicBezTo>
                  <a:pt x="24" y="58"/>
                  <a:pt x="27" y="51"/>
                  <a:pt x="31" y="46"/>
                </a:cubicBezTo>
                <a:cubicBezTo>
                  <a:pt x="32" y="44"/>
                  <a:pt x="32" y="43"/>
                  <a:pt x="31" y="42"/>
                </a:cubicBezTo>
                <a:cubicBezTo>
                  <a:pt x="24" y="31"/>
                  <a:pt x="24" y="31"/>
                  <a:pt x="24" y="31"/>
                </a:cubicBezTo>
                <a:cubicBezTo>
                  <a:pt x="32" y="23"/>
                  <a:pt x="32" y="23"/>
                  <a:pt x="32" y="23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1"/>
                  <a:pt x="45" y="31"/>
                  <a:pt x="46" y="30"/>
                </a:cubicBezTo>
                <a:lnTo>
                  <a:pt x="44" y="27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23" name="Google Shape;1723;p50"/>
          <p:cNvSpPr/>
          <p:nvPr/>
        </p:nvSpPr>
        <p:spPr>
          <a:xfrm>
            <a:off x="7585078" y="4843648"/>
            <a:ext cx="192088" cy="192088"/>
          </a:xfrm>
          <a:custGeom>
            <a:avLst/>
            <a:gdLst/>
            <a:ahLst/>
            <a:cxnLst/>
            <a:rect l="l" t="t" r="r" b="b"/>
            <a:pathLst>
              <a:path w="51" h="51" extrusionOk="0">
                <a:moveTo>
                  <a:pt x="3" y="25"/>
                </a:moveTo>
                <a:cubicBezTo>
                  <a:pt x="7" y="25"/>
                  <a:pt x="7" y="25"/>
                  <a:pt x="7" y="25"/>
                </a:cubicBezTo>
                <a:cubicBezTo>
                  <a:pt x="7" y="15"/>
                  <a:pt x="15" y="7"/>
                  <a:pt x="25" y="7"/>
                </a:cubicBezTo>
                <a:cubicBezTo>
                  <a:pt x="30" y="7"/>
                  <a:pt x="35" y="9"/>
                  <a:pt x="38" y="12"/>
                </a:cubicBezTo>
                <a:cubicBezTo>
                  <a:pt x="41" y="16"/>
                  <a:pt x="44" y="20"/>
                  <a:pt x="44" y="25"/>
                </a:cubicBezTo>
                <a:cubicBezTo>
                  <a:pt x="44" y="30"/>
                  <a:pt x="41" y="35"/>
                  <a:pt x="38" y="38"/>
                </a:cubicBezTo>
                <a:cubicBezTo>
                  <a:pt x="35" y="42"/>
                  <a:pt x="30" y="44"/>
                  <a:pt x="25" y="44"/>
                </a:cubicBezTo>
                <a:cubicBezTo>
                  <a:pt x="20" y="44"/>
                  <a:pt x="16" y="42"/>
                  <a:pt x="12" y="38"/>
                </a:cubicBezTo>
                <a:cubicBezTo>
                  <a:pt x="9" y="35"/>
                  <a:pt x="7" y="30"/>
                  <a:pt x="7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39"/>
                  <a:pt x="11" y="51"/>
                  <a:pt x="25" y="51"/>
                </a:cubicBezTo>
                <a:cubicBezTo>
                  <a:pt x="39" y="51"/>
                  <a:pt x="51" y="39"/>
                  <a:pt x="51" y="25"/>
                </a:cubicBezTo>
                <a:cubicBezTo>
                  <a:pt x="51" y="18"/>
                  <a:pt x="48" y="12"/>
                  <a:pt x="43" y="7"/>
                </a:cubicBezTo>
                <a:cubicBezTo>
                  <a:pt x="39" y="3"/>
                  <a:pt x="32" y="0"/>
                  <a:pt x="25" y="0"/>
                </a:cubicBezTo>
                <a:cubicBezTo>
                  <a:pt x="18" y="0"/>
                  <a:pt x="12" y="3"/>
                  <a:pt x="7" y="7"/>
                </a:cubicBezTo>
                <a:cubicBezTo>
                  <a:pt x="3" y="12"/>
                  <a:pt x="0" y="18"/>
                  <a:pt x="0" y="25"/>
                </a:cubicBezTo>
                <a:lnTo>
                  <a:pt x="3" y="25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24" name="Google Shape;1724;p50"/>
          <p:cNvSpPr/>
          <p:nvPr/>
        </p:nvSpPr>
        <p:spPr>
          <a:xfrm>
            <a:off x="7510466" y="4769036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49" h="49" extrusionOk="0">
                <a:moveTo>
                  <a:pt x="7" y="45"/>
                </a:moveTo>
                <a:cubicBezTo>
                  <a:pt x="7" y="35"/>
                  <a:pt x="11" y="25"/>
                  <a:pt x="18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25" y="11"/>
                  <a:pt x="35" y="7"/>
                  <a:pt x="45" y="7"/>
                </a:cubicBezTo>
                <a:cubicBezTo>
                  <a:pt x="47" y="7"/>
                  <a:pt x="49" y="5"/>
                  <a:pt x="49" y="3"/>
                </a:cubicBezTo>
                <a:cubicBezTo>
                  <a:pt x="49" y="1"/>
                  <a:pt x="47" y="0"/>
                  <a:pt x="45" y="0"/>
                </a:cubicBezTo>
                <a:cubicBezTo>
                  <a:pt x="33" y="0"/>
                  <a:pt x="21" y="5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5" y="21"/>
                  <a:pt x="0" y="33"/>
                  <a:pt x="0" y="45"/>
                </a:cubicBezTo>
                <a:cubicBezTo>
                  <a:pt x="0" y="47"/>
                  <a:pt x="1" y="49"/>
                  <a:pt x="3" y="49"/>
                </a:cubicBezTo>
                <a:cubicBezTo>
                  <a:pt x="5" y="49"/>
                  <a:pt x="7" y="47"/>
                  <a:pt x="7" y="45"/>
                </a:cubicBez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25" name="Google Shape;1725;p50"/>
          <p:cNvSpPr/>
          <p:nvPr/>
        </p:nvSpPr>
        <p:spPr>
          <a:xfrm>
            <a:off x="9458329" y="4280085"/>
            <a:ext cx="434975" cy="436563"/>
          </a:xfrm>
          <a:custGeom>
            <a:avLst/>
            <a:gdLst/>
            <a:ahLst/>
            <a:cxnLst/>
            <a:rect l="l" t="t" r="r" b="b"/>
            <a:pathLst>
              <a:path w="116" h="116" extrusionOk="0">
                <a:moveTo>
                  <a:pt x="32" y="19"/>
                </a:moveTo>
                <a:cubicBezTo>
                  <a:pt x="37" y="16"/>
                  <a:pt x="43" y="13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52" y="0"/>
                  <a:pt x="52" y="0"/>
                  <a:pt x="52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12"/>
                  <a:pt x="67" y="12"/>
                  <a:pt x="67" y="12"/>
                </a:cubicBezTo>
                <a:cubicBezTo>
                  <a:pt x="73" y="13"/>
                  <a:pt x="79" y="16"/>
                  <a:pt x="84" y="19"/>
                </a:cubicBezTo>
                <a:cubicBezTo>
                  <a:pt x="94" y="13"/>
                  <a:pt x="94" y="13"/>
                  <a:pt x="94" y="13"/>
                </a:cubicBezTo>
                <a:cubicBezTo>
                  <a:pt x="103" y="22"/>
                  <a:pt x="103" y="22"/>
                  <a:pt x="103" y="22"/>
                </a:cubicBezTo>
                <a:cubicBezTo>
                  <a:pt x="97" y="32"/>
                  <a:pt x="97" y="32"/>
                  <a:pt x="97" y="32"/>
                </a:cubicBezTo>
                <a:cubicBezTo>
                  <a:pt x="100" y="37"/>
                  <a:pt x="103" y="43"/>
                  <a:pt x="104" y="49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3" y="73"/>
                  <a:pt x="100" y="79"/>
                  <a:pt x="97" y="84"/>
                </a:cubicBezTo>
                <a:cubicBezTo>
                  <a:pt x="103" y="95"/>
                  <a:pt x="103" y="95"/>
                  <a:pt x="103" y="95"/>
                </a:cubicBezTo>
                <a:cubicBezTo>
                  <a:pt x="94" y="104"/>
                  <a:pt x="94" y="104"/>
                  <a:pt x="94" y="104"/>
                </a:cubicBezTo>
                <a:cubicBezTo>
                  <a:pt x="84" y="97"/>
                  <a:pt x="84" y="97"/>
                  <a:pt x="84" y="97"/>
                </a:cubicBezTo>
                <a:cubicBezTo>
                  <a:pt x="79" y="100"/>
                  <a:pt x="73" y="103"/>
                  <a:pt x="67" y="104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52" y="116"/>
                  <a:pt x="52" y="116"/>
                  <a:pt x="52" y="116"/>
                </a:cubicBezTo>
                <a:cubicBezTo>
                  <a:pt x="49" y="104"/>
                  <a:pt x="49" y="104"/>
                  <a:pt x="49" y="104"/>
                </a:cubicBezTo>
                <a:cubicBezTo>
                  <a:pt x="43" y="103"/>
                  <a:pt x="37" y="100"/>
                  <a:pt x="32" y="97"/>
                </a:cubicBezTo>
                <a:cubicBezTo>
                  <a:pt x="21" y="104"/>
                  <a:pt x="21" y="104"/>
                  <a:pt x="21" y="104"/>
                </a:cubicBezTo>
                <a:cubicBezTo>
                  <a:pt x="12" y="95"/>
                  <a:pt x="12" y="95"/>
                  <a:pt x="12" y="95"/>
                </a:cubicBezTo>
                <a:cubicBezTo>
                  <a:pt x="19" y="84"/>
                  <a:pt x="19" y="84"/>
                  <a:pt x="19" y="84"/>
                </a:cubicBezTo>
                <a:cubicBezTo>
                  <a:pt x="16" y="79"/>
                  <a:pt x="13" y="73"/>
                  <a:pt x="12" y="67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2"/>
                  <a:pt x="0" y="52"/>
                  <a:pt x="0" y="52"/>
                </a:cubicBezTo>
                <a:cubicBezTo>
                  <a:pt x="12" y="49"/>
                  <a:pt x="12" y="49"/>
                  <a:pt x="12" y="49"/>
                </a:cubicBezTo>
                <a:cubicBezTo>
                  <a:pt x="13" y="43"/>
                  <a:pt x="16" y="37"/>
                  <a:pt x="19" y="32"/>
                </a:cubicBezTo>
                <a:cubicBezTo>
                  <a:pt x="12" y="22"/>
                  <a:pt x="12" y="22"/>
                  <a:pt x="12" y="22"/>
                </a:cubicBezTo>
                <a:cubicBezTo>
                  <a:pt x="21" y="13"/>
                  <a:pt x="21" y="13"/>
                  <a:pt x="21" y="13"/>
                </a:cubicBezTo>
                <a:lnTo>
                  <a:pt x="32" y="19"/>
                </a:lnTo>
                <a:close/>
                <a:moveTo>
                  <a:pt x="75" y="58"/>
                </a:moveTo>
                <a:cubicBezTo>
                  <a:pt x="75" y="48"/>
                  <a:pt x="67" y="41"/>
                  <a:pt x="58" y="41"/>
                </a:cubicBezTo>
                <a:cubicBezTo>
                  <a:pt x="48" y="41"/>
                  <a:pt x="40" y="48"/>
                  <a:pt x="40" y="58"/>
                </a:cubicBezTo>
                <a:cubicBezTo>
                  <a:pt x="40" y="68"/>
                  <a:pt x="48" y="75"/>
                  <a:pt x="58" y="75"/>
                </a:cubicBezTo>
                <a:cubicBezTo>
                  <a:pt x="67" y="75"/>
                  <a:pt x="75" y="68"/>
                  <a:pt x="75" y="58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26" name="Google Shape;1726;p50"/>
          <p:cNvSpPr/>
          <p:nvPr/>
        </p:nvSpPr>
        <p:spPr>
          <a:xfrm>
            <a:off x="9563104" y="4335648"/>
            <a:ext cx="30163" cy="30163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1" y="2"/>
                </a:move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5"/>
                  <a:pt x="1" y="7"/>
                </a:cubicBezTo>
                <a:cubicBezTo>
                  <a:pt x="3" y="8"/>
                  <a:pt x="5" y="8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8" y="5"/>
                  <a:pt x="8" y="3"/>
                  <a:pt x="6" y="2"/>
                </a:cubicBezTo>
                <a:cubicBezTo>
                  <a:pt x="5" y="0"/>
                  <a:pt x="3" y="0"/>
                  <a:pt x="1" y="2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27" name="Google Shape;1727;p50"/>
          <p:cNvSpPr/>
          <p:nvPr/>
        </p:nvSpPr>
        <p:spPr>
          <a:xfrm>
            <a:off x="9444041" y="4268973"/>
            <a:ext cx="461963" cy="461963"/>
          </a:xfrm>
          <a:custGeom>
            <a:avLst/>
            <a:gdLst/>
            <a:ahLst/>
            <a:cxnLst/>
            <a:rect l="l" t="t" r="r" b="b"/>
            <a:pathLst>
              <a:path w="123" h="123" extrusionOk="0">
                <a:moveTo>
                  <a:pt x="36" y="22"/>
                </a:moveTo>
                <a:cubicBezTo>
                  <a:pt x="38" y="19"/>
                  <a:pt x="38" y="19"/>
                  <a:pt x="38" y="19"/>
                </a:cubicBezTo>
                <a:cubicBezTo>
                  <a:pt x="27" y="13"/>
                  <a:pt x="27" y="13"/>
                  <a:pt x="27" y="13"/>
                </a:cubicBezTo>
                <a:cubicBezTo>
                  <a:pt x="26" y="12"/>
                  <a:pt x="24" y="12"/>
                  <a:pt x="23" y="13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3"/>
                  <a:pt x="12" y="25"/>
                  <a:pt x="13" y="26"/>
                </a:cubicBezTo>
                <a:cubicBezTo>
                  <a:pt x="20" y="37"/>
                  <a:pt x="20" y="37"/>
                  <a:pt x="20" y="37"/>
                </a:cubicBezTo>
                <a:cubicBezTo>
                  <a:pt x="23" y="35"/>
                  <a:pt x="23" y="35"/>
                  <a:pt x="23" y="35"/>
                </a:cubicBezTo>
                <a:cubicBezTo>
                  <a:pt x="20" y="33"/>
                  <a:pt x="20" y="33"/>
                  <a:pt x="20" y="33"/>
                </a:cubicBezTo>
                <a:cubicBezTo>
                  <a:pt x="16" y="38"/>
                  <a:pt x="14" y="45"/>
                  <a:pt x="12" y="51"/>
                </a:cubicBezTo>
                <a:cubicBezTo>
                  <a:pt x="16" y="52"/>
                  <a:pt x="16" y="52"/>
                  <a:pt x="16" y="52"/>
                </a:cubicBezTo>
                <a:cubicBezTo>
                  <a:pt x="15" y="48"/>
                  <a:pt x="15" y="48"/>
                  <a:pt x="15" y="48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52"/>
                  <a:pt x="0" y="53"/>
                  <a:pt x="0" y="55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9"/>
                  <a:pt x="1" y="71"/>
                  <a:pt x="3" y="71"/>
                </a:cubicBezTo>
                <a:cubicBezTo>
                  <a:pt x="15" y="74"/>
                  <a:pt x="15" y="74"/>
                  <a:pt x="15" y="74"/>
                </a:cubicBezTo>
                <a:cubicBezTo>
                  <a:pt x="16" y="70"/>
                  <a:pt x="16" y="70"/>
                  <a:pt x="16" y="70"/>
                </a:cubicBezTo>
                <a:cubicBezTo>
                  <a:pt x="12" y="71"/>
                  <a:pt x="12" y="71"/>
                  <a:pt x="12" y="71"/>
                </a:cubicBezTo>
                <a:cubicBezTo>
                  <a:pt x="14" y="77"/>
                  <a:pt x="16" y="84"/>
                  <a:pt x="20" y="89"/>
                </a:cubicBezTo>
                <a:cubicBezTo>
                  <a:pt x="23" y="87"/>
                  <a:pt x="23" y="87"/>
                  <a:pt x="23" y="87"/>
                </a:cubicBezTo>
                <a:cubicBezTo>
                  <a:pt x="20" y="85"/>
                  <a:pt x="20" y="85"/>
                  <a:pt x="20" y="85"/>
                </a:cubicBezTo>
                <a:cubicBezTo>
                  <a:pt x="13" y="96"/>
                  <a:pt x="13" y="96"/>
                  <a:pt x="13" y="96"/>
                </a:cubicBezTo>
                <a:cubicBezTo>
                  <a:pt x="12" y="97"/>
                  <a:pt x="13" y="99"/>
                  <a:pt x="14" y="100"/>
                </a:cubicBezTo>
                <a:cubicBezTo>
                  <a:pt x="23" y="109"/>
                  <a:pt x="23" y="109"/>
                  <a:pt x="23" y="109"/>
                </a:cubicBezTo>
                <a:cubicBezTo>
                  <a:pt x="24" y="110"/>
                  <a:pt x="26" y="110"/>
                  <a:pt x="27" y="110"/>
                </a:cubicBezTo>
                <a:cubicBezTo>
                  <a:pt x="38" y="103"/>
                  <a:pt x="38" y="103"/>
                  <a:pt x="38" y="103"/>
                </a:cubicBezTo>
                <a:cubicBezTo>
                  <a:pt x="36" y="100"/>
                  <a:pt x="36" y="100"/>
                  <a:pt x="36" y="100"/>
                </a:cubicBezTo>
                <a:cubicBezTo>
                  <a:pt x="34" y="103"/>
                  <a:pt x="34" y="103"/>
                  <a:pt x="34" y="103"/>
                </a:cubicBezTo>
                <a:cubicBezTo>
                  <a:pt x="39" y="107"/>
                  <a:pt x="45" y="109"/>
                  <a:pt x="52" y="111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49" y="108"/>
                  <a:pt x="49" y="108"/>
                  <a:pt x="49" y="108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52" y="121"/>
                  <a:pt x="54" y="123"/>
                  <a:pt x="56" y="123"/>
                </a:cubicBezTo>
                <a:cubicBezTo>
                  <a:pt x="68" y="123"/>
                  <a:pt x="68" y="123"/>
                  <a:pt x="68" y="123"/>
                </a:cubicBezTo>
                <a:cubicBezTo>
                  <a:pt x="70" y="123"/>
                  <a:pt x="71" y="121"/>
                  <a:pt x="72" y="120"/>
                </a:cubicBezTo>
                <a:cubicBezTo>
                  <a:pt x="74" y="108"/>
                  <a:pt x="74" y="108"/>
                  <a:pt x="74" y="108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8" y="109"/>
                  <a:pt x="84" y="107"/>
                  <a:pt x="90" y="103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96" y="110"/>
                  <a:pt x="96" y="110"/>
                  <a:pt x="96" y="110"/>
                </a:cubicBezTo>
                <a:cubicBezTo>
                  <a:pt x="98" y="110"/>
                  <a:pt x="100" y="110"/>
                  <a:pt x="101" y="109"/>
                </a:cubicBezTo>
                <a:cubicBezTo>
                  <a:pt x="110" y="100"/>
                  <a:pt x="110" y="100"/>
                  <a:pt x="110" y="100"/>
                </a:cubicBezTo>
                <a:cubicBezTo>
                  <a:pt x="111" y="99"/>
                  <a:pt x="111" y="97"/>
                  <a:pt x="110" y="96"/>
                </a:cubicBezTo>
                <a:cubicBezTo>
                  <a:pt x="104" y="85"/>
                  <a:pt x="104" y="85"/>
                  <a:pt x="104" y="85"/>
                </a:cubicBezTo>
                <a:cubicBezTo>
                  <a:pt x="101" y="87"/>
                  <a:pt x="101" y="87"/>
                  <a:pt x="101" y="87"/>
                </a:cubicBezTo>
                <a:cubicBezTo>
                  <a:pt x="104" y="89"/>
                  <a:pt x="104" y="89"/>
                  <a:pt x="104" y="89"/>
                </a:cubicBezTo>
                <a:cubicBezTo>
                  <a:pt x="107" y="84"/>
                  <a:pt x="110" y="78"/>
                  <a:pt x="111" y="71"/>
                </a:cubicBezTo>
                <a:cubicBezTo>
                  <a:pt x="108" y="70"/>
                  <a:pt x="108" y="70"/>
                  <a:pt x="108" y="70"/>
                </a:cubicBezTo>
                <a:cubicBezTo>
                  <a:pt x="109" y="74"/>
                  <a:pt x="109" y="74"/>
                  <a:pt x="109" y="74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2" y="71"/>
                  <a:pt x="123" y="69"/>
                  <a:pt x="123" y="67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23" y="53"/>
                  <a:pt x="122" y="52"/>
                  <a:pt x="121" y="51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0" y="45"/>
                  <a:pt x="107" y="38"/>
                  <a:pt x="104" y="33"/>
                </a:cubicBezTo>
                <a:cubicBezTo>
                  <a:pt x="101" y="35"/>
                  <a:pt x="101" y="35"/>
                  <a:pt x="101" y="35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10" y="26"/>
                  <a:pt x="110" y="26"/>
                  <a:pt x="110" y="26"/>
                </a:cubicBezTo>
                <a:cubicBezTo>
                  <a:pt x="111" y="25"/>
                  <a:pt x="111" y="23"/>
                  <a:pt x="110" y="22"/>
                </a:cubicBezTo>
                <a:cubicBezTo>
                  <a:pt x="101" y="13"/>
                  <a:pt x="101" y="13"/>
                  <a:pt x="101" y="13"/>
                </a:cubicBezTo>
                <a:cubicBezTo>
                  <a:pt x="100" y="12"/>
                  <a:pt x="98" y="12"/>
                  <a:pt x="96" y="13"/>
                </a:cubicBezTo>
                <a:cubicBezTo>
                  <a:pt x="86" y="19"/>
                  <a:pt x="86" y="19"/>
                  <a:pt x="86" y="19"/>
                </a:cubicBezTo>
                <a:cubicBezTo>
                  <a:pt x="88" y="22"/>
                  <a:pt x="88" y="22"/>
                  <a:pt x="88" y="22"/>
                </a:cubicBezTo>
                <a:cubicBezTo>
                  <a:pt x="90" y="19"/>
                  <a:pt x="90" y="19"/>
                  <a:pt x="90" y="19"/>
                </a:cubicBezTo>
                <a:cubicBezTo>
                  <a:pt x="84" y="16"/>
                  <a:pt x="78" y="13"/>
                  <a:pt x="72" y="12"/>
                </a:cubicBezTo>
                <a:cubicBezTo>
                  <a:pt x="71" y="15"/>
                  <a:pt x="71" y="15"/>
                  <a:pt x="71" y="15"/>
                </a:cubicBezTo>
                <a:cubicBezTo>
                  <a:pt x="71" y="19"/>
                  <a:pt x="71" y="19"/>
                  <a:pt x="71" y="19"/>
                </a:cubicBezTo>
                <a:cubicBezTo>
                  <a:pt x="71" y="19"/>
                  <a:pt x="71" y="19"/>
                  <a:pt x="71" y="19"/>
                </a:cubicBezTo>
                <a:cubicBezTo>
                  <a:pt x="72" y="19"/>
                  <a:pt x="73" y="18"/>
                  <a:pt x="74" y="17"/>
                </a:cubicBezTo>
                <a:cubicBezTo>
                  <a:pt x="75" y="17"/>
                  <a:pt x="75" y="15"/>
                  <a:pt x="75" y="14"/>
                </a:cubicBezTo>
                <a:cubicBezTo>
                  <a:pt x="72" y="2"/>
                  <a:pt x="72" y="2"/>
                  <a:pt x="72" y="2"/>
                </a:cubicBezTo>
                <a:cubicBezTo>
                  <a:pt x="71" y="1"/>
                  <a:pt x="70" y="0"/>
                  <a:pt x="68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4" y="0"/>
                  <a:pt x="52" y="1"/>
                  <a:pt x="52" y="2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5"/>
                  <a:pt x="49" y="17"/>
                  <a:pt x="50" y="17"/>
                </a:cubicBezTo>
                <a:cubicBezTo>
                  <a:pt x="51" y="18"/>
                  <a:pt x="52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5"/>
                  <a:pt x="53" y="15"/>
                  <a:pt x="53" y="15"/>
                </a:cubicBezTo>
                <a:cubicBezTo>
                  <a:pt x="52" y="12"/>
                  <a:pt x="52" y="12"/>
                  <a:pt x="52" y="12"/>
                </a:cubicBezTo>
                <a:cubicBezTo>
                  <a:pt x="45" y="13"/>
                  <a:pt x="39" y="16"/>
                  <a:pt x="34" y="19"/>
                </a:cubicBezTo>
                <a:cubicBezTo>
                  <a:pt x="36" y="22"/>
                  <a:pt x="36" y="22"/>
                  <a:pt x="36" y="22"/>
                </a:cubicBezTo>
                <a:cubicBezTo>
                  <a:pt x="38" y="19"/>
                  <a:pt x="38" y="19"/>
                  <a:pt x="38" y="19"/>
                </a:cubicBezTo>
                <a:cubicBezTo>
                  <a:pt x="36" y="22"/>
                  <a:pt x="36" y="22"/>
                  <a:pt x="36" y="22"/>
                </a:cubicBezTo>
                <a:cubicBezTo>
                  <a:pt x="38" y="25"/>
                  <a:pt x="38" y="25"/>
                  <a:pt x="38" y="25"/>
                </a:cubicBezTo>
                <a:cubicBezTo>
                  <a:pt x="43" y="22"/>
                  <a:pt x="48" y="20"/>
                  <a:pt x="53" y="19"/>
                </a:cubicBezTo>
                <a:cubicBezTo>
                  <a:pt x="55" y="18"/>
                  <a:pt x="57" y="17"/>
                  <a:pt x="56" y="15"/>
                </a:cubicBezTo>
                <a:cubicBezTo>
                  <a:pt x="56" y="13"/>
                  <a:pt x="55" y="12"/>
                  <a:pt x="53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5"/>
                  <a:pt x="53" y="15"/>
                  <a:pt x="53" y="15"/>
                </a:cubicBezTo>
                <a:cubicBezTo>
                  <a:pt x="56" y="16"/>
                  <a:pt x="56" y="16"/>
                  <a:pt x="56" y="16"/>
                </a:cubicBezTo>
                <a:cubicBezTo>
                  <a:pt x="58" y="7"/>
                  <a:pt x="58" y="7"/>
                  <a:pt x="58" y="7"/>
                </a:cubicBezTo>
                <a:cubicBezTo>
                  <a:pt x="65" y="7"/>
                  <a:pt x="65" y="7"/>
                  <a:pt x="65" y="7"/>
                </a:cubicBezTo>
                <a:cubicBezTo>
                  <a:pt x="67" y="16"/>
                  <a:pt x="67" y="16"/>
                  <a:pt x="67" y="16"/>
                </a:cubicBezTo>
                <a:cubicBezTo>
                  <a:pt x="71" y="15"/>
                  <a:pt x="71" y="15"/>
                  <a:pt x="71" y="15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2"/>
                  <a:pt x="71" y="12"/>
                  <a:pt x="71" y="12"/>
                </a:cubicBezTo>
                <a:cubicBezTo>
                  <a:pt x="69" y="12"/>
                  <a:pt x="68" y="13"/>
                  <a:pt x="67" y="15"/>
                </a:cubicBezTo>
                <a:cubicBezTo>
                  <a:pt x="67" y="17"/>
                  <a:pt x="68" y="18"/>
                  <a:pt x="70" y="19"/>
                </a:cubicBezTo>
                <a:cubicBezTo>
                  <a:pt x="76" y="20"/>
                  <a:pt x="81" y="22"/>
                  <a:pt x="86" y="25"/>
                </a:cubicBezTo>
                <a:cubicBezTo>
                  <a:pt x="87" y="26"/>
                  <a:pt x="89" y="26"/>
                  <a:pt x="90" y="25"/>
                </a:cubicBezTo>
                <a:cubicBezTo>
                  <a:pt x="98" y="20"/>
                  <a:pt x="98" y="20"/>
                  <a:pt x="98" y="20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98" y="33"/>
                  <a:pt x="98" y="33"/>
                  <a:pt x="98" y="33"/>
                </a:cubicBezTo>
                <a:cubicBezTo>
                  <a:pt x="97" y="34"/>
                  <a:pt x="97" y="36"/>
                  <a:pt x="98" y="37"/>
                </a:cubicBezTo>
                <a:cubicBezTo>
                  <a:pt x="101" y="42"/>
                  <a:pt x="103" y="47"/>
                  <a:pt x="104" y="53"/>
                </a:cubicBezTo>
                <a:cubicBezTo>
                  <a:pt x="105" y="54"/>
                  <a:pt x="106" y="55"/>
                  <a:pt x="107" y="55"/>
                </a:cubicBezTo>
                <a:cubicBezTo>
                  <a:pt x="116" y="58"/>
                  <a:pt x="116" y="58"/>
                  <a:pt x="116" y="58"/>
                </a:cubicBezTo>
                <a:cubicBezTo>
                  <a:pt x="116" y="65"/>
                  <a:pt x="116" y="65"/>
                  <a:pt x="116" y="65"/>
                </a:cubicBezTo>
                <a:cubicBezTo>
                  <a:pt x="107" y="67"/>
                  <a:pt x="107" y="67"/>
                  <a:pt x="107" y="67"/>
                </a:cubicBezTo>
                <a:cubicBezTo>
                  <a:pt x="106" y="67"/>
                  <a:pt x="105" y="68"/>
                  <a:pt x="104" y="69"/>
                </a:cubicBezTo>
                <a:cubicBezTo>
                  <a:pt x="103" y="75"/>
                  <a:pt x="101" y="80"/>
                  <a:pt x="98" y="85"/>
                </a:cubicBezTo>
                <a:cubicBezTo>
                  <a:pt x="97" y="86"/>
                  <a:pt x="97" y="88"/>
                  <a:pt x="98" y="89"/>
                </a:cubicBezTo>
                <a:cubicBezTo>
                  <a:pt x="103" y="97"/>
                  <a:pt x="103" y="97"/>
                  <a:pt x="103" y="97"/>
                </a:cubicBezTo>
                <a:cubicBezTo>
                  <a:pt x="98" y="102"/>
                  <a:pt x="98" y="102"/>
                  <a:pt x="98" y="102"/>
                </a:cubicBezTo>
                <a:cubicBezTo>
                  <a:pt x="90" y="97"/>
                  <a:pt x="90" y="97"/>
                  <a:pt x="90" y="97"/>
                </a:cubicBezTo>
                <a:cubicBezTo>
                  <a:pt x="89" y="96"/>
                  <a:pt x="87" y="96"/>
                  <a:pt x="86" y="97"/>
                </a:cubicBezTo>
                <a:cubicBezTo>
                  <a:pt x="81" y="100"/>
                  <a:pt x="76" y="102"/>
                  <a:pt x="70" y="103"/>
                </a:cubicBezTo>
                <a:cubicBezTo>
                  <a:pt x="69" y="104"/>
                  <a:pt x="68" y="105"/>
                  <a:pt x="67" y="106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58" y="115"/>
                  <a:pt x="58" y="115"/>
                  <a:pt x="58" y="115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6" y="105"/>
                  <a:pt x="55" y="104"/>
                  <a:pt x="53" y="103"/>
                </a:cubicBezTo>
                <a:cubicBezTo>
                  <a:pt x="48" y="102"/>
                  <a:pt x="42" y="100"/>
                  <a:pt x="38" y="97"/>
                </a:cubicBezTo>
                <a:cubicBezTo>
                  <a:pt x="37" y="96"/>
                  <a:pt x="35" y="96"/>
                  <a:pt x="34" y="97"/>
                </a:cubicBezTo>
                <a:cubicBezTo>
                  <a:pt x="26" y="102"/>
                  <a:pt x="26" y="102"/>
                  <a:pt x="26" y="102"/>
                </a:cubicBezTo>
                <a:cubicBezTo>
                  <a:pt x="21" y="97"/>
                  <a:pt x="21" y="97"/>
                  <a:pt x="21" y="97"/>
                </a:cubicBezTo>
                <a:cubicBezTo>
                  <a:pt x="26" y="89"/>
                  <a:pt x="26" y="89"/>
                  <a:pt x="26" y="89"/>
                </a:cubicBezTo>
                <a:cubicBezTo>
                  <a:pt x="27" y="88"/>
                  <a:pt x="27" y="86"/>
                  <a:pt x="26" y="85"/>
                </a:cubicBezTo>
                <a:cubicBezTo>
                  <a:pt x="23" y="80"/>
                  <a:pt x="21" y="75"/>
                  <a:pt x="19" y="69"/>
                </a:cubicBezTo>
                <a:cubicBezTo>
                  <a:pt x="19" y="68"/>
                  <a:pt x="18" y="67"/>
                  <a:pt x="17" y="67"/>
                </a:cubicBezTo>
                <a:cubicBezTo>
                  <a:pt x="8" y="65"/>
                  <a:pt x="8" y="65"/>
                  <a:pt x="8" y="65"/>
                </a:cubicBezTo>
                <a:cubicBezTo>
                  <a:pt x="8" y="58"/>
                  <a:pt x="8" y="58"/>
                  <a:pt x="8" y="58"/>
                </a:cubicBezTo>
                <a:cubicBezTo>
                  <a:pt x="17" y="55"/>
                  <a:pt x="17" y="55"/>
                  <a:pt x="17" y="55"/>
                </a:cubicBezTo>
                <a:cubicBezTo>
                  <a:pt x="18" y="55"/>
                  <a:pt x="19" y="54"/>
                  <a:pt x="19" y="53"/>
                </a:cubicBezTo>
                <a:cubicBezTo>
                  <a:pt x="21" y="47"/>
                  <a:pt x="23" y="42"/>
                  <a:pt x="26" y="37"/>
                </a:cubicBezTo>
                <a:cubicBezTo>
                  <a:pt x="27" y="36"/>
                  <a:pt x="27" y="34"/>
                  <a:pt x="26" y="33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20"/>
                  <a:pt x="26" y="20"/>
                  <a:pt x="26" y="20"/>
                </a:cubicBezTo>
                <a:cubicBezTo>
                  <a:pt x="34" y="25"/>
                  <a:pt x="34" y="25"/>
                  <a:pt x="34" y="25"/>
                </a:cubicBezTo>
                <a:cubicBezTo>
                  <a:pt x="35" y="26"/>
                  <a:pt x="37" y="26"/>
                  <a:pt x="38" y="25"/>
                </a:cubicBezTo>
                <a:lnTo>
                  <a:pt x="36" y="22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28" name="Google Shape;1728;p50"/>
          <p:cNvSpPr/>
          <p:nvPr/>
        </p:nvSpPr>
        <p:spPr>
          <a:xfrm>
            <a:off x="9598029" y="4418198"/>
            <a:ext cx="157163" cy="158750"/>
          </a:xfrm>
          <a:custGeom>
            <a:avLst/>
            <a:gdLst/>
            <a:ahLst/>
            <a:cxnLst/>
            <a:rect l="l" t="t" r="r" b="b"/>
            <a:pathLst>
              <a:path w="42" h="42" extrusionOk="0">
                <a:moveTo>
                  <a:pt x="3" y="21"/>
                </a:moveTo>
                <a:cubicBezTo>
                  <a:pt x="7" y="21"/>
                  <a:pt x="7" y="21"/>
                  <a:pt x="7" y="21"/>
                </a:cubicBezTo>
                <a:cubicBezTo>
                  <a:pt x="7" y="13"/>
                  <a:pt x="13" y="7"/>
                  <a:pt x="21" y="7"/>
                </a:cubicBezTo>
                <a:cubicBezTo>
                  <a:pt x="28" y="7"/>
                  <a:pt x="35" y="13"/>
                  <a:pt x="35" y="21"/>
                </a:cubicBezTo>
                <a:cubicBezTo>
                  <a:pt x="35" y="25"/>
                  <a:pt x="33" y="28"/>
                  <a:pt x="31" y="31"/>
                </a:cubicBezTo>
                <a:cubicBezTo>
                  <a:pt x="28" y="33"/>
                  <a:pt x="25" y="35"/>
                  <a:pt x="21" y="35"/>
                </a:cubicBezTo>
                <a:cubicBezTo>
                  <a:pt x="13" y="35"/>
                  <a:pt x="7" y="29"/>
                  <a:pt x="7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33"/>
                  <a:pt x="9" y="42"/>
                  <a:pt x="21" y="42"/>
                </a:cubicBezTo>
                <a:cubicBezTo>
                  <a:pt x="32" y="42"/>
                  <a:pt x="42" y="33"/>
                  <a:pt x="42" y="21"/>
                </a:cubicBezTo>
                <a:cubicBezTo>
                  <a:pt x="42" y="9"/>
                  <a:pt x="32" y="0"/>
                  <a:pt x="21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5"/>
                  <a:pt x="0" y="21"/>
                </a:cubicBezTo>
                <a:lnTo>
                  <a:pt x="3" y="21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29" name="Google Shape;1729;p50"/>
          <p:cNvSpPr/>
          <p:nvPr/>
        </p:nvSpPr>
        <p:spPr>
          <a:xfrm>
            <a:off x="9537704" y="4359461"/>
            <a:ext cx="149225" cy="153988"/>
          </a:xfrm>
          <a:custGeom>
            <a:avLst/>
            <a:gdLst/>
            <a:ahLst/>
            <a:cxnLst/>
            <a:rect l="l" t="t" r="r" b="b"/>
            <a:pathLst>
              <a:path w="40" h="41" extrusionOk="0">
                <a:moveTo>
                  <a:pt x="7" y="37"/>
                </a:moveTo>
                <a:cubicBezTo>
                  <a:pt x="7" y="29"/>
                  <a:pt x="11" y="22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21" y="11"/>
                  <a:pt x="29" y="8"/>
                  <a:pt x="37" y="8"/>
                </a:cubicBezTo>
                <a:cubicBezTo>
                  <a:pt x="39" y="8"/>
                  <a:pt x="40" y="6"/>
                  <a:pt x="40" y="4"/>
                </a:cubicBezTo>
                <a:cubicBezTo>
                  <a:pt x="40" y="2"/>
                  <a:pt x="39" y="0"/>
                  <a:pt x="37" y="0"/>
                </a:cubicBezTo>
                <a:cubicBezTo>
                  <a:pt x="27" y="0"/>
                  <a:pt x="17" y="4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4" y="18"/>
                  <a:pt x="0" y="27"/>
                  <a:pt x="0" y="37"/>
                </a:cubicBezTo>
                <a:cubicBezTo>
                  <a:pt x="0" y="39"/>
                  <a:pt x="2" y="41"/>
                  <a:pt x="4" y="41"/>
                </a:cubicBezTo>
                <a:cubicBezTo>
                  <a:pt x="6" y="41"/>
                  <a:pt x="7" y="39"/>
                  <a:pt x="7" y="37"/>
                </a:cubicBez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30" name="Google Shape;1730;p50"/>
          <p:cNvSpPr/>
          <p:nvPr/>
        </p:nvSpPr>
        <p:spPr>
          <a:xfrm>
            <a:off x="9229729" y="2775135"/>
            <a:ext cx="822325" cy="447675"/>
          </a:xfrm>
          <a:prstGeom prst="rect">
            <a:avLst/>
          </a:prstGeom>
          <a:solidFill>
            <a:srgbClr val="FBB0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31" name="Google Shape;1731;p50"/>
          <p:cNvSpPr/>
          <p:nvPr/>
        </p:nvSpPr>
        <p:spPr>
          <a:xfrm>
            <a:off x="9213854" y="2764022"/>
            <a:ext cx="849313" cy="473075"/>
          </a:xfrm>
          <a:custGeom>
            <a:avLst/>
            <a:gdLst/>
            <a:ahLst/>
            <a:cxnLst/>
            <a:rect l="l" t="t" r="r" b="b"/>
            <a:pathLst>
              <a:path w="226" h="126" extrusionOk="0">
                <a:moveTo>
                  <a:pt x="223" y="122"/>
                </a:moveTo>
                <a:cubicBezTo>
                  <a:pt x="223" y="119"/>
                  <a:pt x="223" y="119"/>
                  <a:pt x="223" y="119"/>
                </a:cubicBezTo>
                <a:cubicBezTo>
                  <a:pt x="7" y="119"/>
                  <a:pt x="7" y="119"/>
                  <a:pt x="7" y="119"/>
                </a:cubicBezTo>
                <a:cubicBezTo>
                  <a:pt x="7" y="7"/>
                  <a:pt x="7" y="7"/>
                  <a:pt x="7" y="7"/>
                </a:cubicBezTo>
                <a:cubicBezTo>
                  <a:pt x="219" y="7"/>
                  <a:pt x="219" y="7"/>
                  <a:pt x="219" y="7"/>
                </a:cubicBezTo>
                <a:cubicBezTo>
                  <a:pt x="219" y="122"/>
                  <a:pt x="219" y="122"/>
                  <a:pt x="219" y="122"/>
                </a:cubicBezTo>
                <a:cubicBezTo>
                  <a:pt x="223" y="122"/>
                  <a:pt x="223" y="122"/>
                  <a:pt x="223" y="122"/>
                </a:cubicBezTo>
                <a:cubicBezTo>
                  <a:pt x="223" y="119"/>
                  <a:pt x="223" y="119"/>
                  <a:pt x="223" y="119"/>
                </a:cubicBezTo>
                <a:cubicBezTo>
                  <a:pt x="223" y="122"/>
                  <a:pt x="223" y="122"/>
                  <a:pt x="223" y="122"/>
                </a:cubicBezTo>
                <a:cubicBezTo>
                  <a:pt x="226" y="122"/>
                  <a:pt x="226" y="122"/>
                  <a:pt x="226" y="122"/>
                </a:cubicBezTo>
                <a:cubicBezTo>
                  <a:pt x="226" y="3"/>
                  <a:pt x="226" y="3"/>
                  <a:pt x="226" y="3"/>
                </a:cubicBezTo>
                <a:cubicBezTo>
                  <a:pt x="226" y="2"/>
                  <a:pt x="226" y="1"/>
                  <a:pt x="225" y="1"/>
                </a:cubicBezTo>
                <a:cubicBezTo>
                  <a:pt x="225" y="0"/>
                  <a:pt x="224" y="0"/>
                  <a:pt x="223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1"/>
                  <a:pt x="0" y="2"/>
                  <a:pt x="0" y="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3"/>
                  <a:pt x="0" y="124"/>
                  <a:pt x="1" y="125"/>
                </a:cubicBezTo>
                <a:cubicBezTo>
                  <a:pt x="2" y="125"/>
                  <a:pt x="3" y="126"/>
                  <a:pt x="4" y="126"/>
                </a:cubicBezTo>
                <a:cubicBezTo>
                  <a:pt x="223" y="126"/>
                  <a:pt x="223" y="126"/>
                  <a:pt x="223" y="126"/>
                </a:cubicBezTo>
                <a:cubicBezTo>
                  <a:pt x="224" y="126"/>
                  <a:pt x="225" y="125"/>
                  <a:pt x="225" y="125"/>
                </a:cubicBezTo>
                <a:cubicBezTo>
                  <a:pt x="226" y="124"/>
                  <a:pt x="226" y="123"/>
                  <a:pt x="226" y="122"/>
                </a:cubicBezTo>
                <a:lnTo>
                  <a:pt x="223" y="122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32" name="Google Shape;1732;p50"/>
          <p:cNvSpPr/>
          <p:nvPr/>
        </p:nvSpPr>
        <p:spPr>
          <a:xfrm>
            <a:off x="9213854" y="2759260"/>
            <a:ext cx="852488" cy="203200"/>
          </a:xfrm>
          <a:custGeom>
            <a:avLst/>
            <a:gdLst/>
            <a:ahLst/>
            <a:cxnLst/>
            <a:rect l="l" t="t" r="r" b="b"/>
            <a:pathLst>
              <a:path w="227" h="54" extrusionOk="0">
                <a:moveTo>
                  <a:pt x="2" y="7"/>
                </a:move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73" y="54"/>
                  <a:pt x="74" y="54"/>
                </a:cubicBezTo>
                <a:cubicBezTo>
                  <a:pt x="154" y="54"/>
                  <a:pt x="154" y="54"/>
                  <a:pt x="154" y="54"/>
                </a:cubicBezTo>
                <a:cubicBezTo>
                  <a:pt x="154" y="54"/>
                  <a:pt x="155" y="54"/>
                  <a:pt x="156" y="54"/>
                </a:cubicBezTo>
                <a:cubicBezTo>
                  <a:pt x="225" y="7"/>
                  <a:pt x="225" y="7"/>
                  <a:pt x="225" y="7"/>
                </a:cubicBezTo>
                <a:cubicBezTo>
                  <a:pt x="226" y="6"/>
                  <a:pt x="227" y="4"/>
                  <a:pt x="226" y="2"/>
                </a:cubicBezTo>
                <a:cubicBezTo>
                  <a:pt x="225" y="0"/>
                  <a:pt x="222" y="0"/>
                  <a:pt x="221" y="1"/>
                </a:cubicBezTo>
                <a:cubicBezTo>
                  <a:pt x="153" y="47"/>
                  <a:pt x="153" y="47"/>
                  <a:pt x="153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6" y="1"/>
                  <a:pt x="6" y="1"/>
                  <a:pt x="6" y="1"/>
                </a:cubicBezTo>
                <a:cubicBezTo>
                  <a:pt x="4" y="0"/>
                  <a:pt x="2" y="0"/>
                  <a:pt x="1" y="2"/>
                </a:cubicBezTo>
                <a:cubicBezTo>
                  <a:pt x="0" y="4"/>
                  <a:pt x="0" y="6"/>
                  <a:pt x="2" y="7"/>
                </a:cubicBez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33" name="Google Shape;1733;p50"/>
          <p:cNvSpPr/>
          <p:nvPr/>
        </p:nvSpPr>
        <p:spPr>
          <a:xfrm>
            <a:off x="9229729" y="2500497"/>
            <a:ext cx="822325" cy="274638"/>
          </a:xfrm>
          <a:custGeom>
            <a:avLst/>
            <a:gdLst/>
            <a:ahLst/>
            <a:cxnLst/>
            <a:rect l="l" t="t" r="r" b="b"/>
            <a:pathLst>
              <a:path w="518" h="173" extrusionOk="0">
                <a:moveTo>
                  <a:pt x="518" y="173"/>
                </a:moveTo>
                <a:lnTo>
                  <a:pt x="258" y="0"/>
                </a:lnTo>
                <a:lnTo>
                  <a:pt x="0" y="173"/>
                </a:lnTo>
                <a:lnTo>
                  <a:pt x="518" y="173"/>
                </a:lnTo>
                <a:close/>
              </a:path>
            </a:pathLst>
          </a:custGeom>
          <a:solidFill>
            <a:srgbClr val="EA9A3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34" name="Google Shape;1734;p50"/>
          <p:cNvSpPr/>
          <p:nvPr/>
        </p:nvSpPr>
        <p:spPr>
          <a:xfrm>
            <a:off x="9213854" y="2484622"/>
            <a:ext cx="852488" cy="304800"/>
          </a:xfrm>
          <a:custGeom>
            <a:avLst/>
            <a:gdLst/>
            <a:ahLst/>
            <a:cxnLst/>
            <a:rect l="l" t="t" r="r" b="b"/>
            <a:pathLst>
              <a:path w="227" h="81" extrusionOk="0">
                <a:moveTo>
                  <a:pt x="223" y="77"/>
                </a:moveTo>
                <a:cubicBezTo>
                  <a:pt x="225" y="74"/>
                  <a:pt x="225" y="74"/>
                  <a:pt x="225" y="74"/>
                </a:cubicBezTo>
                <a:cubicBezTo>
                  <a:pt x="115" y="1"/>
                  <a:pt x="115" y="1"/>
                  <a:pt x="115" y="1"/>
                </a:cubicBezTo>
                <a:cubicBezTo>
                  <a:pt x="114" y="0"/>
                  <a:pt x="112" y="0"/>
                  <a:pt x="111" y="1"/>
                </a:cubicBezTo>
                <a:cubicBezTo>
                  <a:pt x="2" y="74"/>
                  <a:pt x="2" y="74"/>
                  <a:pt x="2" y="74"/>
                </a:cubicBezTo>
                <a:cubicBezTo>
                  <a:pt x="0" y="75"/>
                  <a:pt x="0" y="77"/>
                  <a:pt x="0" y="78"/>
                </a:cubicBezTo>
                <a:cubicBezTo>
                  <a:pt x="1" y="80"/>
                  <a:pt x="2" y="81"/>
                  <a:pt x="4" y="81"/>
                </a:cubicBezTo>
                <a:cubicBezTo>
                  <a:pt x="223" y="81"/>
                  <a:pt x="223" y="81"/>
                  <a:pt x="223" y="81"/>
                </a:cubicBezTo>
                <a:cubicBezTo>
                  <a:pt x="224" y="81"/>
                  <a:pt x="226" y="80"/>
                  <a:pt x="226" y="78"/>
                </a:cubicBezTo>
                <a:cubicBezTo>
                  <a:pt x="227" y="77"/>
                  <a:pt x="226" y="75"/>
                  <a:pt x="225" y="74"/>
                </a:cubicBezTo>
                <a:cubicBezTo>
                  <a:pt x="223" y="77"/>
                  <a:pt x="223" y="77"/>
                  <a:pt x="223" y="77"/>
                </a:cubicBezTo>
                <a:cubicBezTo>
                  <a:pt x="223" y="74"/>
                  <a:pt x="223" y="74"/>
                  <a:pt x="223" y="74"/>
                </a:cubicBezTo>
                <a:cubicBezTo>
                  <a:pt x="16" y="74"/>
                  <a:pt x="16" y="74"/>
                  <a:pt x="16" y="74"/>
                </a:cubicBezTo>
                <a:cubicBezTo>
                  <a:pt x="113" y="9"/>
                  <a:pt x="113" y="9"/>
                  <a:pt x="113" y="9"/>
                </a:cubicBezTo>
                <a:cubicBezTo>
                  <a:pt x="221" y="80"/>
                  <a:pt x="221" y="80"/>
                  <a:pt x="221" y="80"/>
                </a:cubicBezTo>
                <a:cubicBezTo>
                  <a:pt x="223" y="77"/>
                  <a:pt x="223" y="77"/>
                  <a:pt x="223" y="77"/>
                </a:cubicBezTo>
                <a:cubicBezTo>
                  <a:pt x="223" y="74"/>
                  <a:pt x="223" y="74"/>
                  <a:pt x="223" y="74"/>
                </a:cubicBezTo>
                <a:lnTo>
                  <a:pt x="223" y="77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35" name="Google Shape;1735;p50"/>
          <p:cNvSpPr/>
          <p:nvPr/>
        </p:nvSpPr>
        <p:spPr>
          <a:xfrm>
            <a:off x="9213854" y="2937060"/>
            <a:ext cx="293688" cy="300038"/>
          </a:xfrm>
          <a:custGeom>
            <a:avLst/>
            <a:gdLst/>
            <a:ahLst/>
            <a:cxnLst/>
            <a:rect l="l" t="t" r="r" b="b"/>
            <a:pathLst>
              <a:path w="78" h="80" extrusionOk="0">
                <a:moveTo>
                  <a:pt x="6" y="79"/>
                </a:moveTo>
                <a:cubicBezTo>
                  <a:pt x="76" y="6"/>
                  <a:pt x="76" y="6"/>
                  <a:pt x="76" y="6"/>
                </a:cubicBezTo>
                <a:cubicBezTo>
                  <a:pt x="78" y="5"/>
                  <a:pt x="78" y="3"/>
                  <a:pt x="76" y="1"/>
                </a:cubicBezTo>
                <a:cubicBezTo>
                  <a:pt x="75" y="0"/>
                  <a:pt x="72" y="0"/>
                  <a:pt x="71" y="1"/>
                </a:cubicBezTo>
                <a:cubicBezTo>
                  <a:pt x="1" y="74"/>
                  <a:pt x="1" y="74"/>
                  <a:pt x="1" y="74"/>
                </a:cubicBezTo>
                <a:cubicBezTo>
                  <a:pt x="0" y="75"/>
                  <a:pt x="0" y="77"/>
                  <a:pt x="1" y="79"/>
                </a:cubicBezTo>
                <a:cubicBezTo>
                  <a:pt x="3" y="80"/>
                  <a:pt x="5" y="80"/>
                  <a:pt x="6" y="79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36" name="Google Shape;1736;p50"/>
          <p:cNvSpPr/>
          <p:nvPr/>
        </p:nvSpPr>
        <p:spPr>
          <a:xfrm>
            <a:off x="9774241" y="2937060"/>
            <a:ext cx="292100" cy="300038"/>
          </a:xfrm>
          <a:custGeom>
            <a:avLst/>
            <a:gdLst/>
            <a:ahLst/>
            <a:cxnLst/>
            <a:rect l="l" t="t" r="r" b="b"/>
            <a:pathLst>
              <a:path w="78" h="80" extrusionOk="0">
                <a:moveTo>
                  <a:pt x="76" y="74"/>
                </a:moveTo>
                <a:cubicBezTo>
                  <a:pt x="7" y="2"/>
                  <a:pt x="7" y="2"/>
                  <a:pt x="7" y="2"/>
                </a:cubicBezTo>
                <a:cubicBezTo>
                  <a:pt x="5" y="0"/>
                  <a:pt x="3" y="0"/>
                  <a:pt x="1" y="2"/>
                </a:cubicBezTo>
                <a:cubicBezTo>
                  <a:pt x="0" y="3"/>
                  <a:pt x="0" y="5"/>
                  <a:pt x="1" y="7"/>
                </a:cubicBezTo>
                <a:cubicBezTo>
                  <a:pt x="71" y="79"/>
                  <a:pt x="71" y="79"/>
                  <a:pt x="71" y="79"/>
                </a:cubicBezTo>
                <a:cubicBezTo>
                  <a:pt x="72" y="80"/>
                  <a:pt x="75" y="80"/>
                  <a:pt x="76" y="79"/>
                </a:cubicBezTo>
                <a:cubicBezTo>
                  <a:pt x="78" y="77"/>
                  <a:pt x="78" y="75"/>
                  <a:pt x="76" y="74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37" name="Google Shape;1737;p50"/>
          <p:cNvSpPr/>
          <p:nvPr/>
        </p:nvSpPr>
        <p:spPr>
          <a:xfrm>
            <a:off x="9315454" y="2432234"/>
            <a:ext cx="649288" cy="519113"/>
          </a:xfrm>
          <a:custGeom>
            <a:avLst/>
            <a:gdLst/>
            <a:ahLst/>
            <a:cxnLst/>
            <a:rect l="l" t="t" r="r" b="b"/>
            <a:pathLst>
              <a:path w="409" h="327" extrusionOk="0">
                <a:moveTo>
                  <a:pt x="409" y="0"/>
                </a:moveTo>
                <a:lnTo>
                  <a:pt x="0" y="0"/>
                </a:lnTo>
                <a:lnTo>
                  <a:pt x="0" y="254"/>
                </a:lnTo>
                <a:lnTo>
                  <a:pt x="111" y="327"/>
                </a:lnTo>
                <a:lnTo>
                  <a:pt x="301" y="327"/>
                </a:lnTo>
                <a:lnTo>
                  <a:pt x="409" y="254"/>
                </a:lnTo>
                <a:lnTo>
                  <a:pt x="40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38" name="Google Shape;1738;p50"/>
          <p:cNvSpPr/>
          <p:nvPr/>
        </p:nvSpPr>
        <p:spPr>
          <a:xfrm>
            <a:off x="9301166" y="2421122"/>
            <a:ext cx="679450" cy="541338"/>
          </a:xfrm>
          <a:custGeom>
            <a:avLst/>
            <a:gdLst/>
            <a:ahLst/>
            <a:cxnLst/>
            <a:rect l="l" t="t" r="r" b="b"/>
            <a:pathLst>
              <a:path w="181" h="144" extrusionOk="0">
                <a:moveTo>
                  <a:pt x="177" y="3"/>
                </a:moveTo>
                <a:cubicBezTo>
                  <a:pt x="177" y="0"/>
                  <a:pt x="177" y="0"/>
                  <a:pt x="177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2" y="1"/>
                </a:cubicBezTo>
                <a:cubicBezTo>
                  <a:pt x="1" y="1"/>
                  <a:pt x="0" y="2"/>
                  <a:pt x="0" y="3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1"/>
                  <a:pt x="1" y="112"/>
                  <a:pt x="2" y="113"/>
                </a:cubicBezTo>
                <a:cubicBezTo>
                  <a:pt x="49" y="144"/>
                  <a:pt x="49" y="144"/>
                  <a:pt x="49" y="144"/>
                </a:cubicBezTo>
                <a:cubicBezTo>
                  <a:pt x="49" y="144"/>
                  <a:pt x="50" y="144"/>
                  <a:pt x="51" y="144"/>
                </a:cubicBezTo>
                <a:cubicBezTo>
                  <a:pt x="131" y="144"/>
                  <a:pt x="131" y="144"/>
                  <a:pt x="131" y="144"/>
                </a:cubicBezTo>
                <a:cubicBezTo>
                  <a:pt x="131" y="144"/>
                  <a:pt x="132" y="144"/>
                  <a:pt x="133" y="144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0" y="112"/>
                  <a:pt x="181" y="111"/>
                  <a:pt x="181" y="110"/>
                </a:cubicBezTo>
                <a:cubicBezTo>
                  <a:pt x="181" y="3"/>
                  <a:pt x="181" y="3"/>
                  <a:pt x="181" y="3"/>
                </a:cubicBezTo>
                <a:cubicBezTo>
                  <a:pt x="181" y="2"/>
                  <a:pt x="181" y="1"/>
                  <a:pt x="180" y="1"/>
                </a:cubicBezTo>
                <a:cubicBezTo>
                  <a:pt x="179" y="0"/>
                  <a:pt x="178" y="0"/>
                  <a:pt x="177" y="0"/>
                </a:cubicBezTo>
                <a:cubicBezTo>
                  <a:pt x="177" y="3"/>
                  <a:pt x="177" y="3"/>
                  <a:pt x="177" y="3"/>
                </a:cubicBezTo>
                <a:cubicBezTo>
                  <a:pt x="174" y="3"/>
                  <a:pt x="174" y="3"/>
                  <a:pt x="174" y="3"/>
                </a:cubicBezTo>
                <a:cubicBezTo>
                  <a:pt x="174" y="108"/>
                  <a:pt x="174" y="108"/>
                  <a:pt x="174" y="108"/>
                </a:cubicBezTo>
                <a:cubicBezTo>
                  <a:pt x="130" y="137"/>
                  <a:pt x="130" y="137"/>
                  <a:pt x="130" y="137"/>
                </a:cubicBezTo>
                <a:cubicBezTo>
                  <a:pt x="52" y="137"/>
                  <a:pt x="52" y="137"/>
                  <a:pt x="52" y="137"/>
                </a:cubicBezTo>
                <a:cubicBezTo>
                  <a:pt x="8" y="108"/>
                  <a:pt x="8" y="108"/>
                  <a:pt x="8" y="108"/>
                </a:cubicBezTo>
                <a:cubicBezTo>
                  <a:pt x="8" y="7"/>
                  <a:pt x="8" y="7"/>
                  <a:pt x="8" y="7"/>
                </a:cubicBezTo>
                <a:cubicBezTo>
                  <a:pt x="177" y="7"/>
                  <a:pt x="177" y="7"/>
                  <a:pt x="177" y="7"/>
                </a:cubicBezTo>
                <a:cubicBezTo>
                  <a:pt x="177" y="3"/>
                  <a:pt x="177" y="3"/>
                  <a:pt x="177" y="3"/>
                </a:cubicBezTo>
                <a:cubicBezTo>
                  <a:pt x="174" y="3"/>
                  <a:pt x="174" y="3"/>
                  <a:pt x="174" y="3"/>
                </a:cubicBezTo>
                <a:lnTo>
                  <a:pt x="177" y="3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39" name="Google Shape;1739;p50"/>
          <p:cNvSpPr/>
          <p:nvPr/>
        </p:nvSpPr>
        <p:spPr>
          <a:xfrm>
            <a:off x="9383716" y="2700522"/>
            <a:ext cx="509588" cy="0"/>
          </a:xfrm>
          <a:custGeom>
            <a:avLst/>
            <a:gdLst/>
            <a:ahLst/>
            <a:cxnLst/>
            <a:rect l="l" t="t" r="r" b="b"/>
            <a:pathLst>
              <a:path w="321" h="120000" extrusionOk="0">
                <a:moveTo>
                  <a:pt x="0" y="0"/>
                </a:moveTo>
                <a:lnTo>
                  <a:pt x="321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740" name="Google Shape;1740;p50"/>
          <p:cNvCxnSpPr/>
          <p:nvPr/>
        </p:nvCxnSpPr>
        <p:spPr>
          <a:xfrm>
            <a:off x="9383716" y="2700522"/>
            <a:ext cx="50958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41" name="Google Shape;1741;p50"/>
          <p:cNvSpPr/>
          <p:nvPr/>
        </p:nvSpPr>
        <p:spPr>
          <a:xfrm>
            <a:off x="9367841" y="2684647"/>
            <a:ext cx="541338" cy="30163"/>
          </a:xfrm>
          <a:custGeom>
            <a:avLst/>
            <a:gdLst/>
            <a:ahLst/>
            <a:cxnLst/>
            <a:rect l="l" t="t" r="r" b="b"/>
            <a:pathLst>
              <a:path w="144" h="8" extrusionOk="0">
                <a:moveTo>
                  <a:pt x="4" y="8"/>
                </a:moveTo>
                <a:cubicBezTo>
                  <a:pt x="140" y="8"/>
                  <a:pt x="140" y="8"/>
                  <a:pt x="140" y="8"/>
                </a:cubicBezTo>
                <a:cubicBezTo>
                  <a:pt x="142" y="8"/>
                  <a:pt x="144" y="6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42" name="Google Shape;1742;p50"/>
          <p:cNvSpPr/>
          <p:nvPr/>
        </p:nvSpPr>
        <p:spPr>
          <a:xfrm>
            <a:off x="9383716" y="2764022"/>
            <a:ext cx="509588" cy="0"/>
          </a:xfrm>
          <a:custGeom>
            <a:avLst/>
            <a:gdLst/>
            <a:ahLst/>
            <a:cxnLst/>
            <a:rect l="l" t="t" r="r" b="b"/>
            <a:pathLst>
              <a:path w="321" h="120000" extrusionOk="0">
                <a:moveTo>
                  <a:pt x="0" y="0"/>
                </a:moveTo>
                <a:lnTo>
                  <a:pt x="321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743" name="Google Shape;1743;p50"/>
          <p:cNvCxnSpPr/>
          <p:nvPr/>
        </p:nvCxnSpPr>
        <p:spPr>
          <a:xfrm>
            <a:off x="9383716" y="2764022"/>
            <a:ext cx="50958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44" name="Google Shape;1744;p50"/>
          <p:cNvSpPr/>
          <p:nvPr/>
        </p:nvSpPr>
        <p:spPr>
          <a:xfrm>
            <a:off x="9367841" y="2748147"/>
            <a:ext cx="541338" cy="26988"/>
          </a:xfrm>
          <a:custGeom>
            <a:avLst/>
            <a:gdLst/>
            <a:ahLst/>
            <a:cxnLst/>
            <a:rect l="l" t="t" r="r" b="b"/>
            <a:pathLst>
              <a:path w="144" h="7" extrusionOk="0">
                <a:moveTo>
                  <a:pt x="4" y="7"/>
                </a:moveTo>
                <a:cubicBezTo>
                  <a:pt x="140" y="7"/>
                  <a:pt x="140" y="7"/>
                  <a:pt x="140" y="7"/>
                </a:cubicBezTo>
                <a:cubicBezTo>
                  <a:pt x="142" y="7"/>
                  <a:pt x="144" y="6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7"/>
                  <a:pt x="4" y="7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45" name="Google Shape;1745;p50"/>
          <p:cNvSpPr/>
          <p:nvPr/>
        </p:nvSpPr>
        <p:spPr>
          <a:xfrm>
            <a:off x="9788529" y="2538597"/>
            <a:ext cx="104775" cy="0"/>
          </a:xfrm>
          <a:custGeom>
            <a:avLst/>
            <a:gdLst/>
            <a:ahLst/>
            <a:cxnLst/>
            <a:rect l="l" t="t" r="r" b="b"/>
            <a:pathLst>
              <a:path w="66" h="120000" extrusionOk="0">
                <a:moveTo>
                  <a:pt x="0" y="0"/>
                </a:moveTo>
                <a:lnTo>
                  <a:pt x="6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746" name="Google Shape;1746;p50"/>
          <p:cNvCxnSpPr/>
          <p:nvPr/>
        </p:nvCxnSpPr>
        <p:spPr>
          <a:xfrm>
            <a:off x="9788529" y="2538597"/>
            <a:ext cx="104775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47" name="Google Shape;1747;p50"/>
          <p:cNvSpPr/>
          <p:nvPr/>
        </p:nvSpPr>
        <p:spPr>
          <a:xfrm>
            <a:off x="9774241" y="2527484"/>
            <a:ext cx="134938" cy="25400"/>
          </a:xfrm>
          <a:custGeom>
            <a:avLst/>
            <a:gdLst/>
            <a:ahLst/>
            <a:cxnLst/>
            <a:rect l="l" t="t" r="r" b="b"/>
            <a:pathLst>
              <a:path w="36" h="7" extrusionOk="0">
                <a:moveTo>
                  <a:pt x="4" y="7"/>
                </a:moveTo>
                <a:cubicBezTo>
                  <a:pt x="32" y="7"/>
                  <a:pt x="32" y="7"/>
                  <a:pt x="32" y="7"/>
                </a:cubicBezTo>
                <a:cubicBezTo>
                  <a:pt x="34" y="7"/>
                  <a:pt x="36" y="5"/>
                  <a:pt x="36" y="3"/>
                </a:cubicBezTo>
                <a:cubicBezTo>
                  <a:pt x="36" y="1"/>
                  <a:pt x="34" y="0"/>
                  <a:pt x="32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5"/>
                  <a:pt x="2" y="7"/>
                  <a:pt x="4" y="7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48" name="Google Shape;1748;p50"/>
          <p:cNvSpPr/>
          <p:nvPr/>
        </p:nvSpPr>
        <p:spPr>
          <a:xfrm>
            <a:off x="9788529" y="2602097"/>
            <a:ext cx="104775" cy="0"/>
          </a:xfrm>
          <a:custGeom>
            <a:avLst/>
            <a:gdLst/>
            <a:ahLst/>
            <a:cxnLst/>
            <a:rect l="l" t="t" r="r" b="b"/>
            <a:pathLst>
              <a:path w="66" h="120000" extrusionOk="0">
                <a:moveTo>
                  <a:pt x="0" y="0"/>
                </a:moveTo>
                <a:lnTo>
                  <a:pt x="6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749" name="Google Shape;1749;p50"/>
          <p:cNvCxnSpPr/>
          <p:nvPr/>
        </p:nvCxnSpPr>
        <p:spPr>
          <a:xfrm>
            <a:off x="9788529" y="2602097"/>
            <a:ext cx="104775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0" name="Google Shape;1750;p50"/>
          <p:cNvSpPr/>
          <p:nvPr/>
        </p:nvSpPr>
        <p:spPr>
          <a:xfrm>
            <a:off x="9774241" y="2586222"/>
            <a:ext cx="134938" cy="26988"/>
          </a:xfrm>
          <a:custGeom>
            <a:avLst/>
            <a:gdLst/>
            <a:ahLst/>
            <a:cxnLst/>
            <a:rect l="l" t="t" r="r" b="b"/>
            <a:pathLst>
              <a:path w="36" h="7" extrusionOk="0">
                <a:moveTo>
                  <a:pt x="4" y="7"/>
                </a:moveTo>
                <a:cubicBezTo>
                  <a:pt x="32" y="7"/>
                  <a:pt x="32" y="7"/>
                  <a:pt x="32" y="7"/>
                </a:cubicBezTo>
                <a:cubicBezTo>
                  <a:pt x="34" y="7"/>
                  <a:pt x="36" y="6"/>
                  <a:pt x="36" y="4"/>
                </a:cubicBezTo>
                <a:cubicBezTo>
                  <a:pt x="36" y="2"/>
                  <a:pt x="34" y="0"/>
                  <a:pt x="32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7"/>
                  <a:pt x="4" y="7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51" name="Google Shape;1751;p50"/>
          <p:cNvSpPr/>
          <p:nvPr/>
        </p:nvSpPr>
        <p:spPr>
          <a:xfrm>
            <a:off x="9383716" y="2824347"/>
            <a:ext cx="509588" cy="0"/>
          </a:xfrm>
          <a:custGeom>
            <a:avLst/>
            <a:gdLst/>
            <a:ahLst/>
            <a:cxnLst/>
            <a:rect l="l" t="t" r="r" b="b"/>
            <a:pathLst>
              <a:path w="321" h="120000" extrusionOk="0">
                <a:moveTo>
                  <a:pt x="0" y="0"/>
                </a:moveTo>
                <a:lnTo>
                  <a:pt x="321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752" name="Google Shape;1752;p50"/>
          <p:cNvCxnSpPr/>
          <p:nvPr/>
        </p:nvCxnSpPr>
        <p:spPr>
          <a:xfrm>
            <a:off x="9383716" y="2824347"/>
            <a:ext cx="50958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3" name="Google Shape;1753;p50"/>
          <p:cNvSpPr/>
          <p:nvPr/>
        </p:nvSpPr>
        <p:spPr>
          <a:xfrm>
            <a:off x="9367841" y="2813235"/>
            <a:ext cx="541338" cy="25400"/>
          </a:xfrm>
          <a:custGeom>
            <a:avLst/>
            <a:gdLst/>
            <a:ahLst/>
            <a:cxnLst/>
            <a:rect l="l" t="t" r="r" b="b"/>
            <a:pathLst>
              <a:path w="144" h="7" extrusionOk="0">
                <a:moveTo>
                  <a:pt x="4" y="7"/>
                </a:moveTo>
                <a:cubicBezTo>
                  <a:pt x="140" y="7"/>
                  <a:pt x="140" y="7"/>
                  <a:pt x="140" y="7"/>
                </a:cubicBezTo>
                <a:cubicBezTo>
                  <a:pt x="142" y="7"/>
                  <a:pt x="144" y="5"/>
                  <a:pt x="144" y="3"/>
                </a:cubicBezTo>
                <a:cubicBezTo>
                  <a:pt x="144" y="1"/>
                  <a:pt x="142" y="0"/>
                  <a:pt x="140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5"/>
                  <a:pt x="2" y="7"/>
                  <a:pt x="4" y="7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54" name="Google Shape;1754;p50"/>
          <p:cNvSpPr/>
          <p:nvPr/>
        </p:nvSpPr>
        <p:spPr>
          <a:xfrm>
            <a:off x="9383716" y="2500497"/>
            <a:ext cx="349250" cy="13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55" name="Google Shape;1755;p50"/>
          <p:cNvSpPr/>
          <p:nvPr/>
        </p:nvSpPr>
        <p:spPr>
          <a:xfrm>
            <a:off x="9367841" y="2489384"/>
            <a:ext cx="379413" cy="161925"/>
          </a:xfrm>
          <a:custGeom>
            <a:avLst/>
            <a:gdLst/>
            <a:ahLst/>
            <a:cxnLst/>
            <a:rect l="l" t="t" r="r" b="b"/>
            <a:pathLst>
              <a:path w="101" h="43" extrusionOk="0">
                <a:moveTo>
                  <a:pt x="97" y="40"/>
                </a:moveTo>
                <a:cubicBezTo>
                  <a:pt x="97" y="36"/>
                  <a:pt x="97" y="36"/>
                  <a:pt x="97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7"/>
                  <a:pt x="8" y="7"/>
                  <a:pt x="8" y="7"/>
                </a:cubicBezTo>
                <a:cubicBezTo>
                  <a:pt x="94" y="7"/>
                  <a:pt x="94" y="7"/>
                  <a:pt x="94" y="7"/>
                </a:cubicBezTo>
                <a:cubicBezTo>
                  <a:pt x="94" y="40"/>
                  <a:pt x="94" y="40"/>
                  <a:pt x="94" y="40"/>
                </a:cubicBezTo>
                <a:cubicBezTo>
                  <a:pt x="97" y="40"/>
                  <a:pt x="97" y="40"/>
                  <a:pt x="97" y="40"/>
                </a:cubicBezTo>
                <a:cubicBezTo>
                  <a:pt x="97" y="36"/>
                  <a:pt x="97" y="36"/>
                  <a:pt x="97" y="36"/>
                </a:cubicBezTo>
                <a:cubicBezTo>
                  <a:pt x="97" y="40"/>
                  <a:pt x="97" y="40"/>
                  <a:pt x="97" y="40"/>
                </a:cubicBezTo>
                <a:cubicBezTo>
                  <a:pt x="101" y="40"/>
                  <a:pt x="101" y="40"/>
                  <a:pt x="101" y="40"/>
                </a:cubicBezTo>
                <a:cubicBezTo>
                  <a:pt x="101" y="3"/>
                  <a:pt x="101" y="3"/>
                  <a:pt x="101" y="3"/>
                </a:cubicBezTo>
                <a:cubicBezTo>
                  <a:pt x="101" y="2"/>
                  <a:pt x="101" y="1"/>
                  <a:pt x="100" y="1"/>
                </a:cubicBezTo>
                <a:cubicBezTo>
                  <a:pt x="99" y="0"/>
                  <a:pt x="98" y="0"/>
                  <a:pt x="97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1" y="1"/>
                  <a:pt x="0" y="2"/>
                  <a:pt x="0" y="3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1"/>
                  <a:pt x="1" y="42"/>
                  <a:pt x="1" y="42"/>
                </a:cubicBezTo>
                <a:cubicBezTo>
                  <a:pt x="2" y="43"/>
                  <a:pt x="3" y="43"/>
                  <a:pt x="4" y="43"/>
                </a:cubicBezTo>
                <a:cubicBezTo>
                  <a:pt x="97" y="43"/>
                  <a:pt x="97" y="43"/>
                  <a:pt x="97" y="43"/>
                </a:cubicBezTo>
                <a:cubicBezTo>
                  <a:pt x="98" y="43"/>
                  <a:pt x="99" y="43"/>
                  <a:pt x="100" y="42"/>
                </a:cubicBezTo>
                <a:cubicBezTo>
                  <a:pt x="101" y="42"/>
                  <a:pt x="101" y="41"/>
                  <a:pt x="101" y="40"/>
                </a:cubicBezTo>
                <a:lnTo>
                  <a:pt x="97" y="40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56" name="Google Shape;1756;p50"/>
          <p:cNvSpPr/>
          <p:nvPr/>
        </p:nvSpPr>
        <p:spPr>
          <a:xfrm>
            <a:off x="10321929" y="2300472"/>
            <a:ext cx="250825" cy="257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57" name="Google Shape;1757;p50"/>
          <p:cNvSpPr/>
          <p:nvPr/>
        </p:nvSpPr>
        <p:spPr>
          <a:xfrm>
            <a:off x="10307641" y="2289359"/>
            <a:ext cx="280988" cy="279400"/>
          </a:xfrm>
          <a:custGeom>
            <a:avLst/>
            <a:gdLst/>
            <a:ahLst/>
            <a:cxnLst/>
            <a:rect l="l" t="t" r="r" b="b"/>
            <a:pathLst>
              <a:path w="75" h="74" extrusionOk="0">
                <a:moveTo>
                  <a:pt x="71" y="71"/>
                </a:moveTo>
                <a:cubicBezTo>
                  <a:pt x="71" y="67"/>
                  <a:pt x="71" y="67"/>
                  <a:pt x="71" y="67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7"/>
                  <a:pt x="7" y="7"/>
                  <a:pt x="7" y="7"/>
                </a:cubicBezTo>
                <a:cubicBezTo>
                  <a:pt x="68" y="7"/>
                  <a:pt x="68" y="7"/>
                  <a:pt x="68" y="7"/>
                </a:cubicBezTo>
                <a:cubicBezTo>
                  <a:pt x="68" y="71"/>
                  <a:pt x="68" y="71"/>
                  <a:pt x="68" y="71"/>
                </a:cubicBezTo>
                <a:cubicBezTo>
                  <a:pt x="71" y="71"/>
                  <a:pt x="71" y="71"/>
                  <a:pt x="71" y="71"/>
                </a:cubicBezTo>
                <a:cubicBezTo>
                  <a:pt x="71" y="67"/>
                  <a:pt x="71" y="67"/>
                  <a:pt x="71" y="67"/>
                </a:cubicBezTo>
                <a:cubicBezTo>
                  <a:pt x="71" y="71"/>
                  <a:pt x="71" y="71"/>
                  <a:pt x="71" y="71"/>
                </a:cubicBezTo>
                <a:cubicBezTo>
                  <a:pt x="75" y="71"/>
                  <a:pt x="75" y="71"/>
                  <a:pt x="75" y="71"/>
                </a:cubicBezTo>
                <a:cubicBezTo>
                  <a:pt x="75" y="3"/>
                  <a:pt x="75" y="3"/>
                  <a:pt x="75" y="3"/>
                </a:cubicBezTo>
                <a:cubicBezTo>
                  <a:pt x="75" y="2"/>
                  <a:pt x="74" y="1"/>
                  <a:pt x="74" y="1"/>
                </a:cubicBezTo>
                <a:cubicBezTo>
                  <a:pt x="73" y="0"/>
                  <a:pt x="72" y="0"/>
                  <a:pt x="71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1" y="1"/>
                  <a:pt x="0" y="2"/>
                  <a:pt x="0" y="3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1"/>
                  <a:pt x="1" y="72"/>
                  <a:pt x="1" y="73"/>
                </a:cubicBezTo>
                <a:cubicBezTo>
                  <a:pt x="2" y="74"/>
                  <a:pt x="3" y="74"/>
                  <a:pt x="4" y="74"/>
                </a:cubicBezTo>
                <a:cubicBezTo>
                  <a:pt x="71" y="74"/>
                  <a:pt x="71" y="74"/>
                  <a:pt x="71" y="74"/>
                </a:cubicBezTo>
                <a:cubicBezTo>
                  <a:pt x="72" y="74"/>
                  <a:pt x="73" y="74"/>
                  <a:pt x="74" y="73"/>
                </a:cubicBezTo>
                <a:cubicBezTo>
                  <a:pt x="74" y="72"/>
                  <a:pt x="75" y="71"/>
                  <a:pt x="75" y="71"/>
                </a:cubicBezTo>
                <a:lnTo>
                  <a:pt x="71" y="71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58" name="Google Shape;1758;p50"/>
          <p:cNvSpPr/>
          <p:nvPr/>
        </p:nvSpPr>
        <p:spPr>
          <a:xfrm>
            <a:off x="10321929" y="2300472"/>
            <a:ext cx="250825" cy="257175"/>
          </a:xfrm>
          <a:custGeom>
            <a:avLst/>
            <a:gdLst/>
            <a:ahLst/>
            <a:cxnLst/>
            <a:rect l="l" t="t" r="r" b="b"/>
            <a:pathLst>
              <a:path w="158" h="162" extrusionOk="0">
                <a:moveTo>
                  <a:pt x="0" y="0"/>
                </a:moveTo>
                <a:lnTo>
                  <a:pt x="158" y="1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759" name="Google Shape;1759;p50"/>
          <p:cNvCxnSpPr/>
          <p:nvPr/>
        </p:nvCxnSpPr>
        <p:spPr>
          <a:xfrm>
            <a:off x="10321929" y="2300472"/>
            <a:ext cx="250825" cy="257175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60" name="Google Shape;1760;p50"/>
          <p:cNvSpPr/>
          <p:nvPr/>
        </p:nvSpPr>
        <p:spPr>
          <a:xfrm>
            <a:off x="10307641" y="2286184"/>
            <a:ext cx="280988" cy="282575"/>
          </a:xfrm>
          <a:custGeom>
            <a:avLst/>
            <a:gdLst/>
            <a:ahLst/>
            <a:cxnLst/>
            <a:rect l="l" t="t" r="r" b="b"/>
            <a:pathLst>
              <a:path w="75" h="75" extrusionOk="0">
                <a:moveTo>
                  <a:pt x="1" y="7"/>
                </a:moveTo>
                <a:cubicBezTo>
                  <a:pt x="69" y="74"/>
                  <a:pt x="69" y="74"/>
                  <a:pt x="69" y="74"/>
                </a:cubicBezTo>
                <a:cubicBezTo>
                  <a:pt x="70" y="75"/>
                  <a:pt x="72" y="75"/>
                  <a:pt x="74" y="74"/>
                </a:cubicBezTo>
                <a:cubicBezTo>
                  <a:pt x="75" y="73"/>
                  <a:pt x="75" y="70"/>
                  <a:pt x="74" y="69"/>
                </a:cubicBezTo>
                <a:cubicBezTo>
                  <a:pt x="6" y="2"/>
                  <a:pt x="6" y="2"/>
                  <a:pt x="6" y="2"/>
                </a:cubicBezTo>
                <a:cubicBezTo>
                  <a:pt x="5" y="0"/>
                  <a:pt x="3" y="0"/>
                  <a:pt x="1" y="2"/>
                </a:cubicBezTo>
                <a:cubicBezTo>
                  <a:pt x="0" y="3"/>
                  <a:pt x="0" y="5"/>
                  <a:pt x="1" y="7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61" name="Google Shape;1761;p50"/>
          <p:cNvSpPr/>
          <p:nvPr/>
        </p:nvSpPr>
        <p:spPr>
          <a:xfrm>
            <a:off x="10321929" y="2300472"/>
            <a:ext cx="250825" cy="257175"/>
          </a:xfrm>
          <a:custGeom>
            <a:avLst/>
            <a:gdLst/>
            <a:ahLst/>
            <a:cxnLst/>
            <a:rect l="l" t="t" r="r" b="b"/>
            <a:pathLst>
              <a:path w="158" h="162" extrusionOk="0">
                <a:moveTo>
                  <a:pt x="0" y="162"/>
                </a:moveTo>
                <a:lnTo>
                  <a:pt x="158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762" name="Google Shape;1762;p50"/>
          <p:cNvCxnSpPr/>
          <p:nvPr/>
        </p:nvCxnSpPr>
        <p:spPr>
          <a:xfrm rot="10800000" flipH="1">
            <a:off x="10321929" y="2300472"/>
            <a:ext cx="250825" cy="257175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63" name="Google Shape;1763;p50"/>
          <p:cNvSpPr/>
          <p:nvPr/>
        </p:nvSpPr>
        <p:spPr>
          <a:xfrm>
            <a:off x="10307641" y="2286184"/>
            <a:ext cx="280988" cy="282575"/>
          </a:xfrm>
          <a:custGeom>
            <a:avLst/>
            <a:gdLst/>
            <a:ahLst/>
            <a:cxnLst/>
            <a:rect l="l" t="t" r="r" b="b"/>
            <a:pathLst>
              <a:path w="75" h="75" extrusionOk="0">
                <a:moveTo>
                  <a:pt x="6" y="74"/>
                </a:moveTo>
                <a:cubicBezTo>
                  <a:pt x="74" y="7"/>
                  <a:pt x="74" y="7"/>
                  <a:pt x="74" y="7"/>
                </a:cubicBezTo>
                <a:cubicBezTo>
                  <a:pt x="75" y="5"/>
                  <a:pt x="75" y="3"/>
                  <a:pt x="74" y="2"/>
                </a:cubicBezTo>
                <a:cubicBezTo>
                  <a:pt x="72" y="0"/>
                  <a:pt x="70" y="0"/>
                  <a:pt x="69" y="2"/>
                </a:cubicBezTo>
                <a:cubicBezTo>
                  <a:pt x="1" y="69"/>
                  <a:pt x="1" y="69"/>
                  <a:pt x="1" y="69"/>
                </a:cubicBezTo>
                <a:cubicBezTo>
                  <a:pt x="0" y="70"/>
                  <a:pt x="0" y="73"/>
                  <a:pt x="1" y="74"/>
                </a:cubicBezTo>
                <a:cubicBezTo>
                  <a:pt x="3" y="75"/>
                  <a:pt x="5" y="75"/>
                  <a:pt x="6" y="74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64" name="Google Shape;1764;p50"/>
          <p:cNvSpPr/>
          <p:nvPr/>
        </p:nvSpPr>
        <p:spPr>
          <a:xfrm>
            <a:off x="6891341" y="4907148"/>
            <a:ext cx="254000" cy="257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65" name="Google Shape;1765;p50"/>
          <p:cNvSpPr/>
          <p:nvPr/>
        </p:nvSpPr>
        <p:spPr>
          <a:xfrm>
            <a:off x="6878641" y="4896036"/>
            <a:ext cx="277813" cy="279400"/>
          </a:xfrm>
          <a:custGeom>
            <a:avLst/>
            <a:gdLst/>
            <a:ahLst/>
            <a:cxnLst/>
            <a:rect l="l" t="t" r="r" b="b"/>
            <a:pathLst>
              <a:path w="74" h="74" extrusionOk="0">
                <a:moveTo>
                  <a:pt x="71" y="71"/>
                </a:moveTo>
                <a:cubicBezTo>
                  <a:pt x="71" y="67"/>
                  <a:pt x="71" y="67"/>
                  <a:pt x="71" y="67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7"/>
                  <a:pt x="7" y="7"/>
                  <a:pt x="7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71"/>
                  <a:pt x="67" y="71"/>
                  <a:pt x="67" y="71"/>
                </a:cubicBezTo>
                <a:cubicBezTo>
                  <a:pt x="71" y="71"/>
                  <a:pt x="71" y="71"/>
                  <a:pt x="71" y="71"/>
                </a:cubicBezTo>
                <a:cubicBezTo>
                  <a:pt x="71" y="67"/>
                  <a:pt x="71" y="67"/>
                  <a:pt x="71" y="67"/>
                </a:cubicBezTo>
                <a:cubicBezTo>
                  <a:pt x="71" y="71"/>
                  <a:pt x="71" y="71"/>
                  <a:pt x="71" y="71"/>
                </a:cubicBezTo>
                <a:cubicBezTo>
                  <a:pt x="74" y="71"/>
                  <a:pt x="74" y="71"/>
                  <a:pt x="74" y="71"/>
                </a:cubicBezTo>
                <a:cubicBezTo>
                  <a:pt x="74" y="3"/>
                  <a:pt x="74" y="3"/>
                  <a:pt x="74" y="3"/>
                </a:cubicBezTo>
                <a:cubicBezTo>
                  <a:pt x="74" y="2"/>
                  <a:pt x="74" y="1"/>
                  <a:pt x="73" y="1"/>
                </a:cubicBezTo>
                <a:cubicBezTo>
                  <a:pt x="72" y="0"/>
                  <a:pt x="72" y="0"/>
                  <a:pt x="71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1" y="1"/>
                </a:cubicBezTo>
                <a:cubicBezTo>
                  <a:pt x="0" y="1"/>
                  <a:pt x="0" y="2"/>
                  <a:pt x="0" y="3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2"/>
                  <a:pt x="0" y="73"/>
                  <a:pt x="1" y="73"/>
                </a:cubicBezTo>
                <a:cubicBezTo>
                  <a:pt x="1" y="74"/>
                  <a:pt x="2" y="74"/>
                  <a:pt x="3" y="74"/>
                </a:cubicBezTo>
                <a:cubicBezTo>
                  <a:pt x="71" y="74"/>
                  <a:pt x="71" y="74"/>
                  <a:pt x="71" y="74"/>
                </a:cubicBezTo>
                <a:cubicBezTo>
                  <a:pt x="72" y="74"/>
                  <a:pt x="72" y="74"/>
                  <a:pt x="73" y="73"/>
                </a:cubicBezTo>
                <a:cubicBezTo>
                  <a:pt x="74" y="73"/>
                  <a:pt x="74" y="72"/>
                  <a:pt x="74" y="71"/>
                </a:cubicBezTo>
                <a:lnTo>
                  <a:pt x="71" y="71"/>
                </a:lnTo>
                <a:close/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66" name="Google Shape;1766;p50"/>
          <p:cNvSpPr/>
          <p:nvPr/>
        </p:nvSpPr>
        <p:spPr>
          <a:xfrm>
            <a:off x="6891341" y="4907148"/>
            <a:ext cx="254000" cy="257175"/>
          </a:xfrm>
          <a:custGeom>
            <a:avLst/>
            <a:gdLst/>
            <a:ahLst/>
            <a:cxnLst/>
            <a:rect l="l" t="t" r="r" b="b"/>
            <a:pathLst>
              <a:path w="160" h="162" extrusionOk="0">
                <a:moveTo>
                  <a:pt x="0" y="0"/>
                </a:moveTo>
                <a:lnTo>
                  <a:pt x="160" y="1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767" name="Google Shape;1767;p50"/>
          <p:cNvCxnSpPr/>
          <p:nvPr/>
        </p:nvCxnSpPr>
        <p:spPr>
          <a:xfrm>
            <a:off x="6891341" y="4907148"/>
            <a:ext cx="254000" cy="257175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68" name="Google Shape;1768;p50"/>
          <p:cNvSpPr/>
          <p:nvPr/>
        </p:nvSpPr>
        <p:spPr>
          <a:xfrm>
            <a:off x="6875466" y="4892861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76" h="76" extrusionOk="0">
                <a:moveTo>
                  <a:pt x="2" y="7"/>
                </a:moveTo>
                <a:cubicBezTo>
                  <a:pt x="69" y="74"/>
                  <a:pt x="69" y="74"/>
                  <a:pt x="69" y="74"/>
                </a:cubicBezTo>
                <a:cubicBezTo>
                  <a:pt x="70" y="76"/>
                  <a:pt x="73" y="76"/>
                  <a:pt x="74" y="74"/>
                </a:cubicBezTo>
                <a:cubicBezTo>
                  <a:pt x="76" y="73"/>
                  <a:pt x="76" y="71"/>
                  <a:pt x="74" y="69"/>
                </a:cubicBezTo>
                <a:cubicBezTo>
                  <a:pt x="7" y="2"/>
                  <a:pt x="7" y="2"/>
                  <a:pt x="7" y="2"/>
                </a:cubicBezTo>
                <a:cubicBezTo>
                  <a:pt x="5" y="0"/>
                  <a:pt x="3" y="0"/>
                  <a:pt x="2" y="2"/>
                </a:cubicBezTo>
                <a:cubicBezTo>
                  <a:pt x="0" y="3"/>
                  <a:pt x="0" y="6"/>
                  <a:pt x="2" y="7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69" name="Google Shape;1769;p50"/>
          <p:cNvSpPr/>
          <p:nvPr/>
        </p:nvSpPr>
        <p:spPr>
          <a:xfrm>
            <a:off x="6891341" y="4907148"/>
            <a:ext cx="254000" cy="257175"/>
          </a:xfrm>
          <a:custGeom>
            <a:avLst/>
            <a:gdLst/>
            <a:ahLst/>
            <a:cxnLst/>
            <a:rect l="l" t="t" r="r" b="b"/>
            <a:pathLst>
              <a:path w="160" h="162" extrusionOk="0">
                <a:moveTo>
                  <a:pt x="0" y="162"/>
                </a:moveTo>
                <a:lnTo>
                  <a:pt x="16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770" name="Google Shape;1770;p50"/>
          <p:cNvCxnSpPr/>
          <p:nvPr/>
        </p:nvCxnSpPr>
        <p:spPr>
          <a:xfrm rot="10800000" flipH="1">
            <a:off x="6891341" y="4907148"/>
            <a:ext cx="254000" cy="257175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71" name="Google Shape;1771;p50"/>
          <p:cNvSpPr/>
          <p:nvPr/>
        </p:nvSpPr>
        <p:spPr>
          <a:xfrm>
            <a:off x="6875466" y="4892861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76" h="76" extrusionOk="0">
                <a:moveTo>
                  <a:pt x="7" y="74"/>
                </a:moveTo>
                <a:cubicBezTo>
                  <a:pt x="74" y="7"/>
                  <a:pt x="74" y="7"/>
                  <a:pt x="74" y="7"/>
                </a:cubicBezTo>
                <a:cubicBezTo>
                  <a:pt x="76" y="6"/>
                  <a:pt x="76" y="3"/>
                  <a:pt x="74" y="2"/>
                </a:cubicBezTo>
                <a:cubicBezTo>
                  <a:pt x="73" y="0"/>
                  <a:pt x="70" y="0"/>
                  <a:pt x="69" y="2"/>
                </a:cubicBezTo>
                <a:cubicBezTo>
                  <a:pt x="2" y="69"/>
                  <a:pt x="2" y="69"/>
                  <a:pt x="2" y="69"/>
                </a:cubicBezTo>
                <a:cubicBezTo>
                  <a:pt x="0" y="71"/>
                  <a:pt x="0" y="73"/>
                  <a:pt x="2" y="74"/>
                </a:cubicBezTo>
                <a:cubicBezTo>
                  <a:pt x="3" y="76"/>
                  <a:pt x="5" y="76"/>
                  <a:pt x="7" y="74"/>
                </a:cubicBezTo>
              </a:path>
            </a:pathLst>
          </a:custGeom>
          <a:solidFill>
            <a:srgbClr val="302D2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80" name="Google Shape;1780;p50"/>
          <p:cNvSpPr/>
          <p:nvPr/>
        </p:nvSpPr>
        <p:spPr>
          <a:xfrm>
            <a:off x="894160" y="5476483"/>
            <a:ext cx="10559260" cy="112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pt-BR" dirty="0" err="1">
                <a:latin typeface="Roboto Black" panose="020B0604020202020204" charset="0"/>
                <a:ea typeface="Roboto Black" panose="020B0604020202020204" charset="0"/>
              </a:rPr>
              <a:t>WordPress</a:t>
            </a:r>
            <a:r>
              <a:rPr lang="pt-BR" dirty="0">
                <a:latin typeface="Roboto Black" panose="020B0604020202020204" charset="0"/>
                <a:ea typeface="Roboto Black" panose="020B0604020202020204" charset="0"/>
              </a:rPr>
              <a:t> é um sistema livre e aberto de gestão de conteúdo para internet, baseado em PHP com banco de dados MySQL, executado em um servidor interpretador, voltado principalmente para a criação de páginas eletrônicas e blogs online</a:t>
            </a:r>
            <a:endParaRPr sz="1400" dirty="0">
              <a:solidFill>
                <a:schemeClr val="dk1"/>
              </a:solidFill>
              <a:latin typeface="Roboto Black" panose="020B0604020202020204" charset="0"/>
              <a:ea typeface="Roboto Black" panose="020B0604020202020204" charset="0"/>
              <a:cs typeface="Roboto Condensed Light"/>
              <a:sym typeface="Roboto Condensed Ligh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54" y="1276532"/>
            <a:ext cx="4283079" cy="42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 txBox="1">
            <a:spLocks noGrp="1"/>
          </p:cNvSpPr>
          <p:nvPr>
            <p:ph type="title"/>
          </p:nvPr>
        </p:nvSpPr>
        <p:spPr>
          <a:xfrm>
            <a:off x="417444" y="782847"/>
            <a:ext cx="11357112" cy="56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Black"/>
              <a:buNone/>
            </a:pPr>
            <a:r>
              <a:rPr lang="en-US" dirty="0" err="1" smtClean="0"/>
              <a:t>Tecnologias</a:t>
            </a:r>
            <a:r>
              <a:rPr lang="en-US" dirty="0" smtClean="0"/>
              <a:t> e </a:t>
            </a:r>
            <a:r>
              <a:rPr lang="en-US" dirty="0" err="1" smtClean="0"/>
              <a:t>linguagens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utilizadas</a:t>
            </a:r>
            <a:endParaRPr sz="2800" b="0" i="0" u="none" strike="noStrike" cap="none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82" name="Google Shape;582;p37"/>
          <p:cNvSpPr/>
          <p:nvPr/>
        </p:nvSpPr>
        <p:spPr>
          <a:xfrm>
            <a:off x="0" y="1896035"/>
            <a:ext cx="12192000" cy="2622176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83" name="Google Shape;583;p37"/>
          <p:cNvSpPr/>
          <p:nvPr/>
        </p:nvSpPr>
        <p:spPr>
          <a:xfrm>
            <a:off x="0" y="1895959"/>
            <a:ext cx="12192000" cy="2622300"/>
          </a:xfrm>
          <a:prstGeom prst="rect">
            <a:avLst/>
          </a:prstGeom>
          <a:solidFill>
            <a:schemeClr val="dk1">
              <a:alpha val="6666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584" name="Google Shape;584;p37"/>
          <p:cNvGrpSpPr/>
          <p:nvPr/>
        </p:nvGrpSpPr>
        <p:grpSpPr>
          <a:xfrm>
            <a:off x="1370228" y="3221567"/>
            <a:ext cx="1847278" cy="1291990"/>
            <a:chOff x="1477805" y="2206494"/>
            <a:chExt cx="1847278" cy="1291990"/>
          </a:xfrm>
        </p:grpSpPr>
        <p:sp>
          <p:nvSpPr>
            <p:cNvPr id="585" name="Google Shape;585;p37"/>
            <p:cNvSpPr/>
            <p:nvPr/>
          </p:nvSpPr>
          <p:spPr>
            <a:xfrm>
              <a:off x="1477805" y="2206494"/>
              <a:ext cx="1847278" cy="12919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1477805" y="3390512"/>
              <a:ext cx="1847278" cy="107971"/>
            </a:xfrm>
            <a:prstGeom prst="rect">
              <a:avLst/>
            </a:prstGeom>
            <a:solidFill>
              <a:srgbClr val="0098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</p:grpSp>
      <p:grpSp>
        <p:nvGrpSpPr>
          <p:cNvPr id="587" name="Google Shape;587;p37"/>
          <p:cNvGrpSpPr/>
          <p:nvPr/>
        </p:nvGrpSpPr>
        <p:grpSpPr>
          <a:xfrm>
            <a:off x="3217506" y="2797792"/>
            <a:ext cx="1847278" cy="1715766"/>
            <a:chOff x="3325083" y="1848627"/>
            <a:chExt cx="1847278" cy="1649857"/>
          </a:xfrm>
        </p:grpSpPr>
        <p:sp>
          <p:nvSpPr>
            <p:cNvPr id="588" name="Google Shape;588;p37"/>
            <p:cNvSpPr/>
            <p:nvPr/>
          </p:nvSpPr>
          <p:spPr>
            <a:xfrm>
              <a:off x="3325083" y="1848627"/>
              <a:ext cx="1847278" cy="16498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3325083" y="3390512"/>
              <a:ext cx="1847278" cy="107971"/>
            </a:xfrm>
            <a:prstGeom prst="rect">
              <a:avLst/>
            </a:prstGeom>
            <a:solidFill>
              <a:srgbClr val="8998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</p:grpSp>
      <p:grpSp>
        <p:nvGrpSpPr>
          <p:cNvPr id="590" name="Google Shape;590;p37"/>
          <p:cNvGrpSpPr/>
          <p:nvPr/>
        </p:nvGrpSpPr>
        <p:grpSpPr>
          <a:xfrm>
            <a:off x="5064784" y="3221567"/>
            <a:ext cx="1847278" cy="1291990"/>
            <a:chOff x="5172361" y="2206494"/>
            <a:chExt cx="1847278" cy="1291990"/>
          </a:xfrm>
        </p:grpSpPr>
        <p:sp>
          <p:nvSpPr>
            <p:cNvPr id="591" name="Google Shape;591;p37"/>
            <p:cNvSpPr/>
            <p:nvPr/>
          </p:nvSpPr>
          <p:spPr>
            <a:xfrm>
              <a:off x="5172361" y="2206494"/>
              <a:ext cx="1847278" cy="12919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5172361" y="3390512"/>
              <a:ext cx="1847278" cy="107971"/>
            </a:xfrm>
            <a:prstGeom prst="rect">
              <a:avLst/>
            </a:prstGeom>
            <a:solidFill>
              <a:srgbClr val="1081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</p:grpSp>
      <p:grpSp>
        <p:nvGrpSpPr>
          <p:cNvPr id="593" name="Google Shape;593;p37"/>
          <p:cNvGrpSpPr/>
          <p:nvPr/>
        </p:nvGrpSpPr>
        <p:grpSpPr>
          <a:xfrm>
            <a:off x="6906407" y="2847764"/>
            <a:ext cx="1847278" cy="1715769"/>
            <a:chOff x="7019639" y="2206494"/>
            <a:chExt cx="1847278" cy="1291990"/>
          </a:xfrm>
        </p:grpSpPr>
        <p:sp>
          <p:nvSpPr>
            <p:cNvPr id="594" name="Google Shape;594;p37"/>
            <p:cNvSpPr/>
            <p:nvPr/>
          </p:nvSpPr>
          <p:spPr>
            <a:xfrm>
              <a:off x="7019639" y="2206494"/>
              <a:ext cx="1847278" cy="12919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7019639" y="3390512"/>
              <a:ext cx="1847278" cy="107971"/>
            </a:xfrm>
            <a:prstGeom prst="rect">
              <a:avLst/>
            </a:prstGeom>
            <a:solidFill>
              <a:srgbClr val="EBA4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</p:grpSp>
      <p:sp>
        <p:nvSpPr>
          <p:cNvPr id="599" name="Google Shape;599;p37"/>
          <p:cNvSpPr/>
          <p:nvPr/>
        </p:nvSpPr>
        <p:spPr>
          <a:xfrm rot="10800000" flipH="1">
            <a:off x="2055540" y="4437063"/>
            <a:ext cx="476655" cy="25291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635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00" name="Google Shape;600;p37"/>
          <p:cNvSpPr/>
          <p:nvPr/>
        </p:nvSpPr>
        <p:spPr>
          <a:xfrm rot="10800000" flipH="1">
            <a:off x="3902818" y="4437063"/>
            <a:ext cx="476655" cy="25291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635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01" name="Google Shape;601;p37"/>
          <p:cNvSpPr/>
          <p:nvPr/>
        </p:nvSpPr>
        <p:spPr>
          <a:xfrm rot="10800000" flipH="1">
            <a:off x="5750096" y="4437063"/>
            <a:ext cx="476655" cy="25291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02" name="Google Shape;602;p37"/>
          <p:cNvSpPr/>
          <p:nvPr/>
        </p:nvSpPr>
        <p:spPr>
          <a:xfrm rot="10800000" flipH="1">
            <a:off x="7597374" y="4437063"/>
            <a:ext cx="476655" cy="25291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635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09" name="Google Shape;609;p37"/>
          <p:cNvSpPr txBox="1"/>
          <p:nvPr/>
        </p:nvSpPr>
        <p:spPr>
          <a:xfrm>
            <a:off x="1611826" y="4689982"/>
            <a:ext cx="13547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Php</a:t>
            </a:r>
            <a:endParaRPr sz="2000" b="1" dirty="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10" name="Google Shape;610;p37"/>
          <p:cNvSpPr txBox="1"/>
          <p:nvPr/>
        </p:nvSpPr>
        <p:spPr>
          <a:xfrm>
            <a:off x="3651917" y="4812749"/>
            <a:ext cx="12538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HTML</a:t>
            </a:r>
            <a:endParaRPr sz="2000" b="1" dirty="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11" name="Google Shape;611;p37"/>
          <p:cNvSpPr txBox="1"/>
          <p:nvPr/>
        </p:nvSpPr>
        <p:spPr>
          <a:xfrm>
            <a:off x="7241846" y="4812749"/>
            <a:ext cx="16110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JavaScript</a:t>
            </a:r>
            <a:endParaRPr sz="2000" b="1" dirty="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12" name="Google Shape;612;p37"/>
          <p:cNvSpPr txBox="1"/>
          <p:nvPr/>
        </p:nvSpPr>
        <p:spPr>
          <a:xfrm>
            <a:off x="5569556" y="4812749"/>
            <a:ext cx="10454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CSS</a:t>
            </a:r>
            <a:endParaRPr sz="2000" b="1" dirty="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13" name="Google Shape;613;p37"/>
          <p:cNvSpPr/>
          <p:nvPr/>
        </p:nvSpPr>
        <p:spPr>
          <a:xfrm>
            <a:off x="1463785" y="5090092"/>
            <a:ext cx="1749612" cy="14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pt-BR" sz="1200" dirty="0"/>
              <a:t>PHP é uma linguagem interpretada livre, usada originalmente apenas para o desenvolvimento de </a:t>
            </a:r>
            <a:r>
              <a:rPr lang="pt-BR" sz="1200" dirty="0" smtClean="0"/>
              <a:t>aplicações capazes </a:t>
            </a:r>
            <a:r>
              <a:rPr lang="pt-BR" sz="1200" dirty="0"/>
              <a:t>de gerar conteúdo dinâmico na World </a:t>
            </a:r>
            <a:r>
              <a:rPr lang="pt-BR" sz="1200" dirty="0" err="1"/>
              <a:t>Wide</a:t>
            </a:r>
            <a:r>
              <a:rPr lang="pt-BR" sz="1200" dirty="0"/>
              <a:t> Web</a:t>
            </a:r>
            <a:r>
              <a:rPr lang="en-US" sz="12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</a:t>
            </a:r>
            <a:endParaRPr dirty="0"/>
          </a:p>
        </p:txBody>
      </p:sp>
      <p:sp>
        <p:nvSpPr>
          <p:cNvPr id="614" name="Google Shape;614;p37"/>
          <p:cNvSpPr/>
          <p:nvPr/>
        </p:nvSpPr>
        <p:spPr>
          <a:xfrm>
            <a:off x="3526802" y="5205091"/>
            <a:ext cx="1466525" cy="100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pt-BR" sz="1200" dirty="0"/>
              <a:t>HTML é uma linguagem de marcação utilizada na construção de páginas na Web.</a:t>
            </a:r>
            <a:endParaRPr sz="12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15" name="Google Shape;615;p37"/>
          <p:cNvSpPr/>
          <p:nvPr/>
        </p:nvSpPr>
        <p:spPr>
          <a:xfrm>
            <a:off x="5299908" y="5205091"/>
            <a:ext cx="1466525" cy="110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pt-BR" sz="1200" dirty="0" err="1"/>
              <a:t>Cascading</a:t>
            </a:r>
            <a:r>
              <a:rPr lang="pt-BR" sz="1200" dirty="0"/>
              <a:t> </a:t>
            </a:r>
            <a:r>
              <a:rPr lang="pt-BR" sz="1200" dirty="0" err="1"/>
              <a:t>Style</a:t>
            </a:r>
            <a:r>
              <a:rPr lang="pt-BR" sz="1200" dirty="0"/>
              <a:t> </a:t>
            </a:r>
            <a:r>
              <a:rPr lang="pt-BR" sz="1200" dirty="0" err="1"/>
              <a:t>Sheets</a:t>
            </a:r>
            <a:r>
              <a:rPr lang="pt-BR" sz="1200" dirty="0"/>
              <a:t> é um mecanismo para adicionar estilo a um documento web.</a:t>
            </a:r>
            <a:endParaRPr dirty="0"/>
          </a:p>
        </p:txBody>
      </p:sp>
      <p:sp>
        <p:nvSpPr>
          <p:cNvPr id="616" name="Google Shape;616;p37"/>
          <p:cNvSpPr/>
          <p:nvPr/>
        </p:nvSpPr>
        <p:spPr>
          <a:xfrm>
            <a:off x="7180589" y="5205091"/>
            <a:ext cx="1895171" cy="110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pt-BR" sz="1200" dirty="0" err="1"/>
              <a:t>JavaScript</a:t>
            </a:r>
            <a:r>
              <a:rPr lang="pt-BR" sz="1200" dirty="0"/>
              <a:t> é uma linguagem de programação interpretada estruturada, de script em alto nível com </a:t>
            </a:r>
            <a:r>
              <a:rPr lang="pt-BR" sz="1200" dirty="0" err="1"/>
              <a:t>tipagem</a:t>
            </a:r>
            <a:r>
              <a:rPr lang="pt-BR" sz="1200" dirty="0"/>
              <a:t> dinâmica fraca e </a:t>
            </a:r>
            <a:r>
              <a:rPr lang="pt-BR" sz="1200" dirty="0" err="1"/>
              <a:t>multiparadigma</a:t>
            </a:r>
            <a:r>
              <a:rPr lang="pt-BR" sz="1200" dirty="0"/>
              <a:t>.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28" y="3346987"/>
            <a:ext cx="1600486" cy="10287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483" y="3162769"/>
            <a:ext cx="1066780" cy="1066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56" y="3310621"/>
            <a:ext cx="921330" cy="95004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542" y="3064873"/>
            <a:ext cx="1264982" cy="126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1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22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22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22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322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22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22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822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322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822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2551" y="0"/>
            <a:ext cx="2326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4547" y="0"/>
            <a:ext cx="1722914" cy="68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277</Words>
  <Application>Microsoft Office PowerPoint</Application>
  <PresentationFormat>Widescreen</PresentationFormat>
  <Paragraphs>34</Paragraphs>
  <Slides>21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Algerian</vt:lpstr>
      <vt:lpstr>Arial</vt:lpstr>
      <vt:lpstr>Bahnschrift</vt:lpstr>
      <vt:lpstr>Calibri</vt:lpstr>
      <vt:lpstr>Calibri Light</vt:lpstr>
      <vt:lpstr>Lato Black</vt:lpstr>
      <vt:lpstr>Roboto Black</vt:lpstr>
      <vt:lpstr>Roboto Condensed Light</vt:lpstr>
      <vt:lpstr>Tema do Office</vt:lpstr>
      <vt:lpstr>Apresentação do PowerPoint</vt:lpstr>
      <vt:lpstr>Nossa Equipe</vt:lpstr>
      <vt:lpstr>CONTEXTO DO PROJETO</vt:lpstr>
      <vt:lpstr>Apresentação do PowerPoint</vt:lpstr>
      <vt:lpstr>Divisão e organização</vt:lpstr>
      <vt:lpstr>WordPress</vt:lpstr>
      <vt:lpstr>Tecnologias e linguagens utilizadas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12</cp:revision>
  <dcterms:created xsi:type="dcterms:W3CDTF">2022-06-28T18:55:07Z</dcterms:created>
  <dcterms:modified xsi:type="dcterms:W3CDTF">2022-06-29T04:16:12Z</dcterms:modified>
</cp:coreProperties>
</file>