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5.xml" ContentType="application/vnd.openxmlformats-officedocument.theme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firstSlideNum="1" rtl="0" saveSubsetFonts="0" serverZoom="0" showSpecialPlsOnTitleSld="1">
  <p:sldMasterIdLst>
    <p:sldMasterId id="2147483648" r:id="rId1"/>
    <p:sldMasterId id="2147483649" r:id="rId2"/>
    <p:sldMasterId id="2147483650" r:id="rId3"/>
  </p:sldMasterIdLst>
  <p:notesMasterIdLst>
    <p:notesMasterId r:id="rId4"/>
  </p:notes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type="screen16x9" cy="6858000" cx="12192000"/>
  <p:notesSz cx="7772400" cy="10058400"/>
  <p:defaultTextStyle>
    <a:lvl1pPr algn="l" eaLnBrk="0" fontAlgn="base" hangingPunct="0" indent="0" latinLnBrk="0" marL="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0"/>
        <a:sym typeface="Arial" pitchFamily="0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0"/>
        <a:sym typeface="Arial" pitchFamily="0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0"/>
        <a:sym typeface="Arial" pitchFamily="0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0"/>
        <a:sym typeface="Arial" pitchFamily="0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0"/>
      </a:spcBef>
      <a:spcAft>
        <a:spcPct val="0"/>
      </a:spcAft>
      <a:buFontTx/>
      <a:buNone/>
      <a:defRPr baseline="0" b="0" sz="1800" i="0" u="none">
        <a:solidFill>
          <a:schemeClr val="dk1"/>
        </a:solidFill>
        <a:latin typeface="Arial" pitchFamily="0" charset="0"/>
        <a:ea typeface="WenQuanYi Micro Hei" pitchFamily="0" charset="0"/>
        <a:sym typeface="Arial" pitchFamily="0" charset="0"/>
      </a:defRPr>
    </a:lvl5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View">
  <p:normalViewPr showOutlineIcons="1" snapVertSplitter="0" vertBarState="restored" horzBarState="restored" preferSingleView="0">
    <p:restoredLeft sz="15370" autoAdjust="0"/>
    <p:restoredTop sz="93627" autoAdjust="0"/>
  </p:normalViewPr>
  <p:slideViewPr>
    <p:cSldViewPr showGuides="0" snapToGrid="1" snapToObjects="0">
      <p:cViewPr varScale="1">
        <p:scale>
          <a:sx n="59" d="100"/>
          <a:sy n="59" d="100"/>
        </p:scale>
        <p:origin x="-1752" y="-72"/>
      </p:cViewPr>
      <p:guideLst>
        <p:guide orient="horz" pos="2880"/>
        <p:guide orient="vert"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5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795" name="Rectangle 1"/>
          <p:cNvSpPr/>
          <p:nvPr>
            <p:ph type="sldImg" sz="full" idx="0"/>
          </p:nvPr>
        </p:nvSpPr>
        <p:spPr>
          <a:xfrm rot="0">
            <a:off x="533400" y="763587"/>
            <a:ext cx="6702425" cy="3770312"/>
          </a:xfrm>
          <a:prstGeom prst="rect"/>
          <a:noFill/>
          <a:ln>
            <a:noFill/>
          </a:ln>
        </p:spPr>
        <p:txBody>
          <a:bodyPr anchor="ctr" bIns="0" lIns="0" rIns="0" tIns="0" vert="horz"/>
          <a:p/>
        </p:txBody>
      </p:sp>
      <p:sp>
        <p:nvSpPr>
          <p:cNvPr id="1048796" name="Rectangle 2"/>
          <p:cNvSpPr/>
          <p:nvPr>
            <p:ph type="body" sz="full" idx="0"/>
          </p:nvPr>
        </p:nvSpPr>
        <p:spPr>
          <a:xfrm rot="0">
            <a:off x="777875" y="4776787"/>
            <a:ext cx="6216650" cy="4524375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lvl="0"/>
            <a:endParaRPr altLang="en-US" lang="en-US"/>
          </a:p>
        </p:txBody>
      </p:sp>
      <p:sp>
        <p:nvSpPr>
          <p:cNvPr id="1048797" name="Rectangle 3"/>
          <p:cNvSpPr/>
          <p:nvPr>
            <p:ph type="hdr" sz="full" idx="0"/>
          </p:nvPr>
        </p:nvSpPr>
        <p:spPr>
          <a:xfrm rot="0">
            <a:off x="0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798" name="Rectangle 4"/>
          <p:cNvSpPr/>
          <p:nvPr>
            <p:ph type="dt" sz="full" idx="0"/>
          </p:nvPr>
        </p:nvSpPr>
        <p:spPr>
          <a:xfrm rot="0">
            <a:off x="4398962" y="0"/>
            <a:ext cx="3371850" cy="501650"/>
          </a:xfrm>
          <a:prstGeom prst="rect"/>
          <a:noFill/>
          <a:ln>
            <a:noFill/>
          </a:ln>
        </p:spPr>
        <p:txBody>
          <a:bodyPr anchor="t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799" name="Rectangle 5"/>
          <p:cNvSpPr/>
          <p:nvPr>
            <p:ph type="ftr" sz="full" idx="0"/>
          </p:nvPr>
        </p:nvSpPr>
        <p:spPr>
          <a:xfrm rot="0">
            <a:off x="0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800" name="Rectangle 6"/>
          <p:cNvSpPr/>
          <p:nvPr>
            <p:ph type="sldNum" sz="full" idx="0"/>
          </p:nvPr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</p:spTree>
  </p:cSld>
  <p:clrMap accent1="dk1" accent2="dk1" accent3="dk1" accent4="dk1" accent5="dk1" accent6="dk1" bg1="dk1" bg2="dk1" tx1="dk1" tx2="dk1" hlink="dk1" folHlink="dk1"/>
  <p:notesStyle>
    <a:lvl1pPr algn="l" eaLnBrk="0" fontAlgn="base" hangingPunct="0" indent="0" latinLnBrk="0" marL="0" rtl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1pPr>
    <a:lvl2pPr algn="l" eaLnBrk="0" fontAlgn="base" hangingPunct="0" indent="-285750" latinLnBrk="0" marL="74295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2pPr>
    <a:lvl3pPr algn="l" eaLnBrk="0" fontAlgn="base" hangingPunct="0" indent="-228600" latinLnBrk="0" marL="11430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3pPr>
    <a:lvl4pPr algn="l" eaLnBrk="0" fontAlgn="base" hangingPunct="0" indent="-228600" latinLnBrk="0" marL="16002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4pPr>
    <a:lvl5pPr algn="l" eaLnBrk="0" fontAlgn="base" hangingPunct="0" indent="-228600" latinLnBrk="0" marL="2057400" rtl="0">
      <a:lnSpc>
        <a:spcPct val="100000"/>
      </a:lnSpc>
      <a:spcBef>
        <a:spcPct val="30000"/>
      </a:spcBef>
      <a:spcAft>
        <a:spcPct val="0"/>
      </a:spcAft>
      <a:buFont typeface="Times New Roman" pitchFamily="18" charset="0"/>
      <a:buNone/>
      <a:defRPr baseline="0" b="0" sz="1200" i="0" u="none">
        <a:solidFill>
          <a:srgbClr val="000000"/>
        </a:solidFill>
        <a:latin typeface="Times New Roman" pitchFamily="18" charset="0"/>
        <a:sym typeface="Arial" pitchFamily="0" charset="0"/>
      </a:defRPr>
    </a:lvl5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7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588" name="Rectangle 1"/>
          <p:cNvSpPr/>
          <p:nvPr>
            <p:ph type="sldImg" sz="full" idx="0"/>
          </p:nvPr>
        </p:nvSpPr>
        <p:spPr>
          <a:xfrm rot="0">
            <a:off x="533400" y="763587"/>
            <a:ext cx="6704012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589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4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15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16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6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6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27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28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5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36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37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3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9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40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41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6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2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53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54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79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7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58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59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82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1" name="Rectangle 6"/>
          <p:cNvSpPr txBox="1"/>
          <p:nvPr/>
        </p:nvSpPr>
        <p:spPr>
          <a:xfrm rot="0">
            <a:off x="4398962" y="9555162"/>
            <a:ext cx="3371850" cy="501650"/>
          </a:xfrm>
          <a:prstGeom prst="rect"/>
          <a:noFill/>
          <a:ln>
            <a:noFill/>
          </a:ln>
        </p:spPr>
        <p:txBody>
          <a:bodyPr anchor="b" bIns="0" lIns="0" rIns="0" tIns="0" vert="horz"/>
          <a:p>
            <a:pPr algn="r"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</a:tabLst>
            </a:pPr>
            <a:fld id="{566ABCEB-ACFC-4714-9973-3DA970169C29}" type="slidenum">
              <a:rPr altLang="en-US" sz="1400" lang="en-US">
                <a:solidFill>
                  <a:srgbClr val="000000"/>
                </a:solidFill>
                <a:latin typeface="Times New Roman" pitchFamily="18" charset="0"/>
                <a:ea typeface="DejaVu Sans" pitchFamily="0" charset="0"/>
              </a:rPr>
              <a:pPr algn="r" eaLnBrk="1" lvl="0">
                <a:lnSpc>
                  <a:spcPct val="93000"/>
                </a:lnSpc>
                <a:buClr>
                  <a:srgbClr val="000000"/>
                </a:buClr>
                <a:buFont typeface="Times New Roman" pitchFamily="18" charset="0"/>
                <a:buNone/>
                <a:tabLst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</a:tabLst>
              </a:pPr>
            </a:fld>
            <a:endParaRPr altLang="en-US" sz="1400" lang="en-US">
              <a:solidFill>
                <a:srgbClr val="000000"/>
              </a:solidFill>
              <a:latin typeface="Times New Roman" pitchFamily="18" charset="0"/>
              <a:ea typeface="DejaVu Sans" pitchFamily="0" charset="0"/>
            </a:endParaRPr>
          </a:p>
        </p:txBody>
      </p:sp>
      <p:sp>
        <p:nvSpPr>
          <p:cNvPr id="1048662" name="Rectangle 1"/>
          <p:cNvSpPr/>
          <p:nvPr>
            <p:ph type="sldImg" sz="full" idx="0"/>
          </p:nvPr>
        </p:nvSpPr>
        <p:spPr>
          <a:xfrm rot="0">
            <a:off x="533400" y="763587"/>
            <a:ext cx="6705600" cy="3771900"/>
          </a:xfrm>
          <a:prstGeom prst="rect"/>
          <a:solidFill>
            <a:srgbClr val="FFFFFF">
              <a:alpha val="100000"/>
            </a:srgbClr>
          </a:solidFill>
          <a:ln w="9525" cap="flat" cmpd="sng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 bIns="45720" lIns="91440" rIns="91440" tIns="45720" vert="horz" wrap="none"/>
          <a:p/>
        </p:txBody>
      </p:sp>
      <p:sp>
        <p:nvSpPr>
          <p:cNvPr id="1048663" name="Rectangle 2"/>
          <p:cNvSpPr/>
          <p:nvPr>
            <p:ph type="body" sz="full" idx="1"/>
          </p:nvPr>
        </p:nvSpPr>
        <p:spPr>
          <a:xfrm rot="0">
            <a:off x="777875" y="4776787"/>
            <a:ext cx="6218237" cy="4525962"/>
          </a:xfrm>
          <a:prstGeom prst="rect"/>
          <a:noFill/>
        </p:spPr>
        <p:txBody>
          <a:bodyPr anchor="ctr" bIns="0" lIns="0" rIns="0" tIns="0" vert="horz" wrap="none"/>
          <a:p>
            <a:endParaRPr altLang="en-US"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09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10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2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9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30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1604963"/>
            <a:ext cx="2741084" cy="3975100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1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4963"/>
            <a:ext cx="8026400" cy="397510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6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17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>
          <a:xfrm>
            <a:off x="914401" y="2130425"/>
            <a:ext cx="10361084" cy="1468438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8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58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69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70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7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598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1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92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03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0201"/>
            <a:ext cx="5382684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4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0201"/>
            <a:ext cx="53848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5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06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9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9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9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00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01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65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66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0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21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76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8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79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81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45720" compatLnSpc="1" lIns="91440" numCol="1" rIns="91440" tIns="45720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682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3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8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8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87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88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39"/>
            <a:ext cx="2741084" cy="5849937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67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49937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3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7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60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761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62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1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32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8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3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84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69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0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1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72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86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7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8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89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90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91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93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94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3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34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23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5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7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58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64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0" compatLnSpc="1" lIns="0" numCol="1" rIns="0" tIns="6908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65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6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67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9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80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3051"/>
            <a:ext cx="2741084" cy="5307013"/>
          </a:xfrm>
        </p:spPr>
        <p:txBody>
          <a:bodyPr vert="eaVert"/>
          <a:p>
            <a:r>
              <a:rPr lang="en-US"/>
              <a:t>Click to edit Master title style</a:t>
            </a:r>
          </a:p>
        </p:txBody>
      </p:sp>
      <p:sp>
        <p:nvSpPr>
          <p:cNvPr id="104877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3051"/>
            <a:ext cx="8026400" cy="5307013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75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76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36" name="Content Placeholder 2"/>
          <p:cNvSpPr>
            <a:spLocks noGrp="1"/>
          </p:cNvSpPr>
          <p:nvPr>
            <p:ph sz="half" idx="1"/>
          </p:nvPr>
        </p:nvSpPr>
        <p:spPr>
          <a:xfrm>
            <a:off x="609601" y="1604963"/>
            <a:ext cx="5382684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7" name="Content Placeholder 3"/>
          <p:cNvSpPr>
            <a:spLocks noGrp="1"/>
          </p:cNvSpPr>
          <p:nvPr>
            <p:ph sz="half" idx="2"/>
          </p:nvPr>
        </p:nvSpPr>
        <p:spPr>
          <a:xfrm>
            <a:off x="6195484" y="1604963"/>
            <a:ext cx="5384800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38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3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4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4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45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46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71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1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48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0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50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51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2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53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72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="t" anchorCtr="0" bIns="0" compatLnSpc="1" lIns="0" numCol="1" rIns="0" tIns="69088" vert="horz" wrap="square">
            <a:prstTxWarp prst="textNoShape"/>
          </a:bodyPr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pPr algn="l" defTabSz="457200" eaLnBrk="0" fontAlgn="base" hangingPunct="0" indent="0" latinLnBrk="0" lvl="0" marL="0" marR="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baseline="0" b="0" cap="none" sz="3200" i="0" kern="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872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5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726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_rels/slideMaster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1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76" name="Rectangle 1"/>
          <p:cNvSpPr/>
          <p:nvPr>
            <p:ph type="title" sz="full" idx="0"/>
          </p:nvPr>
        </p:nvSpPr>
        <p:spPr>
          <a:xfrm rot="0">
            <a:off x="914400" y="2130425"/>
            <a:ext cx="10361612" cy="14684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77" name="Rectangle 2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578" name="Text Box 3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79" name="Rectangle 4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  <p:sp>
        <p:nvSpPr>
          <p:cNvPr id="1048580" name="Rectangle 5"/>
          <p:cNvSpPr/>
          <p:nvPr>
            <p:ph type="body" sz="full" idx="1"/>
          </p:nvPr>
        </p:nvSpPr>
        <p:spPr>
          <a:xfrm rot="0">
            <a:off x="609600" y="1604962"/>
            <a:ext cx="10971212" cy="3975100"/>
          </a:xfrm>
          <a:prstGeom prst="rect"/>
          <a:noFill/>
          <a:ln>
            <a:noFill/>
          </a:ln>
        </p:spPr>
        <p:txBody>
          <a:bodyPr anchor="t" bIns="0" lIns="0" rIns="0" tIns="69088" vert="horz"/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3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90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p>
            <a:pPr lvl="0"/>
            <a:r>
              <a:rPr altLang="en-US" lang="en-GB"/>
              <a:t>Click to edit Master title style</a:t>
            </a:r>
          </a:p>
        </p:txBody>
      </p:sp>
      <p:sp>
        <p:nvSpPr>
          <p:cNvPr id="1048591" name="Rectangle 2"/>
          <p:cNvSpPr/>
          <p:nvPr>
            <p:ph type="body" sz="full" idx="1"/>
          </p:nvPr>
        </p:nvSpPr>
        <p:spPr>
          <a:xfrm rot="0">
            <a:off x="609600" y="1600200"/>
            <a:ext cx="10971212" cy="4524375"/>
          </a:xfrm>
          <a:prstGeom prst="rect"/>
          <a:noFill/>
          <a:ln>
            <a:noFill/>
          </a:ln>
        </p:spPr>
        <p:txBody>
          <a:bodyPr anchor="t" bIns="45720" lIns="91440" rIns="91440" tIns="45720" vert="horz"/>
          <a:p>
            <a:pPr lvl="0"/>
            <a:r>
              <a:rPr altLang="en-US" lang="en-GB"/>
              <a:t>Click to edit Master text styles</a:t>
            </a:r>
          </a:p>
          <a:p>
            <a:pPr lvl="1"/>
            <a:r>
              <a:rPr altLang="en-US" lang="en-GB"/>
              <a:t>Second level</a:t>
            </a:r>
          </a:p>
          <a:p>
            <a:pPr lvl="2"/>
            <a:r>
              <a:rPr altLang="en-US" lang="en-GB"/>
              <a:t>Third level</a:t>
            </a:r>
          </a:p>
          <a:p>
            <a:pPr lvl="3"/>
            <a:r>
              <a:rPr altLang="en-US" lang="en-GB"/>
              <a:t>Fourth level</a:t>
            </a:r>
          </a:p>
          <a:p>
            <a:pPr lvl="4"/>
            <a:r>
              <a:rPr altLang="en-US" lang="en-GB"/>
              <a:t>Fifth level</a:t>
            </a:r>
          </a:p>
        </p:txBody>
      </p:sp>
      <p:sp>
        <p:nvSpPr>
          <p:cNvPr id="1048592" name="Rectangle 3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593" name="Text Box 4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594" name="Rectangle 5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white">
      <p:bgPr>
        <a:solidFill>
          <a:srgbClr val="FFFFFF"/>
        </a:solidFill>
      </p:bgPr>
    </p:bg>
    <p:spTree>
      <p:nvGrpSpPr>
        <p:cNvPr id="5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7" name="Rectangle 1"/>
          <p:cNvSpPr/>
          <p:nvPr>
            <p:ph type="dt" sz="full" idx="0"/>
          </p:nvPr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</a:pPr>
            <a:r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t>2/7/20</a:t>
            </a:r>
          </a:p>
        </p:txBody>
      </p:sp>
      <p:sp>
        <p:nvSpPr>
          <p:cNvPr id="1048618" name="Text Box 2"/>
          <p:cNvSpPr txBox="1"/>
          <p:nvPr/>
        </p:nvSpPr>
        <p:spPr>
          <a:xfrm rot="0">
            <a:off x="4165600" y="6356350"/>
            <a:ext cx="3860800" cy="3651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sp>
        <p:nvSpPr>
          <p:cNvPr id="1048619" name="Rectangle 3"/>
          <p:cNvSpPr/>
          <p:nvPr>
            <p:ph type="sldNum" sz="full" idx="0"/>
          </p:nvPr>
        </p:nvSpPr>
        <p:spPr>
          <a:xfrm rot="0">
            <a:off x="8737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1" fontAlgn="base" hangingPunct="1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  <a:lvl2pPr algn="l" eaLnBrk="1" fontAlgn="base" hangingPunct="1" indent="0" latinLnBrk="0" marL="457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2pPr>
            <a:lvl3pPr algn="l" eaLnBrk="1" fontAlgn="base" hangingPunct="1" indent="0" latinLnBrk="0" marL="914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3pPr>
            <a:lvl4pPr algn="l" eaLnBrk="1" fontAlgn="base" hangingPunct="1" indent="0" latinLnBrk="0" marL="13716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4pPr>
            <a:lvl5pPr algn="l" eaLnBrk="1" fontAlgn="base" hangingPunct="1" indent="0" latinLnBrk="0" marL="18288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r" eaLnBrk="1" hangingPunct="1" lvl="0">
              <a:buClr>
                <a:srgbClr val="000000"/>
              </a:buClr>
              <a:buFont typeface="Times New Roman" pitchFamily="18" charset="0"/>
              <a:buNone/>
            </a:pPr>
            <a:fld id="{566ABCEB-ACFC-4714-9973-3DA970169C29}" type="slidenum">
              <a:rPr altLang="en-US" sz="1200" lang="en-US">
                <a:solidFill>
                  <a:srgbClr val="8B8B8B"/>
                </a:solidFill>
                <a:latin typeface="Calibri" pitchFamily="34" charset="0"/>
                <a:ea typeface="DejaVu Sans" pitchFamily="0" charset="0"/>
              </a:rPr>
              <a:pPr algn="r" eaLnBrk="1" hangingPunct="1" lvl="0">
                <a:buClr>
                  <a:srgbClr val="000000"/>
                </a:buClr>
                <a:buFont typeface="Times New Roman" pitchFamily="18" charset="0"/>
                <a:buNone/>
              </a:pPr>
            </a:fld>
            <a:endParaRPr altLang="en-US" sz="1200" lang="en-US">
              <a:solidFill>
                <a:srgbClr val="8B8B8B"/>
              </a:solidFill>
              <a:latin typeface="Calibri" pitchFamily="34" charset="0"/>
              <a:ea typeface="DejaVu Sans" pitchFamily="0" charset="0"/>
            </a:endParaRPr>
          </a:p>
        </p:txBody>
      </p:sp>
      <p:sp>
        <p:nvSpPr>
          <p:cNvPr id="1048620" name="Rectangle 4"/>
          <p:cNvSpPr/>
          <p:nvPr>
            <p:ph type="title" sz="full" idx="0"/>
          </p:nvPr>
        </p:nvSpPr>
        <p:spPr>
          <a:xfrm rot="0">
            <a:off x="609600" y="273050"/>
            <a:ext cx="10971212" cy="1143000"/>
          </a:xfrm>
          <a:prstGeom prst="rect"/>
          <a:noFill/>
          <a:ln>
            <a:noFill/>
          </a:ln>
        </p:spPr>
        <p:txBody>
          <a:bodyPr anchor="ctr" bIns="0" lIns="0" rIns="0" tIns="0" vert="horz"/>
          <a:p>
            <a:pPr lvl="0"/>
            <a:r>
              <a:rPr altLang="en-US" lang="en-GB"/>
              <a:t>Click to edit the title text format</a:t>
            </a:r>
          </a:p>
        </p:txBody>
      </p:sp>
      <p:sp>
        <p:nvSpPr>
          <p:cNvPr id="1048621" name="Rectangle 5"/>
          <p:cNvSpPr/>
          <p:nvPr>
            <p:ph type="body" sz="full" idx="1"/>
          </p:nvPr>
        </p:nvSpPr>
        <p:spPr>
          <a:xfrm rot="0">
            <a:off x="609600" y="1604962"/>
            <a:ext cx="10971212" cy="3975100"/>
          </a:xfrm>
          <a:prstGeom prst="rect"/>
          <a:noFill/>
          <a:ln>
            <a:noFill/>
          </a:ln>
        </p:spPr>
        <p:txBody>
          <a:bodyPr anchor="t" bIns="0" lIns="0" rIns="0" tIns="69088" vert="horz"/>
          <a:p>
            <a:pPr lvl="0"/>
            <a:r>
              <a:rPr altLang="en-US" lang="en-GB"/>
              <a:t>Click to edit the outline text format</a:t>
            </a:r>
          </a:p>
          <a:p>
            <a:pPr lvl="1"/>
            <a:r>
              <a:rPr altLang="en-US" lang="en-GB"/>
              <a:t>Second Outline Level</a:t>
            </a:r>
          </a:p>
          <a:p>
            <a:pPr lvl="2"/>
            <a:r>
              <a:rPr altLang="en-US" lang="en-GB"/>
              <a:t>Third Outline Level</a:t>
            </a:r>
          </a:p>
          <a:p>
            <a:pPr lvl="3"/>
            <a:r>
              <a:rPr altLang="en-US" lang="en-GB"/>
              <a:t>Fourth Outline Level</a:t>
            </a:r>
          </a:p>
          <a:p>
            <a:pPr lvl="4"/>
            <a:r>
              <a:rPr altLang="en-US" lang="en-GB"/>
              <a:t>Fifth Outline Level</a:t>
            </a:r>
          </a:p>
          <a:p>
            <a:pPr lvl="4"/>
            <a:r>
              <a:rPr altLang="en-US" lang="en-GB"/>
              <a:t>Sixth Outline Level</a:t>
            </a:r>
          </a:p>
          <a:p>
            <a:pPr lvl="4"/>
            <a:r>
              <a:rPr altLang="en-US" lang="en-GB"/>
              <a:t>Seventh Outline Level</a:t>
            </a: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dt="1" ftr="0" hdr="0" sldNum="0"/>
  <p:txStyles>
    <p:titleStyle>
      <a:lvl1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2pPr>
      <a:lvl3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3pPr>
      <a:lvl4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4pPr>
      <a:lvl5pPr algn="l" defTabSz="457200" eaLnBrk="0" fontAlgn="base" hangingPunct="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400"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5pPr>
      <a:lvl6pPr algn="l" defTabSz="457200" fontAlgn="base" indent="-228600" marL="25146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6pPr>
      <a:lvl7pPr algn="l" defTabSz="457200" fontAlgn="base" indent="-228600" marL="29718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7pPr>
      <a:lvl8pPr algn="l" defTabSz="457200" fontAlgn="base" indent="-228600" marL="34290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8pPr>
      <a:lvl9pPr algn="l" defTabSz="457200" fontAlgn="base" indent="-228600" marL="3886200" rtl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>
          <a:solidFill>
            <a:srgbClr val="000000"/>
          </a:solidFill>
          <a:latin typeface="Calibri" charset="0"/>
          <a:ea typeface="WenQuanYi Micro Hei" charset="0"/>
          <a:cs typeface="WenQuanYi Micro Hei" charset="0"/>
        </a:defRPr>
      </a:lvl9pPr>
    </p:titleStyle>
    <p:bodyStyle>
      <a:lvl1pPr algn="l" defTabSz="457200" eaLnBrk="0" fontAlgn="base" hangingPunct="0" indent="-342900" marL="342900" rtl="0">
        <a:lnSpc>
          <a:spcPct val="83000"/>
        </a:lnSpc>
        <a:spcBef>
          <a:spcPts val="142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algn="l" defTabSz="457200" eaLnBrk="0" fontAlgn="base" hangingPunct="0" indent="-285750" marL="742950" rtl="0">
        <a:lnSpc>
          <a:spcPct val="83000"/>
        </a:lnSpc>
        <a:spcBef>
          <a:spcPts val="113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400">
          <a:solidFill>
            <a:srgbClr val="000000"/>
          </a:solidFill>
          <a:latin typeface="+mn-lt"/>
          <a:ea typeface="+mn-ea"/>
          <a:cs typeface="+mn-cs"/>
        </a:defRPr>
      </a:lvl2pPr>
      <a:lvl3pPr algn="l" defTabSz="457200" eaLnBrk="0" fontAlgn="base" hangingPunct="0" indent="-228600" marL="1143000" rtl="0">
        <a:lnSpc>
          <a:spcPct val="83000"/>
        </a:lnSpc>
        <a:spcBef>
          <a:spcPts val="8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algn="l" defTabSz="457200" eaLnBrk="0" fontAlgn="base" hangingPunct="0" indent="-228600" marL="1600200" rtl="0">
        <a:lnSpc>
          <a:spcPct val="83000"/>
        </a:lnSpc>
        <a:spcBef>
          <a:spcPts val="575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algn="l" defTabSz="457200" eaLnBrk="0" fontAlgn="base" hangingPunct="0" indent="-228600" marL="20574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algn="l" defTabSz="457200" fontAlgn="base" indent="-228600" marL="25146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algn="l" defTabSz="457200" fontAlgn="base" indent="-228600" marL="29718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algn="l" defTabSz="457200" fontAlgn="base" indent="-228600" marL="34290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algn="l" defTabSz="457200" fontAlgn="base" indent="-228600" marL="3886200" rtl="0">
        <a:lnSpc>
          <a:spcPct val="83000"/>
        </a:lnSpc>
        <a:spcBef>
          <a:spcPts val="288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4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5.xml"/><Relationship Id="rId4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<Relationship Id="rId5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4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2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584" name="Rectangle 1"/>
          <p:cNvSpPr/>
          <p:nvPr>
            <p:ph type="subTitle" sz="full" idx="4294967295"/>
          </p:nvPr>
        </p:nvSpPr>
        <p:spPr>
          <a:xfrm rot="0">
            <a:off x="2095500" y="4583112"/>
            <a:ext cx="7816850" cy="1203325"/>
          </a:xfrm>
          <a:prstGeom prst="rect"/>
          <a:solidFill>
            <a:srgbClr val="FFFFFF">
              <a:alpha val="100000"/>
            </a:srgbClr>
          </a:solidFill>
          <a:ln>
            <a:noFill/>
          </a:ln>
        </p:spPr>
        <p:txBody>
          <a:bodyPr anchor="t" bIns="45720" lIns="91440" rIns="91440" tIns="45720" vert="horz"/>
          <a:lstStyle>
            <a:lvl1pPr algn="ctr" marL="0">
              <a:buNone/>
              <a:defRPr sz="3200">
                <a:solidFill>
                  <a:srgbClr val="000000"/>
                </a:solidFill>
              </a:defRPr>
            </a:lvl1pPr>
            <a:lvl2pPr algn="ctr" marL="457200">
              <a:buNone/>
            </a:lvl2pPr>
            <a:lvl3pPr algn="ctr" marL="914400">
              <a:buNone/>
            </a:lvl3pPr>
            <a:lvl4pPr algn="ctr" marL="1371600">
              <a:buNone/>
            </a:lvl4pPr>
            <a:lvl5pPr algn="ctr" marL="1828800">
              <a:buNone/>
            </a:lvl5pPr>
          </a:lstStyle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US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PRESENTED BY</a:t>
            </a: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2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3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0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3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8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1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1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7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1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0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6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2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1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0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8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3</a:t>
            </a:r>
            <a:r>
              <a:rPr altLang="en-US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- 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A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.RAHAMATHULLA</a:t>
            </a:r>
            <a:r>
              <a:rPr altLang="en-IN" b="1" sz="1800" lang="en-US">
                <a:solidFill>
                  <a:srgbClr val="0000FF"/>
                </a:solidFill>
                <a:latin typeface="Arial" pitchFamily="0" charset="0"/>
                <a:ea typeface="Arial" pitchFamily="0" charset="0"/>
              </a:rPr>
              <a:t> </a:t>
            </a:r>
            <a:endParaRPr altLang="en-US" lang="zh-CN"/>
          </a:p>
          <a:p>
            <a:pPr algn="r"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002060"/>
              </a:solidFill>
              <a:latin typeface="Arial" pitchFamily="0" charset="0"/>
              <a:ea typeface="Arial" pitchFamily="0" charset="0"/>
            </a:endParaRP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002060"/>
              </a:solidFill>
              <a:latin typeface="Arial" pitchFamily="0" charset="0"/>
              <a:ea typeface="Arial" pitchFamily="0" charset="0"/>
            </a:endParaRP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002060"/>
              </a:solidFill>
              <a:latin typeface="Arial" pitchFamily="0" charset="0"/>
              <a:ea typeface="Arial" pitchFamily="0" charset="0"/>
            </a:endParaRP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r>
              <a:rPr altLang="en-US" b="1" sz="1800" lang="en-US">
                <a:solidFill>
                  <a:srgbClr val="002060"/>
                </a:solidFill>
                <a:latin typeface="Arial" pitchFamily="0" charset="0"/>
                <a:ea typeface="Arial" pitchFamily="0" charset="0"/>
              </a:rPr>
              <a:t>						</a:t>
            </a: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002060"/>
              </a:solidFill>
              <a:latin typeface="Arial" pitchFamily="0" charset="0"/>
              <a:ea typeface="Arial" pitchFamily="0" charset="0"/>
            </a:endParaRPr>
          </a:p>
          <a:p>
            <a:pPr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FF0000"/>
              </a:solidFill>
              <a:latin typeface="Arial" pitchFamily="0" charset="0"/>
              <a:ea typeface="Arial" pitchFamily="0" charset="0"/>
            </a:endParaRPr>
          </a:p>
          <a:p>
            <a:pPr algn="r" eaLnBrk="1" hangingPunct="1" lvl="0">
              <a:lnSpc>
                <a:spcPct val="170000"/>
              </a:lnSpc>
              <a:spcBef>
                <a:spcPts val="362"/>
              </a:spcBef>
              <a:buNone/>
            </a:pPr>
            <a:endParaRPr altLang="en-US" b="1" sz="1800" lang="en-US">
              <a:solidFill>
                <a:srgbClr val="FF0000"/>
              </a:solidFill>
              <a:latin typeface="Arial" pitchFamily="0" charset="0"/>
              <a:ea typeface="Arial" pitchFamily="0" charset="0"/>
            </a:endParaRPr>
          </a:p>
          <a:p>
            <a:pPr algn="r" eaLnBrk="1" hangingPunct="1" lvl="0">
              <a:lnSpc>
                <a:spcPct val="100000"/>
              </a:lnSpc>
              <a:spcBef>
                <a:spcPts val="362"/>
              </a:spcBef>
              <a:buNone/>
            </a:pPr>
            <a:endParaRPr altLang="en-US" sz="1800" lang="en-US">
              <a:solidFill>
                <a:srgbClr val="8B8B8B"/>
              </a:solidFill>
              <a:latin typeface="Arial" pitchFamily="0" charset="0"/>
              <a:ea typeface="Arial" pitchFamily="0" charset="0"/>
            </a:endParaRPr>
          </a:p>
          <a:p>
            <a:pPr algn="r" eaLnBrk="1" hangingPunct="1" lvl="0">
              <a:lnSpc>
                <a:spcPct val="100000"/>
              </a:lnSpc>
              <a:spcBef>
                <a:spcPts val="362"/>
              </a:spcBef>
              <a:buNone/>
            </a:pPr>
            <a:endParaRPr altLang="en-US" sz="1800" lang="en-US">
              <a:solidFill>
                <a:srgbClr val="8B8B8B"/>
              </a:solidFill>
              <a:latin typeface="Arial" pitchFamily="0" charset="0"/>
              <a:ea typeface="Arial" pitchFamily="0" charset="0"/>
            </a:endParaRPr>
          </a:p>
          <a:p>
            <a:pPr algn="r" eaLnBrk="1" hangingPunct="1" lvl="0">
              <a:lnSpc>
                <a:spcPct val="100000"/>
              </a:lnSpc>
              <a:spcBef>
                <a:spcPts val="362"/>
              </a:spcBef>
              <a:buNone/>
            </a:pPr>
            <a:endParaRPr altLang="en-US" sz="1800" lang="en-US">
              <a:solidFill>
                <a:srgbClr val="8B8B8B"/>
              </a:solidFill>
              <a:latin typeface="Arial" pitchFamily="0" charset="0"/>
              <a:ea typeface="Arial" pitchFamily="0" charset="0"/>
            </a:endParaRPr>
          </a:p>
        </p:txBody>
      </p:sp>
      <p:sp>
        <p:nvSpPr>
          <p:cNvPr id="1048585" name="Rectangle 2"/>
          <p:cNvSpPr/>
          <p:nvPr/>
        </p:nvSpPr>
        <p:spPr>
          <a:xfrm rot="0">
            <a:off x="1679575" y="-1684337"/>
            <a:ext cx="3543300" cy="3514725"/>
          </a:xfrm>
          <a:prstGeom prst="rect"/>
          <a:noFill/>
          <a:ln>
            <a:noFill/>
          </a:ln>
        </p:spPr>
        <p:txBody>
          <a:bodyPr anchor="ctr" bIns="45720" lIns="91440" rIns="91440" tIns="45720" vert="horz" wrap="none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lvl="0">
              <a:lnSpc>
                <a:spcPct val="93000"/>
              </a:lnSpc>
              <a:buClr>
                <a:srgbClr val="000000"/>
              </a:buClr>
              <a:buFont typeface="Times New Roman" pitchFamily="18" charset="0"/>
              <a:buNone/>
            </a:pPr>
            <a:endParaRPr altLang="en-US" lang="en-US"/>
          </a:p>
        </p:txBody>
      </p:sp>
      <p:pic>
        <p:nvPicPr>
          <p:cNvPr id="209715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sp>
        <p:nvSpPr>
          <p:cNvPr id="1048586" name="Rectangle 4"/>
          <p:cNvSpPr/>
          <p:nvPr/>
        </p:nvSpPr>
        <p:spPr>
          <a:xfrm>
            <a:off x="1679575" y="742949"/>
            <a:ext cx="7977043" cy="2858599"/>
          </a:xfrm>
          <a:prstGeom prst="rect"/>
          <a:noFill/>
          <a:ln>
            <a:noFill/>
          </a:ln>
        </p:spPr>
        <p:txBody>
          <a:bodyPr anchor="t" bIns="45000" lIns="90000" rIns="90000" tIns="450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FF0066"/>
                </a:solidFill>
                <a:ea typeface="Arial" pitchFamily="0" charset="0"/>
              </a:rPr>
              <a:t>K.RAMAKRISHNAN COLLEGE OF TECHNOLOGY</a:t>
            </a: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FF0066"/>
                </a:solidFill>
                <a:ea typeface="Arial" pitchFamily="0" charset="0"/>
              </a:rPr>
              <a:t>(AUTONOMOUS), TRICHY</a:t>
            </a:r>
            <a:br>
              <a:rPr altLang="en-US" b="1" sz="2000" lang="en-US">
                <a:solidFill>
                  <a:srgbClr val="FF0066"/>
                </a:solidFill>
                <a:ea typeface="Arial" pitchFamily="0" charset="0"/>
              </a:rPr>
            </a:br>
            <a:endParaRPr altLang="en-US" b="1" sz="2000" lang="en-US">
              <a:solidFill>
                <a:srgbClr val="FF0066"/>
              </a:solidFill>
              <a:ea typeface="Arial" pitchFamily="0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3600" lang="en-US">
              <a:solidFill>
                <a:srgbClr val="FF0066"/>
              </a:solidFill>
              <a:ea typeface="Arial" pitchFamily="0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M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A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Z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E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 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S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O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L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V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E</a:t>
            </a:r>
            <a:r>
              <a:rPr altLang="en-IN" b="1" sz="3600" lang="en-US">
                <a:solidFill>
                  <a:srgbClr val="FF0066"/>
                </a:solidFill>
                <a:ea typeface="Arial" pitchFamily="0" charset="0"/>
              </a:rPr>
              <a:t>R</a:t>
            </a:r>
            <a:endParaRPr altLang="en-US" lang="zh-CN"/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1600" lang="en-US">
              <a:solidFill>
                <a:srgbClr val="FF0066"/>
              </a:solidFill>
              <a:ea typeface="Arial" pitchFamily="0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endParaRPr altLang="en-US" b="1" sz="1600" lang="en-US">
              <a:solidFill>
                <a:srgbClr val="FF0066"/>
              </a:solidFill>
              <a:ea typeface="Arial" pitchFamily="0" charset="0"/>
            </a:endParaRP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</a:tabLst>
            </a:pPr>
            <a:r>
              <a:rPr altLang="en-US" b="1" sz="2000" lang="en-US">
                <a:solidFill>
                  <a:srgbClr val="0000FF"/>
                </a:solidFill>
                <a:ea typeface="Arial" pitchFamily="0" charset="0"/>
              </a:rPr>
              <a:t> </a:t>
            </a:r>
          </a:p>
        </p:txBody>
      </p:sp>
      <p:pic>
        <p:nvPicPr>
          <p:cNvPr id="209715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</p:spTree>
  </p:cSld>
  <p:clrMapOvr>
    <a:masterClrMapping/>
  </p:clrMapOvr>
  <p:transition spd="slow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>
  <p:cSld>
    <p:spTree>
      <p:nvGrpSpPr>
        <p:cNvPr id="4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04" name="Date Placeholder 3"/>
          <p:cNvSpPr txBox="1"/>
          <p:nvPr/>
        </p:nvSpPr>
        <p:spPr>
          <a:xfrm rot="0">
            <a:off x="609600" y="6356350"/>
            <a:ext cx="2843212" cy="363537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</a:tabLst>
            </a:pPr>
            <a:r>
              <a:rPr altLang="en-US" sz="1200" lang="en-US">
                <a:solidFill>
                  <a:srgbClr val="8B8B8B"/>
                </a:solidFill>
                <a:ea typeface="DejaVu Sans" pitchFamily="0" charset="0"/>
              </a:rPr>
              <a:t>2/7/20</a:t>
            </a:r>
          </a:p>
        </p:txBody>
      </p:sp>
      <p:sp>
        <p:nvSpPr>
          <p:cNvPr id="1048605" name="Rectangle 1"/>
          <p:cNvSpPr/>
          <p:nvPr/>
        </p:nvSpPr>
        <p:spPr>
          <a:xfrm rot="0">
            <a:off x="609599" y="-1645919"/>
            <a:ext cx="10580923" cy="929641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just" lvl="0">
              <a:lnSpc>
                <a:spcPct val="200000"/>
              </a:lnSpc>
            </a:pPr>
            <a:endParaRPr altLang="en-US" sz="2800" lang="en-IN">
              <a:ea typeface="Arial" pitchFamily="0" charset="0"/>
            </a:endParaRPr>
          </a:p>
        </p:txBody>
      </p:sp>
      <p:sp>
        <p:nvSpPr>
          <p:cNvPr id="1048606" name="Rectangle 1"/>
          <p:cNvSpPr/>
          <p:nvPr>
            <p:ph type="title" sz="full" idx="4294967295"/>
          </p:nvPr>
        </p:nvSpPr>
        <p:spPr>
          <a:xfrm rot="0">
            <a:off x="2159000" y="304800"/>
            <a:ext cx="7608887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PROBLEM IDENTIFICATION</a:t>
            </a:r>
          </a:p>
        </p:txBody>
      </p:sp>
      <p:pic>
        <p:nvPicPr>
          <p:cNvPr id="2097156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7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07" name=""/>
          <p:cNvSpPr txBox="1"/>
          <p:nvPr/>
        </p:nvSpPr>
        <p:spPr>
          <a:xfrm>
            <a:off x="898270" y="4305813"/>
            <a:ext cx="10592052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3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Memory Usage: If the solver uses memory inefficiently, it could lead to crashes or slow </a:t>
            </a:r>
            <a:r>
              <a:rPr altLang="en-IN" sz="2800" lang="en-US">
                <a:solidFill>
                  <a:srgbClr val="000000"/>
                </a:solidFill>
              </a:rPr>
              <a:t>performance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979900" y="5426709"/>
            <a:ext cx="10986284" cy="9296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Handling Obstacles: Difficulty navigating around obstacles or dead ends could be a problem</a:t>
            </a:r>
            <a:r>
              <a:rPr altLang="en-IN" sz="2800" lang="en-US">
                <a:solidFill>
                  <a:srgbClr val="000000"/>
                </a:solidFill>
              </a:rPr>
              <a:t>4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9" name=""/>
          <p:cNvSpPr txBox="1"/>
          <p:nvPr/>
        </p:nvSpPr>
        <p:spPr>
          <a:xfrm>
            <a:off x="979899" y="1717355"/>
            <a:ext cx="10069958" cy="929640"/>
          </a:xfrm>
          <a:prstGeom prst="rect"/>
        </p:spPr>
        <p:txBody>
          <a:bodyPr rtlCol="0" wrap="squar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r>
              <a:rPr altLang="en-IN" sz="2800" lang="en-US">
                <a:solidFill>
                  <a:srgbClr val="000000"/>
                </a:solidFill>
                <a:latin typeface="Calibri"/>
              </a:rPr>
              <a:t>1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.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Incorrect Pathfinding: The solver might not always find the optimal path or could get stuck in loops.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0" name=""/>
          <p:cNvSpPr txBox="1"/>
          <p:nvPr/>
        </p:nvSpPr>
        <p:spPr>
          <a:xfrm>
            <a:off x="939085" y="3002278"/>
            <a:ext cx="11067915" cy="929640"/>
          </a:xfrm>
          <a:prstGeom prst="rect"/>
        </p:spPr>
        <p:txBody>
          <a:bodyPr rtlCol="0" wrap="squar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r>
              <a:rPr altLang="en-IN" sz="2800" lang="en-US">
                <a:solidFill>
                  <a:srgbClr val="000000"/>
                </a:solidFill>
                <a:latin typeface="Calibri"/>
              </a:rPr>
              <a:t>2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.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Performance: The solver might take too long to find a solution, especially for large or complex mazes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4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11" name="Rectangle 1"/>
          <p:cNvSpPr/>
          <p:nvPr>
            <p:ph type="title" sz="full" idx="4294967295"/>
          </p:nvPr>
        </p:nvSpPr>
        <p:spPr>
          <a:xfrm rot="0">
            <a:off x="1981200" y="274637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OBJECTIVE </a:t>
            </a:r>
          </a:p>
        </p:txBody>
      </p:sp>
      <p:sp>
        <p:nvSpPr>
          <p:cNvPr id="1048612" name="Rectangle 1"/>
          <p:cNvSpPr/>
          <p:nvPr/>
        </p:nvSpPr>
        <p:spPr>
          <a:xfrm rot="0">
            <a:off x="911225" y="1700212"/>
            <a:ext cx="10579100" cy="1767840"/>
          </a:xfrm>
          <a:prstGeom prst="rect"/>
          <a:noFill/>
          <a:ln>
            <a:noFill/>
          </a:ln>
        </p:spPr>
        <p:txBody>
          <a:bodyPr anchor="t" bIns="45720" lIns="91440" rIns="91440" tIns="4572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lvl="0">
              <a:lnSpc>
                <a:spcPct val="200000"/>
              </a:lnSpc>
              <a:buFont typeface="Wingdings" pitchFamily="2" charset="2"/>
              <a:buChar char="§"/>
            </a:pPr>
            <a:r>
              <a:rPr altLang="en-US" sz="2800" lang="en-US"/>
              <a:t>Developing an efficient maze solver algorithm to navigate through complex mazes, optimizing for speed and accuracy."</a:t>
            </a:r>
            <a:endParaRPr altLang="en-US" sz="2800" lang="en-US"/>
          </a:p>
        </p:txBody>
      </p:sp>
      <p:pic>
        <p:nvPicPr>
          <p:cNvPr id="2097158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59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13" name=""/>
          <p:cNvSpPr txBox="1"/>
          <p:nvPr/>
        </p:nvSpPr>
        <p:spPr>
          <a:xfrm>
            <a:off x="822974" y="3896676"/>
            <a:ext cx="1054605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"Design and implement an efficient algorithm for solving mazes, aiming to find the shortest path from the entrance to the exit while minimizing computational resources and maximizing accuracy."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24" name="Rectangle 1"/>
          <p:cNvSpPr/>
          <p:nvPr/>
        </p:nvSpPr>
        <p:spPr>
          <a:xfrm rot="0">
            <a:off x="2514600" y="304800"/>
            <a:ext cx="6934200" cy="1076325"/>
          </a:xfrm>
          <a:prstGeom prst="rect"/>
          <a:noFill/>
          <a:ln>
            <a:noFill/>
          </a:ln>
        </p:spPr>
        <p:txBody>
          <a:bodyPr anchor="t" bIns="45000" lIns="90000" rIns="90000" tIns="45000" vert="horz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chemeClr val="dk1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altLang="en-US" b="1" sz="3200" lang="en-US">
                <a:solidFill>
                  <a:srgbClr val="0000FF"/>
                </a:solidFill>
                <a:ea typeface="Arial" pitchFamily="0" charset="0"/>
              </a:rPr>
              <a:t>IMPLEMENTATION METHODLOGY </a:t>
            </a:r>
          </a:p>
          <a:p>
            <a:pPr algn="ctr" eaLnBrk="1" hangingPunct="1" lvl="0">
              <a:buClr>
                <a:srgbClr val="000000"/>
              </a:buClr>
              <a:buFont typeface="Times New Roman" pitchFamily="18" charset="0"/>
              <a:buNone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</a:tabLst>
            </a:pPr>
            <a:r>
              <a:rPr altLang="en-US" b="1" sz="3200" lang="en-US">
                <a:solidFill>
                  <a:srgbClr val="FF9999"/>
                </a:solidFill>
                <a:ea typeface="Arial" pitchFamily="0" charset="0"/>
              </a:rPr>
              <a:t> </a:t>
            </a:r>
            <a:r>
              <a:rPr altLang="en-US" b="1" sz="3200" lang="en-US">
                <a:solidFill>
                  <a:srgbClr val="FF0066"/>
                </a:solidFill>
                <a:ea typeface="Arial" pitchFamily="0" charset="0"/>
              </a:rPr>
              <a:t>MODULE DESCRIPTION</a:t>
            </a:r>
          </a:p>
        </p:txBody>
      </p:sp>
      <p:pic>
        <p:nvPicPr>
          <p:cNvPr id="2097160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1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25" name=""/>
          <p:cNvSpPr txBox="1"/>
          <p:nvPr/>
        </p:nvSpPr>
        <p:spPr>
          <a:xfrm rot="21600000">
            <a:off x="831850" y="2393490"/>
            <a:ext cx="10836158" cy="26060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"A maze solver algorithm demonstrates the virtue of perseverance as it tirelessly navigates through obstacles to find the optimal </a:t>
            </a:r>
            <a:r>
              <a:rPr altLang="en-IN" sz="2800" lang="en-US">
                <a:solidFill>
                  <a:srgbClr val="000000"/>
                </a:solidFill>
              </a:rPr>
              <a:t>p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It embodies the ethical principle of problem-solving, striving to overcome challenges and achieve a goal while respecting constraints and boundaries."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68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3" name="Rectangle 1"/>
          <p:cNvSpPr/>
          <p:nvPr>
            <p:ph type="title" sz="full" idx="0"/>
          </p:nvPr>
        </p:nvSpPr>
        <p:spPr>
          <a:xfrm rot="0">
            <a:off x="609600" y="273050"/>
            <a:ext cx="10971212" cy="1143000"/>
          </a:xfrm>
          <a:prstGeom prst="rect"/>
          <a:noFill/>
          <a:ln>
            <a:noFill/>
          </a:ln>
        </p:spPr>
        <p:txBody>
          <a:bodyPr anchor="ctr" bIns="0" lIns="0" rIns="0" tIns="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PYTHON LIBRARY FUNCTIONS USED</a:t>
            </a:r>
          </a:p>
        </p:txBody>
      </p:sp>
      <p:pic>
        <p:nvPicPr>
          <p:cNvPr id="2097162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3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34" name=""/>
          <p:cNvSpPr txBox="1"/>
          <p:nvPr/>
        </p:nvSpPr>
        <p:spPr>
          <a:xfrm>
            <a:off x="609600" y="742949"/>
            <a:ext cx="10696479" cy="8473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NumPy: Useful for efficient numerical operations and representing the maze as a 2D array.
2.Matplotlib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Helps in visualizing the maze and the path found by the algorithm.
3.Queue (from collections)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 Used for implementing breadth-first search (BFS) or depth-first search (DFS) algorithms.
4.Heapq (from heapq)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Useful for implementing Dijkstra's algorithm or A* search algorithm for finding the shortest path in the maze.
5. **Copy**: For creating deep copies of data structures, which can be helpful in backtracking algorithms.
These libraries provide essential functionality to efficiently implement and visualize maze solving algorithms in Python.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1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38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FLOW DIAGRAM</a:t>
            </a:r>
          </a:p>
        </p:txBody>
      </p:sp>
      <p:pic>
        <p:nvPicPr>
          <p:cNvPr id="2097164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5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115056" y="1271587"/>
            <a:ext cx="5674304" cy="5375813"/>
          </a:xfrm>
          <a:prstGeom prst="rect"/>
        </p:spPr>
      </p:pic>
    </p:spTree>
  </p:cSld>
  <p:clrMapOvr>
    <a:masterClrMapping/>
  </p:clrMapOvr>
  <p:transition spd="slow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4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42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HARDWARE AND SOFTWARE </a:t>
            </a:r>
            <a:b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</a:b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REQUIREMENTS</a:t>
            </a:r>
          </a:p>
        </p:txBody>
      </p:sp>
      <p:pic>
        <p:nvPicPr>
          <p:cNvPr id="2097167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68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43" name=""/>
          <p:cNvSpPr txBox="1"/>
          <p:nvPr/>
        </p:nvSpPr>
        <p:spPr>
          <a:xfrm rot="21600000">
            <a:off x="831850" y="1694753"/>
            <a:ext cx="6831173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Hardware Requirements:
1. Computer or Microcontroller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4" name=""/>
          <p:cNvSpPr txBox="1"/>
          <p:nvPr/>
        </p:nvSpPr>
        <p:spPr>
          <a:xfrm>
            <a:off x="831849" y="385474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3.Dead End Check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5" name=""/>
          <p:cNvSpPr txBox="1"/>
          <p:nvPr/>
        </p:nvSpPr>
        <p:spPr>
          <a:xfrm>
            <a:off x="831848" y="4365281"/>
            <a:ext cx="457200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4. Repeat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6" name=""/>
          <p:cNvSpPr txBox="1"/>
          <p:nvPr/>
        </p:nvSpPr>
        <p:spPr>
          <a:xfrm>
            <a:off x="831848" y="4875821"/>
            <a:ext cx="4572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5. Exit Foun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7" name=""/>
          <p:cNvSpPr txBox="1"/>
          <p:nvPr/>
        </p:nvSpPr>
        <p:spPr>
          <a:xfrm>
            <a:off x="6721814" y="1248701"/>
            <a:ext cx="457200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Software Requirements</a:t>
            </a:r>
            <a:r>
              <a:rPr altLang="en-IN" sz="2800" lang="en-US">
                <a:solidFill>
                  <a:srgbClr val="000000"/>
                </a:solidFill>
              </a:rPr>
              <a:t>:</a:t>
            </a:r>
            <a:r>
              <a:rPr sz="2800" lang="en-IN">
                <a:solidFill>
                  <a:srgbClr val="000000"/>
                </a:solidFill>
              </a:rPr>
              <a:t>
1.Programming Language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8" name=""/>
          <p:cNvSpPr txBox="1"/>
          <p:nvPr/>
        </p:nvSpPr>
        <p:spPr>
          <a:xfrm>
            <a:off x="6622003" y="4411001"/>
            <a:ext cx="4958809" cy="929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3.Maze Representation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6622003" y="5495926"/>
            <a:ext cx="4572000" cy="5105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4.Sensor/Device Interface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6622003" y="3595339"/>
            <a:ext cx="4572000" cy="929640"/>
          </a:xfrm>
          <a:prstGeom prst="rect"/>
        </p:spPr>
        <p:txBody>
          <a:bodyPr rtlCol="0" wrap="square">
            <a:spAutoFit/>
          </a:bodyPr>
          <a:lstStyle>
            <a:lvl1pPr algn="l" eaLnBrk="0" fontAlgn="base" hangingPunct="0" indent="0" latinLnBrk="0" marL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1pPr>
            <a:lvl2pPr algn="l" eaLnBrk="0" fontAlgn="base" hangingPunct="0" indent="-285750" latinLnBrk="0" marL="74295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2pPr>
            <a:lvl3pPr algn="l" eaLnBrk="0" fontAlgn="base" hangingPunct="0" indent="-228600" latinLnBrk="0" marL="11430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3pPr>
            <a:lvl4pPr algn="l" eaLnBrk="0" fontAlgn="base" hangingPunct="0" indent="-228600" latinLnBrk="0" marL="16002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4pPr>
            <a:lvl5pPr algn="l" eaLnBrk="0" fontAlgn="base" hangingPunct="0" indent="-228600" latinLnBrk="0" marL="205740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baseline="0" b="0" sz="1800" i="0" u="none">
                <a:solidFill>
                  <a:srgbClr val="000000"/>
                </a:solidFill>
                <a:latin typeface="Arial" pitchFamily="0" charset="0"/>
                <a:ea typeface="WenQuanYi Micro Hei" pitchFamily="0" charset="0"/>
                <a:sym typeface="Arial" pitchFamily="0" charset="0"/>
              </a:defRPr>
            </a:lvl5pPr>
          </a:lstStyle>
          <a:p>
            <a:r>
              <a:rPr sz="2800" lang="en-IN">
                <a:solidFill>
                  <a:srgbClr val="000000"/>
                </a:solidFill>
                <a:latin typeface="Calibri"/>
              </a:rPr>
              <a:t>2.Algorith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m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IN" sz="2800" lang="en-US">
                <a:solidFill>
                  <a:srgbClr val="000000"/>
                </a:solidFill>
                <a:latin typeface="Calibri"/>
              </a:rPr>
              <a:t>i</a:t>
            </a:r>
            <a:r>
              <a:rPr sz="2800" lang="en-IN">
                <a:solidFill>
                  <a:srgbClr val="000000"/>
                </a:solidFill>
                <a:latin typeface="Calibri"/>
              </a:rPr>
              <a:t>mplementation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858539" y="3285286"/>
            <a:ext cx="6804484" cy="510540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2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r>
              <a:rPr sz="2800" lang="en-IN">
                <a:solidFill>
                  <a:srgbClr val="000000"/>
                </a:solidFill>
              </a:rPr>
              <a:t>RAM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77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55" name="Rectangle 1"/>
          <p:cNvSpPr/>
          <p:nvPr>
            <p:ph type="title" sz="full" idx="0"/>
          </p:nvPr>
        </p:nvSpPr>
        <p:spPr>
          <a:xfrm rot="0">
            <a:off x="609600" y="274637"/>
            <a:ext cx="10971212" cy="1141412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sz="3200" lang="en-US">
                <a:solidFill>
                  <a:srgbClr val="FF0066"/>
                </a:solidFill>
                <a:latin typeface="Arial" pitchFamily="0" charset="0"/>
                <a:ea typeface="Arial" pitchFamily="0" charset="0"/>
              </a:rPr>
              <a:t>IMPLEMENTATION LEVEL</a:t>
            </a:r>
          </a:p>
        </p:txBody>
      </p:sp>
      <p:pic>
        <p:nvPicPr>
          <p:cNvPr id="2097169" name="Picture 3"/>
          <p:cNvPicPr>
            <a:picLocks/>
          </p:cNvPicPr>
          <p:nvPr/>
        </p:nvPicPr>
        <p:blipFill>
          <a:blip xmlns:r="http://schemas.openxmlformats.org/officeDocument/2006/relationships" r:embed="rId1"/>
          <a:srcRect l="0" t="0" r="0" b="0"/>
          <a:stretch>
            <a:fillRect/>
          </a:stretch>
        </p:blipFill>
        <p:spPr>
          <a:xfrm rot="0">
            <a:off x="831850" y="214312"/>
            <a:ext cx="1066800" cy="1057275"/>
          </a:xfrm>
          <a:prstGeom prst="rect"/>
          <a:noFill/>
          <a:ln>
            <a:noFill/>
          </a:ln>
        </p:spPr>
      </p:pic>
      <p:pic>
        <p:nvPicPr>
          <p:cNvPr id="2097170" name="Picture 5"/>
          <p:cNvPicPr>
            <a:picLocks/>
          </p:cNvPicPr>
          <p:nvPr/>
        </p:nvPicPr>
        <p:blipFill>
          <a:blip xmlns:r="http://schemas.openxmlformats.org/officeDocument/2006/relationships" r:embed="rId2"/>
          <a:srcRect l="0" t="0" r="0" b="0"/>
          <a:stretch>
            <a:fillRect/>
          </a:stretch>
        </p:blipFill>
        <p:spPr>
          <a:xfrm rot="0">
            <a:off x="10336212" y="258762"/>
            <a:ext cx="1154112" cy="1103312"/>
          </a:xfrm>
          <a:prstGeom prst="rect"/>
          <a:noFill/>
          <a:ln>
            <a:noFill/>
          </a:ln>
        </p:spPr>
      </p:pic>
      <p:sp>
        <p:nvSpPr>
          <p:cNvPr id="1048656" name="Content Placeholder 6"/>
          <p:cNvSpPr>
            <a:spLocks noGrp="1"/>
          </p:cNvSpPr>
          <p:nvPr/>
        </p:nvSpPr>
        <p:spPr>
          <a:xfrm>
            <a:off x="609600" y="1600200"/>
            <a:ext cx="10971213" cy="4524375"/>
          </a:xfrm>
          <a:prstGeom prst="rect"/>
        </p:spPr>
        <p:txBody>
          <a:bodyPr anchor="t" anchorCtr="0" bIns="45720" compatLnSpc="1" lIns="91440" numCol="1" rIns="91440" tIns="45720" vert="horz" wrap="square"/>
          <a:lstStyle>
            <a:lvl1pPr algn="l" defTabSz="457200" eaLnBrk="0" fontAlgn="base" hangingPunct="0" indent="-342900" marL="342900" rtl="0">
              <a:lnSpc>
                <a:spcPct val="83000"/>
              </a:lnSpc>
              <a:spcBef>
                <a:spcPts val="142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457200" eaLnBrk="0" fontAlgn="base" hangingPunct="0" indent="-285750" marL="742950" rtl="0">
              <a:lnSpc>
                <a:spcPct val="83000"/>
              </a:lnSpc>
              <a:spcBef>
                <a:spcPts val="113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457200" eaLnBrk="0" fontAlgn="base" hangingPunct="0" indent="-228600" marL="1143000" rtl="0">
              <a:lnSpc>
                <a:spcPct val="83000"/>
              </a:lnSpc>
              <a:spcBef>
                <a:spcPts val="8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•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457200" eaLnBrk="0" fontAlgn="base" hangingPunct="0" indent="-228600" marL="1600200" rtl="0">
              <a:lnSpc>
                <a:spcPct val="83000"/>
              </a:lnSpc>
              <a:spcBef>
                <a:spcPts val="575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–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457200" eaLnBrk="0" fontAlgn="base" hangingPunct="0" indent="-228600" marL="20574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Char char="»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457200" fontAlgn="base" indent="-228600" marL="25146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457200" fontAlgn="base" indent="-228600" marL="29718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457200" fontAlgn="base" indent="-228600" marL="34290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457200" fontAlgn="base" indent="-228600" marL="3886200" rtl="0">
              <a:lnSpc>
                <a:spcPct val="83000"/>
              </a:lnSpc>
              <a:spcBef>
                <a:spcPts val="2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b="1" dirty="0" sz="3200" lang="en-IN" err="1">
                <a:latin typeface="Calibri"/>
              </a:rPr>
              <a:t>Input/Output</a:t>
            </a:r>
            <a:r>
              <a:rPr b="1" dirty="0" sz="3200" lang="en-IN">
                <a:latin typeface="Calibri"/>
              </a:rPr>
              <a:t> Module: </a:t>
            </a:r>
            <a:endParaRPr sz="2800"/>
          </a:p>
          <a:p>
            <a:r>
              <a:rPr b="1" dirty="0" sz="3200" lang="en-IN">
                <a:latin typeface="Calibri"/>
              </a:rPr>
              <a:t>Manages interaction with the user interface or external systems for inputting maze data and displaying the solved path.</a:t>
            </a:r>
            <a:endParaRPr sz="2800"/>
          </a:p>
          <a:p>
            <a:r>
              <a:rPr b="1" dirty="0" sz="3200" lang="en-IN">
                <a:latin typeface="Calibri"/>
              </a:rPr>
              <a:t>Maze Representation Module:</a:t>
            </a:r>
            <a:endParaRPr sz="2800"/>
          </a:p>
          <a:p>
            <a:r>
              <a:rPr b="1" dirty="0" sz="3200" lang="en-IN">
                <a:latin typeface="Calibri"/>
              </a:rPr>
              <a:t>Responsible for loading, storing, and representing the maze </a:t>
            </a:r>
            <a:r>
              <a:rPr b="1" dirty="0" sz="3200" lang="en-IN" err="1">
                <a:latin typeface="Calibri"/>
              </a:rPr>
              <a:t>structure.Provides</a:t>
            </a:r>
            <a:r>
              <a:rPr b="1" dirty="0" sz="3200" lang="en-IN">
                <a:latin typeface="Calibri"/>
              </a:rPr>
              <a:t> methods for accessing maze elements, checking walls or obstacles, and retrieving start and end points.</a:t>
            </a:r>
            <a:endParaRPr b="1" dirty="0" lang="en-US"/>
          </a:p>
        </p:txBody>
      </p:sp>
    </p:spTree>
  </p:cSld>
  <p:clrMapOvr>
    <a:masterClrMapping/>
  </p:clrMapOvr>
  <p:transition spd="slow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1" showMasterSp="1">
  <p:cSld>
    <p:spTree>
      <p:nvGrpSpPr>
        <p:cNvPr id="80" name=""/>
        <p:cNvGrpSpPr/>
        <p:nvPr/>
      </p:nvGrpSpPr>
      <p:grpSpPr>
        <a:xfrm rot="0">
          <a:off x="0" y="0"/>
          <a:ext cx="0" cy="0"/>
          <a:chOff x="0" y="0"/>
          <a:chExt cx="0" cy="0"/>
        </a:xfrm>
      </p:grpSpPr>
      <p:sp>
        <p:nvSpPr>
          <p:cNvPr id="1048660" name="Rectangle 1"/>
          <p:cNvSpPr/>
          <p:nvPr>
            <p:ph type="title" sz="full" idx="4294967295"/>
          </p:nvPr>
        </p:nvSpPr>
        <p:spPr>
          <a:xfrm rot="0">
            <a:off x="1981200" y="2743200"/>
            <a:ext cx="8229600" cy="1143000"/>
          </a:xfrm>
          <a:prstGeom prst="rect"/>
          <a:noFill/>
          <a:ln>
            <a:noFill/>
          </a:ln>
        </p:spPr>
        <p:txBody>
          <a:bodyPr anchor="ctr" bIns="45720" lIns="91440" rIns="91440" tIns="45720" vert="horz"/>
          <a:lstStyle>
            <a:lvl1pPr algn="l" eaLnBrk="0" fontAlgn="base" hangingPunct="0" indent="0" latinLnBrk="0" marL="0" rtl="0">
              <a:lnSpc>
                <a:spcPct val="8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Times New Roman" pitchFamily="18" charset="0"/>
              <a:buNone/>
              <a:defRPr baseline="0" b="0" sz="4400" i="0" u="none">
                <a:solidFill>
                  <a:srgbClr val="000000"/>
                </a:solidFill>
                <a:latin typeface="Calibri" pitchFamily="34" charset="0"/>
                <a:ea typeface="WenQuanYi Micro Hei" pitchFamily="0" charset="0"/>
                <a:sym typeface="Arial" pitchFamily="0" charset="0"/>
              </a:defRPr>
            </a:lvl1pPr>
          </a:lstStyle>
          <a:p>
            <a:pPr algn="ctr" eaLnBrk="1" hangingPunct="1" lvl="0">
              <a:lnSpc>
                <a:spcPct val="100000"/>
              </a:lnSpc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</a:tabLst>
            </a:pPr>
            <a:r>
              <a:rPr altLang="en-US" b="1" lang="en-US">
                <a:latin typeface="Arial" pitchFamily="0" charset="0"/>
                <a:ea typeface="Arial" pitchFamily="0" charset="0"/>
              </a:rPr>
              <a:t>THANK YOU</a:t>
            </a:r>
          </a:p>
        </p:txBody>
      </p:sp>
    </p:spTree>
  </p:cSld>
  <p:clrMapOvr>
    <a:masterClrMapping/>
  </p:clrMapOvr>
  <p:transition spd="slow" advClick="1"/>
</p:sld>
</file>

<file path=ppt/theme/theme1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Default Color Scheme">
      <a:dk1>
        <a:srgbClr val="000000"/>
      </a:dk1>
      <a:lt1>
        <a:srgbClr val="FFFFFF"/>
      </a:lt1>
      <a:dk2>
        <a:srgbClr val="808080"/>
      </a:dk2>
      <a:lt2>
        <a:srgbClr val="00000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Default Color Scheme 1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</a:extraClrScheme>
    <a:extraClrScheme>
      <a:clrScheme name="Default Color Scheme 2">
        <a:dk1>
          <a:srgbClr val="FFFFFF"/>
        </a:dk1>
        <a:lt1>
          <a:srgbClr val="0000FF"/>
        </a:lt1>
        <a:dk2>
          <a:srgbClr val="000000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</a:extraClrScheme>
    <a:extraClrScheme>
      <a:clrScheme name="Default Color Scheme 3">
        <a:dk1>
          <a:srgbClr val="000000"/>
        </a:dk1>
        <a:lt1>
          <a:srgbClr val="FFFFCC"/>
        </a:lt1>
        <a:dk2>
          <a:srgbClr val="6666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</a:extraClrScheme>
    <a:extraClrScheme>
      <a:clrScheme name="Default Color Scheme 4">
        <a:dk1>
          <a:srgbClr val="000000"/>
        </a:dk1>
        <a:lt1>
          <a:srgbClr val="FFFFFF"/>
        </a:lt1>
        <a:dk2>
          <a:srgbClr val="333333"/>
        </a:dk2>
        <a:lt2>
          <a:srgbClr val="000000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</a:extraClrScheme>
    <a:extraClrScheme>
      <a:clrScheme name="Default Color Scheme 5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</a:extraClrScheme>
    <a:extraClrScheme>
      <a:clrScheme name="Default Color Scheme 6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</a:extraClrScheme>
    <a:extraClrScheme>
      <a:clrScheme name="Default Color Scheme 7">
        <a:dk1>
          <a:srgbClr val="000000"/>
        </a:dk1>
        <a:lt1>
          <a:srgbClr val="FFFFFF"/>
        </a:lt1>
        <a:dk2>
          <a:srgbClr val="808080"/>
        </a:dk2>
        <a:lt2>
          <a:srgbClr val="00000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</a:extraClrScheme>
  </a:extraClrSchemeLst>
</a:theme>
</file>

<file path=ppt/theme/theme4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5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Prithika Arumugam</dc:creator>
  <cp:lastModifiedBy>Admin</cp:lastModifiedBy>
  <dcterms:created xsi:type="dcterms:W3CDTF">2018-04-30T19:54:28Z</dcterms:created>
  <dcterms:modified xsi:type="dcterms:W3CDTF">2024-04-13T02:00:12Z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str>16.0000</vt:lpstr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PresentationFormat">
    <vt:lpstr>On-screen Show (4:3)</vt:lpstr>
  </property>
  <property fmtid="{D5CDD505-2E9C-101B-9397-08002B2CF9AE}" pid="6" name="ScaleCrop">
    <vt:bool>false</vt:bool>
  </property>
  <property fmtid="{D5CDD505-2E9C-101B-9397-08002B2CF9AE}" pid="7" name="ShareDoc">
    <vt:bool>false</vt:bool>
  </property>
  <property fmtid="{D5CDD505-2E9C-101B-9397-08002B2CF9AE}" pid="8" name="ICV">
    <vt:lpwstr>354651e8bc554960bcece79b9116a968</vt:lpwstr>
  </property>
</Properties>
</file>