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DF0D-E697-9D5C-3C0B-EC327F49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E5BAB-D459-E061-0738-144C00B70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3895-11FF-DF6A-E349-11CC22A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788-B681-9D39-7825-D3BAACCD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3315-23E3-AD68-FEFD-4B3A16B0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171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ACB3-A232-DCDA-08C8-B5CD889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21EC-FF39-79E5-208E-EA6C7204A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885B-CEC5-0B26-33E9-330D4A48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53A2-0A50-8ED9-B21E-C3CA18E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FC2E-E1D2-5A9B-49A3-CF535979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7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1816C-FAB4-B39E-5413-C462A6D6B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35EC8-3F97-F6B8-7EC9-6B7540D19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5E40-FFAA-F472-DA0B-DC85F530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35C2-B05C-B414-8FA0-EC46EA35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D72A-7FDC-6A16-7221-9B270F3F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33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ED04-E80B-CA74-704B-3C34B598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FC86-3A37-0B8F-F01F-5CAD9D27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14F0-F77E-9236-BBF7-B683E55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B17B-0F48-50BD-C3BA-B04DFBED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967B-8C9C-8D3E-D59C-F396C4CE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32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ABCD-C794-C54B-F560-9A5BC710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52B20-8A60-B133-DAAA-C39B54B1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320C-E3F7-0657-45D6-C9380548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8B2D-E0E6-7B64-5C71-7D8A1BFB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C268-FDF5-E9A3-F0D7-1DE5ABCB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797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CDF-F651-6B65-6665-826D64BC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C16C-FCEA-D31F-CCF3-1077693D8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B9FF-5B46-D660-3E85-FA25168B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C37A9-0466-2C8A-EBA1-6C8A0E5B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B46C-9AE9-5DF3-FBF1-43B714C2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F00D5-06AB-1819-DC3D-C3DB1224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209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97A-E6CA-F01A-28E0-84EA6015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DFF1-F48F-2B4C-0F03-6FAA1019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FB607-A1AD-C8A6-8F30-C60FE35A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A0353-5992-FB4C-851E-491B5516E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02D7-815C-6FF4-3E4E-7F902EA3E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97561-9D9C-E307-A8B6-C7C8D4D0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FCC4C-6F9B-C1A4-F600-29B0B1A9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40CB4-CEAC-0212-22C7-9C4A1C74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898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BF88-CCB8-6F3F-6B57-38AC41D5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932F9-6854-77D0-FEC4-D0CA1F79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7F3C1-FA97-E513-E95C-2275E90E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36431-9BEE-B922-8D1E-C44014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C4D36-50B0-6F3F-9A2E-A2DB0225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2ED32-7660-E095-D61E-E44213EB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F460F-2AD4-6130-B2C6-46F4651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761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E414-6BF1-4A35-8662-498A4939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4397-4D33-A20E-BB1C-1AA9631B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3152-711B-5C33-E948-E80920D7C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157B-015D-4B3B-B614-BD437005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D620-2964-EFD6-CB73-CB06DA5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8808-AC3C-2BEA-5C4A-716AF082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18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9354-7160-0941-CF46-5BECB6E8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98E02-C8E0-6709-A6A5-F79EE6EBF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8E48A-11DB-0237-1218-898390DC9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0863-E435-F310-AF19-54141680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E8551-49ED-E399-06B7-9FFEBCCA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4832-4494-6AAC-AA8F-D1AA5163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58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B582D-F1FE-0611-4156-18DC2089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FED2C-BF0A-A14F-4309-0A81A55D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5BBF-EB7D-8E43-D6CA-83B3170CA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73F0-EF6F-45D1-A195-885B964626DD}" type="datetimeFigureOut">
              <a:rPr lang="fr-BE" smtClean="0"/>
              <a:t>01-01-23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848C-5CD2-2473-1841-01F6D1457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A980-54FB-F2F4-3F2A-2477389A6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9AFB-0078-4FBC-9D1C-BBE158BA1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23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05A0EE-1780-328F-61B7-4EEA5AE87F51}"/>
              </a:ext>
            </a:extLst>
          </p:cNvPr>
          <p:cNvSpPr txBox="1"/>
          <p:nvPr/>
        </p:nvSpPr>
        <p:spPr>
          <a:xfrm>
            <a:off x="3046751" y="324058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0" dirty="0">
                <a:effectLst/>
              </a:rPr>
              <a:t> </a:t>
            </a:r>
            <a:endParaRPr lang="fr-BE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AECCF40-F9C3-5CFF-D4D0-A2C3CF70E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 El Kader Seif El Islem RAHMANI</dc:creator>
  <cp:lastModifiedBy>Abd El Kader Seif El Islem RAHMANI</cp:lastModifiedBy>
  <cp:revision>1</cp:revision>
  <dcterms:created xsi:type="dcterms:W3CDTF">2023-01-01T14:06:21Z</dcterms:created>
  <dcterms:modified xsi:type="dcterms:W3CDTF">2023-01-01T14:24:18Z</dcterms:modified>
</cp:coreProperties>
</file>