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B11F-5D5C-C160-50B1-DEAD42E60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BFD2E-9DDF-2458-772B-0887516C0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E38B4-FD1D-9A34-6169-DA957C7D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2F2-4D71-4C67-8E8A-32497349E2DB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FB1D7-8605-D877-8D3B-32AE44EB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4C42B-B326-BDA3-FBD0-BDC1841D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E54D-16A6-4F2F-AED7-D7E44DC59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E147-F1FC-80D5-572E-707D6F9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CDA1D-4E12-0DE9-B116-35E4708D2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EBCF-3349-43B1-25E6-1BDBCAE4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2F2-4D71-4C67-8E8A-32497349E2DB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8343-C908-D14F-1328-3D2C351E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7FC5-D0C5-A7EC-BB56-51BF4BD7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E54D-16A6-4F2F-AED7-D7E44DC59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2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560C3-42CA-62BA-BC4F-5E39ADD29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8D57E-FAC7-1F61-83D5-C096377E8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9073-2D15-43EA-E456-DC3E504D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2F2-4D71-4C67-8E8A-32497349E2DB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9F9A-8401-4B79-ECE0-A2321C0A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7281-17AA-AA09-0FDE-928C3A7F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E54D-16A6-4F2F-AED7-D7E44DC59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01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05D3-3338-325B-6AE7-E40C8A2D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B8A8-11A3-1C68-5461-163803F6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FB2D-E267-3D6C-0AF5-8AAADD4C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2F2-4D71-4C67-8E8A-32497349E2DB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F140-A559-40E9-C1D7-5FAAE990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F1DF5-98AF-0FE0-FA3F-DD72F370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E54D-16A6-4F2F-AED7-D7E44DC59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6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09AB-0F5D-C8A0-9FBB-B8E2556B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062A8-D02C-2596-6236-20712C26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557DA-278F-98FD-9944-C976B255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2F2-4D71-4C67-8E8A-32497349E2DB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DA51-9BE5-E730-083E-3AFB096C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7F2D-DDB8-851B-DEA3-439FC581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E54D-16A6-4F2F-AED7-D7E44DC59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4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0285-549B-27F2-6805-5AB473FB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8E29-6731-74CF-9FE1-F6A9EFE3F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21973-AD5F-3FB9-6036-B0852BD39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AD0C6-3DC5-16C8-CE7D-A63F85E1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2F2-4D71-4C67-8E8A-32497349E2DB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7CFB4-57EE-C064-5E2E-C6AAD983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4CD22-9E4A-5086-414B-DBA9622E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E54D-16A6-4F2F-AED7-D7E44DC59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12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E1F4-F598-D5FD-AE70-D160F5F2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6623D-C128-04F4-FA31-4A88674C8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C7977-E204-44BA-EC20-025C125F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D9B22-535C-459C-A153-2951097C9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6F614-1012-2B3E-98CC-321CDFCFB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A8A85-8AE0-2159-395C-A57401E0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2F2-4D71-4C67-8E8A-32497349E2DB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CC18B-C383-CAED-CCA3-A749F7F6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550A2-DD5D-186E-EE96-C51E0C13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E54D-16A6-4F2F-AED7-D7E44DC59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58A7-9918-6BF8-BDD5-5D5C30CD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74D41-0464-34AF-E1BD-666B422B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2F2-4D71-4C67-8E8A-32497349E2DB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9B612-95A4-EA81-FECE-4C3FFD95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B0E46-DC78-72BE-0954-D820C43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E54D-16A6-4F2F-AED7-D7E44DC59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31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0A850-FA76-4230-EE6C-F2B01A55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2F2-4D71-4C67-8E8A-32497349E2DB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21F7E-9C48-865C-89B7-B806F65F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514CE-D137-0792-9431-19F41C9C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E54D-16A6-4F2F-AED7-D7E44DC59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15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304F-863C-596B-0294-488C7926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CB9F-0876-D3B4-8A33-5A4A59F3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A4233-5BDD-290B-9209-5487E4FB2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0004-15F2-85E5-E499-C088CF33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2F2-4D71-4C67-8E8A-32497349E2DB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F0613-C2F3-5BC5-B947-23FDB37B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AA55A-9418-0088-FA48-CE4C4419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E54D-16A6-4F2F-AED7-D7E44DC59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2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8D44-4623-50E6-8490-11060033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05EDB-D269-276E-F588-0CBA200DE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5D4E6-E7ED-7CA1-038B-B7359F67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27C49-5B68-5439-4542-F74278B2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2F2-4D71-4C67-8E8A-32497349E2DB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3DBFD-5FE8-2504-DB44-61032D02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61BBD-2B75-ABA4-6570-5895E346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E54D-16A6-4F2F-AED7-D7E44DC59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7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C941D-F306-2241-2758-8F90CA08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CCCC-97CE-1495-7237-F1AC0F24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5B5F-4A81-FDC6-BAD5-B2B32C570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12F2-4D71-4C67-8E8A-32497349E2DB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C8E9-FE37-1BFA-2A06-F64E82F66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C376-C003-58E1-3C40-7C5A1A4F4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5E54D-16A6-4F2F-AED7-D7E44DC59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8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181FAB-F61C-F0E8-CF19-689BD0DF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0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4A2D2-F1D8-B227-FA50-D7AA1735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120"/>
            <a:ext cx="12192000" cy="63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7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7BE22F-7A0C-0CDE-1063-22BBE5C1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20"/>
            <a:ext cx="12192000" cy="67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8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09D14-8E5F-6194-D1A6-6923110D6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2" y="0"/>
            <a:ext cx="11823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3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50C9C-37FC-931F-4B18-9F63B297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13" y="94961"/>
            <a:ext cx="8916173" cy="6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9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C2A182-2DE5-31C7-F43B-2189C026A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870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3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FBC79-B1AF-06A0-2D87-E7464E815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7" y="0"/>
            <a:ext cx="11609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8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0125E5-8B63-0B45-E045-9D9B7DFF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309"/>
            <a:ext cx="12192000" cy="62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3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64614-5505-716A-F9C9-18737332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215"/>
            <a:ext cx="12192000" cy="52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6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4AE48-8377-6EA0-3ABB-CE55C041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388"/>
            <a:ext cx="12192000" cy="59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8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54E71D-84C5-DB43-6291-41FCEF4E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389"/>
            <a:ext cx="12192000" cy="58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E1DF37-F4B1-1650-EA39-8394E977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1" y="300719"/>
            <a:ext cx="11964437" cy="6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8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833A85-4008-6F6B-91DE-9ECE4330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337"/>
            <a:ext cx="12192000" cy="59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8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DABB3-EB84-EA36-A0F3-6077BF285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68"/>
            <a:ext cx="12192000" cy="652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9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1BC811-3E87-A279-C243-02ADD01F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537"/>
            <a:ext cx="12192000" cy="56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8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B01F14-1289-6A79-9FC3-2AD6A51D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031"/>
            <a:ext cx="12192000" cy="61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5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Mustafa, Shaik</dc:creator>
  <cp:lastModifiedBy>Mustafa, Shaik</cp:lastModifiedBy>
  <cp:revision>1</cp:revision>
  <dcterms:created xsi:type="dcterms:W3CDTF">2022-08-28T18:30:17Z</dcterms:created>
  <dcterms:modified xsi:type="dcterms:W3CDTF">2022-08-28T18:30:20Z</dcterms:modified>
</cp:coreProperties>
</file>