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48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F7A134-4194-4852-97EA-6CB71DC0C9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8944-EB22-40D3-8293-9694171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E5E-F292-4E3A-B8BE-0F093DA42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082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Funding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C21E5-5211-4900-9D7C-A917AA13F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586" y="1873188"/>
            <a:ext cx="10546671" cy="4490205"/>
          </a:xfrm>
        </p:spPr>
        <p:txBody>
          <a:bodyPr>
            <a:normAutofit/>
          </a:bodyPr>
          <a:lstStyle/>
          <a:p>
            <a:r>
              <a:rPr lang="en-US" dirty="0"/>
              <a:t>Faculty: </a:t>
            </a:r>
            <a:r>
              <a:rPr lang="en-US" b="1" dirty="0"/>
              <a:t>DR. MD. RAZIB HAYAT KHAN</a:t>
            </a:r>
            <a:br>
              <a:rPr lang="en-US" dirty="0"/>
            </a:br>
            <a:r>
              <a:rPr lang="en-US" dirty="0"/>
              <a:t>Course: Software Engineering</a:t>
            </a:r>
            <a:br>
              <a:rPr lang="en-US" dirty="0"/>
            </a:br>
            <a:r>
              <a:rPr lang="en-US" dirty="0"/>
              <a:t>Sec: E</a:t>
            </a:r>
            <a:br>
              <a:rPr lang="en-US" dirty="0"/>
            </a:br>
            <a:r>
              <a:rPr lang="en-US" dirty="0"/>
              <a:t>Group: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D9174F-F3C4-444B-9F9B-34985687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16585"/>
              </p:ext>
            </p:extLst>
          </p:nvPr>
        </p:nvGraphicFramePr>
        <p:xfrm>
          <a:off x="1180730" y="3429000"/>
          <a:ext cx="6782541" cy="244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827">
                  <a:extLst>
                    <a:ext uri="{9D8B030D-6E8A-4147-A177-3AD203B41FA5}">
                      <a16:colId xmlns:a16="http://schemas.microsoft.com/office/drawing/2014/main" val="4124349575"/>
                    </a:ext>
                  </a:extLst>
                </a:gridCol>
                <a:gridCol w="3376714">
                  <a:extLst>
                    <a:ext uri="{9D8B030D-6E8A-4147-A177-3AD203B41FA5}">
                      <a16:colId xmlns:a16="http://schemas.microsoft.com/office/drawing/2014/main" val="3394106979"/>
                    </a:ext>
                  </a:extLst>
                </a:gridCol>
              </a:tblGrid>
              <a:tr h="48960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79655"/>
                  </a:ext>
                </a:extLst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Arifur Rahman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18-38852-3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36047"/>
                  </a:ext>
                </a:extLst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Atanu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Rudra Joy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18-38876-3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2090"/>
                  </a:ext>
                </a:extLst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Md Nabil Hossain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18-38585-2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11644"/>
                  </a:ext>
                </a:extLst>
              </a:tr>
              <a:tr h="4896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Abdullah Al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Maksud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18-38582-2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7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7E9B-722A-47B0-87FB-A02AEEC7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 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7FA0C18F-76D8-4E6B-BA21-ADA87DF90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509204"/>
            <a:ext cx="5932243" cy="45398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EDE0A8-516C-41DB-B53D-723DCF4B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53" y="1509204"/>
            <a:ext cx="4852172" cy="45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967E-BCD1-42C5-8A02-256D1C92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0" y="59959"/>
            <a:ext cx="9404723" cy="1400530"/>
          </a:xfrm>
        </p:spPr>
        <p:txBody>
          <a:bodyPr/>
          <a:lstStyle/>
          <a:p>
            <a:r>
              <a:rPr lang="en-US" dirty="0"/>
              <a:t>Budget Estimation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CEDB-7FD2-4323-9CEF-FFB3704C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8" y="870012"/>
            <a:ext cx="4643020" cy="53783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COCOMO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SLOC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=14,000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Effort= PM =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Coefficient </a:t>
            </a:r>
            <a:r>
              <a:rPr lang="en-US" sz="12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&lt;Effort Factor&gt;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(SLOC/1000)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2.4*(12,000/1000)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1.05</a:t>
            </a:r>
            <a:endParaRPr lang="en-US" sz="1200" baseline="30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2.4(12)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1.05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33 person-months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Development time = DM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2.50 * (PM)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=2.50*(33)</a:t>
            </a:r>
            <a:r>
              <a:rPr lang="en-US" sz="1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0.38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=10 months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Required Number of people 	= ST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 = PM/DM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 = 33/10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 = 4 members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 person 10 months = 305 (205 working days)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Hours 		     =205*8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	     =1640 hours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B9320-4E3B-4B3C-B4FB-C8D799D0ECD5}"/>
              </a:ext>
            </a:extLst>
          </p:cNvPr>
          <p:cNvSpPr txBox="1"/>
          <p:nvPr/>
        </p:nvSpPr>
        <p:spPr>
          <a:xfrm>
            <a:off x="3630967" y="1079840"/>
            <a:ext cx="4292352" cy="5567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Budget Estimation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Salary = 13,00,000/1,640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= 793 Taka/hour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Salary = 13,00,000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Requirement analysis = 15 days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        	 =15*8 =120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Charge = 120*305 =36600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Utilities = 18,000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Maintenance = 8 months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  = 8*10 hours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  = 80 hours *1000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         = 80000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and Hardware = 160000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Office rent expense       = 1,80,000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Electricity 		           =30000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cost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13,00,000 +36600 +18000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+80000+160000 +180000+ 30000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=1804600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=18,05,000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6EB54-61ED-4737-B401-FE92305184C7}"/>
              </a:ext>
            </a:extLst>
          </p:cNvPr>
          <p:cNvSpPr txBox="1"/>
          <p:nvPr/>
        </p:nvSpPr>
        <p:spPr>
          <a:xfrm>
            <a:off x="7528264" y="2466494"/>
            <a:ext cx="3204839" cy="137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Profit margin will be 10% of the total cost.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Profit Margin = 18,05,000 * 10%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= 1,80,500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Bill will be (18,05,000 + 1,80,500) Taka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= 19,85,500 Taka       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7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DCA6-3C17-4F7C-A3CA-29AC56B4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EF4C-C6AA-4349-930A-09C261AB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ea typeface="Times New Roman" panose="02020603050405020304" pitchFamily="18" charset="0"/>
                <a:cs typeface="Calibri" panose="020F0502020204030204" pitchFamily="34" charset="0"/>
              </a:rPr>
              <a:t>The relevance of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Does the project have a clear target market or audience?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Does the team demonstrate a thorough understanding of the need, problem or opportunity, including evidence of research into the need, problem or opportunity?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the project’s purpose and basic functionality easily understood?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value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E77F-0C77-4094-8DA9-C6234B9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3835-E1BB-4FFC-9FDE-FFB468DE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17576"/>
            <a:ext cx="11242068" cy="433082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Idea generation: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we got the idea?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purpose of the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2DB0-042E-4223-BB45-D9260CE8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30ACC-5B9E-454D-BD36-A2429C71B4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8" y="1606221"/>
            <a:ext cx="9960745" cy="43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768D-C10D-4262-B5B1-661CCCD2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01FBA-F4EE-45C2-B04F-3A14CEBD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D1B1F-4FF4-4216-BE4E-B17040BF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53248"/>
            <a:ext cx="5568900" cy="4316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FEDFD-11C2-4644-8321-2445A820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12" y="1853248"/>
            <a:ext cx="5539022" cy="43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2D3F-97F7-43A4-9207-D93EB8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Design</a:t>
            </a:r>
          </a:p>
        </p:txBody>
      </p:sp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2E0EC6-DAD0-4E46-8ED2-80344A226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4" y="1283069"/>
            <a:ext cx="2317818" cy="1708552"/>
          </a:xfr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4936F6-7770-41A7-ADC2-3E77569C5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00" y="1283068"/>
            <a:ext cx="2317819" cy="17085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9770BC-3E7A-4384-9EBE-672F51D6B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12" y="1245637"/>
            <a:ext cx="2428593" cy="1745983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B831D5-3DBB-45C8-8797-A005BD4BF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52" y="1283068"/>
            <a:ext cx="2428593" cy="1745983"/>
          </a:xfrm>
          <a:prstGeom prst="rect">
            <a:avLst/>
          </a:prstGeom>
        </p:spPr>
      </p:pic>
      <p:pic>
        <p:nvPicPr>
          <p:cNvPr id="7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F41A18D-1E22-4E39-BF83-FBFAEC259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6" y="3429000"/>
            <a:ext cx="2357956" cy="170855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23D6CC-6C1A-4337-A4AB-C9658D197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00" y="3429001"/>
            <a:ext cx="2348055" cy="1708552"/>
          </a:xfrm>
          <a:prstGeom prst="rect">
            <a:avLst/>
          </a:prstGeom>
        </p:spPr>
      </p:pic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2DB03C2-3C7A-426B-A1D8-BC427E658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23" y="3429000"/>
            <a:ext cx="2287582" cy="1706812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9E8C68-A183-4F62-9CC2-51F4C3404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52" y="3429000"/>
            <a:ext cx="2365955" cy="1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1CED-2290-4A3E-BCDC-9237BD05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92298D-133A-4246-9413-E634A9C1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7" y="1853248"/>
            <a:ext cx="2703198" cy="462180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2F0BD6-AFFA-4952-9C31-D3731AD51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89" y="1853248"/>
            <a:ext cx="6485885" cy="194627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E75426-DB58-40B5-8A5B-E4126AF6B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88" y="3888419"/>
            <a:ext cx="6485885" cy="25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B2D64837-90FF-443E-A45C-07EAEBEB0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643467"/>
            <a:ext cx="9258299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2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1C26-6BA6-4122-AC7C-D5B519B7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br>
              <a:rPr lang="en-US" dirty="0"/>
            </a:br>
            <a:r>
              <a:rPr lang="en-US" sz="3200" u="sng" dirty="0"/>
              <a:t>Push Code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39EEE34-FB25-4CA4-8684-2B83A4BF5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r="-51" b="4733"/>
          <a:stretch/>
        </p:blipFill>
        <p:spPr>
          <a:xfrm>
            <a:off x="646111" y="1769357"/>
            <a:ext cx="5925233" cy="3473761"/>
          </a:xfrm>
        </p:spPr>
      </p:pic>
      <p:pic>
        <p:nvPicPr>
          <p:cNvPr id="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BA0CC5-F322-450B-B0D9-CDF117A7A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0" y="3825749"/>
            <a:ext cx="5310285" cy="2881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04EFF9-CF18-47DD-BFB8-EA102DB8D7CF}"/>
              </a:ext>
            </a:extLst>
          </p:cNvPr>
          <p:cNvSpPr txBox="1"/>
          <p:nvPr/>
        </p:nvSpPr>
        <p:spPr>
          <a:xfrm>
            <a:off x="7172588" y="3136612"/>
            <a:ext cx="39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Online Depository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4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C805-ADA7-4EC4-9A19-D7ACBF5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C0A27-37A1-4BED-B487-7B964E7022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033" y="1660124"/>
            <a:ext cx="10049522" cy="4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383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Wingdings</vt:lpstr>
      <vt:lpstr>Wingdings 3</vt:lpstr>
      <vt:lpstr>Ion</vt:lpstr>
      <vt:lpstr>Project Funding Opportunity</vt:lpstr>
      <vt:lpstr>Introduction</vt:lpstr>
      <vt:lpstr>Use Case Diagram</vt:lpstr>
      <vt:lpstr>Activity Diagram</vt:lpstr>
      <vt:lpstr>Mock Design</vt:lpstr>
      <vt:lpstr>JIRA</vt:lpstr>
      <vt:lpstr>PowerPoint Presentation</vt:lpstr>
      <vt:lpstr>GITHUB Push Code</vt:lpstr>
      <vt:lpstr>UML Class Diagram</vt:lpstr>
      <vt:lpstr>Project Scheduling </vt:lpstr>
      <vt:lpstr>Budget Estimation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Funding Opportunity</dc:title>
  <dc:creator>Nicole Delgado</dc:creator>
  <cp:lastModifiedBy>Nicole Delgado</cp:lastModifiedBy>
  <cp:revision>20</cp:revision>
  <dcterms:created xsi:type="dcterms:W3CDTF">2020-12-09T16:43:21Z</dcterms:created>
  <dcterms:modified xsi:type="dcterms:W3CDTF">2020-12-13T22:18:08Z</dcterms:modified>
</cp:coreProperties>
</file>