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06" y="613766"/>
            <a:ext cx="8684986" cy="953861"/>
          </a:xfrm>
        </p:spPr>
        <p:txBody>
          <a:bodyPr>
            <a:normAutofit fontScale="90000"/>
          </a:bodyPr>
          <a:lstStyle/>
          <a:p>
            <a:r>
              <a:rPr lang="en-US" b="1"/>
              <a:t>STORE MANAGER:Keep Track Of Inventory </a:t>
            </a:r>
            <a:endParaRPr b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66D870-047F-F9CA-89F0-6A4DA2310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1633764" y="1962601"/>
            <a:ext cx="5876472" cy="1260928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/>
              <a:t>TEAM LEADER:H. ABDUL RAHIM
rahimking271@gmail.com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E120C-211F-55E0-8D73-BF72F8924344}"/>
              </a:ext>
            </a:extLst>
          </p:cNvPr>
          <p:cNvSpPr txBox="1"/>
          <p:nvPr/>
        </p:nvSpPr>
        <p:spPr>
          <a:xfrm>
            <a:off x="1633764" y="3735978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Team Members: </a:t>
            </a:r>
          </a:p>
          <a:p>
            <a:r>
              <a:rPr lang="en-US"/>
              <a:t>B.GNANAPRAKASH</a:t>
            </a:r>
          </a:p>
          <a:p>
            <a:r>
              <a:rPr lang="en-US"/>
              <a:t>gnanaprakash6382989@gmail.com</a:t>
            </a:r>
          </a:p>
          <a:p>
            <a:r>
              <a:rPr lang="en-US"/>
              <a:t>V. GUHAN</a:t>
            </a:r>
          </a:p>
          <a:p>
            <a:r>
              <a:rPr lang="en-US"/>
              <a:t>guhanpoovai2007@gmail.com</a:t>
            </a:r>
          </a:p>
          <a:p>
            <a:r>
              <a:rPr lang="en-US"/>
              <a:t>I.SUGANDHAN</a:t>
            </a:r>
          </a:p>
          <a:p>
            <a:r>
              <a:rPr lang="en-US"/>
              <a:t>sugandhan2005@gmail.com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84AD2D4-99F8-1420-8CEC-2B856D4902FD}"/>
              </a:ext>
            </a:extLst>
          </p:cNvPr>
          <p:cNvSpPr/>
          <p:nvPr/>
        </p:nvSpPr>
        <p:spPr>
          <a:xfrm>
            <a:off x="-326571" y="-517070"/>
            <a:ext cx="9797141" cy="7810500"/>
          </a:xfrm>
          <a:prstGeom prst="fram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Landing Page</a:t>
            </a:r>
          </a:p>
          <a:p>
            <a:r>
              <a:t>Admin Dashboard</a:t>
            </a:r>
          </a:p>
          <a:p>
            <a:r>
              <a:t>Inventory Page</a:t>
            </a:r>
          </a:p>
          <a:p>
            <a:r>
              <a:t>Reports &amp; Analytics</a:t>
            </a:r>
          </a:p>
          <a:p>
            <a:r>
              <a:t>(Add screenshots here if available)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FFB302AD-824D-8225-BF7B-ED44CE485FBA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Manual testing during milestones</a:t>
            </a:r>
          </a:p>
          <a:p>
            <a:r>
              <a:t>Tools: Postman, Chrome Dev Tools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3BB1C7E-EB13-F881-A56A-624DACACD7B6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Limited analytics</a:t>
            </a:r>
          </a:p>
          <a:p>
            <a:r>
              <a:t>Only single store supported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5655B33E-C022-DD60-4013-4F0C83B81F5C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Barcode scanner integration</a:t>
            </a:r>
          </a:p>
          <a:p>
            <a:r>
              <a:t>Multi-store management</a:t>
            </a:r>
          </a:p>
          <a:p>
            <a:r>
              <a:t>Mobile app support</a:t>
            </a:r>
          </a:p>
          <a:p>
            <a:r>
              <a:t>Auto purchase order generation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6E639A1B-E117-2386-EFB2-87DDA17DF4C7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Questions?</a:t>
            </a:r>
          </a:p>
          <a:p>
            <a:r>
              <a:rPr dirty="0"/>
              <a:t>Contact:</a:t>
            </a:r>
            <a:r>
              <a:rPr lang="en-US" dirty="0"/>
              <a:t>[TEAM LEADER:H. ABDUL RAHIM</a:t>
            </a:r>
          </a:p>
          <a:p>
            <a:r>
              <a:rPr lang="en-US"/>
              <a:t>                  rahimking271@gmail.com]</a:t>
            </a:r>
            <a:endParaRPr dirty="0"/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9D5EAC0-6061-C71B-569C-467C1642D613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748497-A12D-CD22-018E-81843DF64FFB}"/>
              </a:ext>
            </a:extLst>
          </p:cNvPr>
          <p:cNvCxnSpPr>
            <a:cxnSpLocks/>
          </p:cNvCxnSpPr>
          <p:nvPr/>
        </p:nvCxnSpPr>
        <p:spPr>
          <a:xfrm>
            <a:off x="1922926" y="5805714"/>
            <a:ext cx="5243503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Inventory management made simple and efficient</a:t>
            </a:r>
          </a:p>
          <a:p>
            <a:r>
              <a:t>Helps store owners track stock, sales &amp; purchases</a:t>
            </a:r>
          </a:p>
          <a:p>
            <a:r>
              <a:t>Reduces overstocking/shortages</a:t>
            </a:r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6044270B-A8F2-2524-AC33-6E1C1A8B9ED5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Purpose: Manage and monitor inventory in real-time</a:t>
            </a:r>
          </a:p>
          <a:p>
            <a:r>
              <a:t>Features:</a:t>
            </a:r>
          </a:p>
          <a:p>
            <a:r>
              <a:t>- Product management (Add/Update/Delete)</a:t>
            </a:r>
          </a:p>
          <a:p>
            <a:r>
              <a:t>- Category-wise stock tracking</a:t>
            </a:r>
          </a:p>
          <a:p>
            <a:r>
              <a:t>- Low stock alerts</a:t>
            </a:r>
          </a:p>
          <a:p>
            <a:r>
              <a:t>- Sales &amp; purchase records</a:t>
            </a:r>
          </a:p>
          <a:p>
            <a:r>
              <a:t>- Secure admin control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EDF52379-C6F4-4FF2-AD79-6C1BE82718F9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React.js with Bootstrap / Material UI</a:t>
            </a:r>
          </a:p>
          <a:p>
            <a:r>
              <a:t>Backend: Node.js + Express.js</a:t>
            </a:r>
          </a:p>
          <a:p>
            <a:r>
              <a:t>Database: MongoDB</a:t>
            </a:r>
          </a:p>
          <a:p>
            <a:r>
              <a:t>User → Frontend → Backend → Database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A2DCE688-F951-9F91-D00C-48473A65E62F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Tools: Node.js, MongoDB, React.js, Express.js, Git, VS Code</a:t>
            </a:r>
          </a:p>
          <a:p>
            <a:r>
              <a:t>Steps:</a:t>
            </a:r>
          </a:p>
          <a:p>
            <a:r>
              <a:t>1. Clone repository</a:t>
            </a:r>
          </a:p>
          <a:p>
            <a:r>
              <a:t>2. Install client &amp; server dependencies</a:t>
            </a:r>
          </a:p>
          <a:p>
            <a:r>
              <a:t>3. Run backend &amp; frontend servers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D944787-8A75-94AC-A189-A176F06B59EB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Store-Manager/</a:t>
            </a:r>
          </a:p>
          <a:p>
            <a:r>
              <a:t> ├── client/   (React frontend)</a:t>
            </a:r>
          </a:p>
          <a:p>
            <a:r>
              <a:t> └── server/   (Node.js backend)</a:t>
            </a:r>
          </a:p>
          <a:p>
            <a:r>
              <a:t>     ├── routes/</a:t>
            </a:r>
          </a:p>
          <a:p>
            <a:r>
              <a:t>     ├── models/</a:t>
            </a:r>
          </a:p>
          <a:p>
            <a:r>
              <a:t>     └── controllers/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41297147-0F60-B659-E97A-6FD1AD342575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cd client → npm start</a:t>
            </a:r>
          </a:p>
          <a:p>
            <a:r>
              <a:t>Backend: cd server → npm start</a:t>
            </a:r>
          </a:p>
          <a:p>
            <a:r>
              <a:t>Access: http://localhost:3000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A4D2DB9-F63D-FC75-1B08-38C18B64D51A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/api/user/register → User Registration</a:t>
            </a:r>
          </a:p>
          <a:p>
            <a:r>
              <a:t>/api/user/login → User Login</a:t>
            </a:r>
          </a:p>
          <a:p>
            <a:r>
              <a:t>/api/products/create → Add Product</a:t>
            </a:r>
          </a:p>
          <a:p>
            <a:r>
              <a:t>/api/products/list → View Products</a:t>
            </a:r>
          </a:p>
          <a:p>
            <a:r>
              <a:t>/api/inventory/alerts → Stock Alerts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1EC6427F-B905-6985-2FB6-EE36BE8BE502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JWT-based login system</a:t>
            </a:r>
          </a:p>
          <a:p>
            <a:r>
              <a:t>Middleware for private routes</a:t>
            </a:r>
          </a:p>
          <a:p>
            <a:r>
              <a:t>Secure data access</a:t>
            </a:r>
          </a:p>
        </p:txBody>
      </p:sp>
      <p:sp>
        <p:nvSpPr>
          <p:cNvPr id="5" name="Frame 4">
            <a:extLst>
              <a:ext uri="{FF2B5EF4-FFF2-40B4-BE49-F238E27FC236}">
                <a16:creationId xmlns:a16="http://schemas.microsoft.com/office/drawing/2014/main" id="{0C90A528-E686-8919-67BA-417FE3457478}"/>
              </a:ext>
            </a:extLst>
          </p:cNvPr>
          <p:cNvSpPr/>
          <p:nvPr/>
        </p:nvSpPr>
        <p:spPr>
          <a:xfrm>
            <a:off x="-739410" y="-511707"/>
            <a:ext cx="10571668" cy="7881413"/>
          </a:xfrm>
          <a:prstGeom prst="fram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STORE MANAGER:Keep Track Of Inventory </vt:lpstr>
      <vt:lpstr>Introduction</vt:lpstr>
      <vt:lpstr>Project Overview</vt:lpstr>
      <vt:lpstr>System Architecture</vt:lpstr>
      <vt:lpstr>Setup Instructions</vt:lpstr>
      <vt:lpstr>Folder Structure</vt:lpstr>
      <vt:lpstr>Running the Application</vt:lpstr>
      <vt:lpstr>API Documentation</vt:lpstr>
      <vt:lpstr>Authentication</vt:lpstr>
      <vt:lpstr>User Interface (UI)</vt:lpstr>
      <vt:lpstr>Testing</vt:lpstr>
      <vt:lpstr>Known Issues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 MANAGER:Keep Track Of Inventory </dc:title>
  <dc:subject/>
  <dc:creator/>
  <cp:keywords/>
  <dc:description>generated using python-pptx</dc:description>
  <cp:lastModifiedBy>Sugandhan I</cp:lastModifiedBy>
  <cp:revision>6</cp:revision>
  <dcterms:created xsi:type="dcterms:W3CDTF">2013-01-27T09:14:16Z</dcterms:created>
  <dcterms:modified xsi:type="dcterms:W3CDTF">2025-09-18T14:18:34Z</dcterms:modified>
  <cp:category/>
</cp:coreProperties>
</file>