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12/18/2019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2578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12/18/2019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3218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12/18/2019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427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12/18/2019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909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12/18/2019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9481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12/18/2019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422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12/18/2019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7867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12/18/2019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42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12/18/2019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0738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12/18/2019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663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12/18/2019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901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12/18/2019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89721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8" r:id="rId5"/>
    <p:sldLayoutId id="2147483692" r:id="rId6"/>
    <p:sldLayoutId id="2147483693" r:id="rId7"/>
    <p:sldLayoutId id="2147483694" r:id="rId8"/>
    <p:sldLayoutId id="2147483697" r:id="rId9"/>
    <p:sldLayoutId id="2147483695" r:id="rId10"/>
    <p:sldLayoutId id="2147483696"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3">
            <a:extLst>
              <a:ext uri="{FF2B5EF4-FFF2-40B4-BE49-F238E27FC236}">
                <a16:creationId xmlns:a16="http://schemas.microsoft.com/office/drawing/2014/main" id="{8342F175-1025-4B06-ACC5-D9AE718445C6}"/>
              </a:ext>
            </a:extLst>
          </p:cNvPr>
          <p:cNvPicPr>
            <a:picLocks noChangeAspect="1"/>
          </p:cNvPicPr>
          <p:nvPr/>
        </p:nvPicPr>
        <p:blipFill rotWithShape="1">
          <a:blip r:embed="rId2"/>
          <a:srcRect l="22872" r="3574" b="-1"/>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23160B8-721C-498B-BCC4-6924D1E852AF}"/>
              </a:ext>
            </a:extLst>
          </p:cNvPr>
          <p:cNvSpPr>
            <a:spLocks noGrp="1"/>
          </p:cNvSpPr>
          <p:nvPr>
            <p:ph type="ctrTitle"/>
          </p:nvPr>
        </p:nvSpPr>
        <p:spPr>
          <a:xfrm>
            <a:off x="8047939" y="0"/>
            <a:ext cx="3383280" cy="3490400"/>
          </a:xfrm>
        </p:spPr>
        <p:txBody>
          <a:bodyPr>
            <a:normAutofit fontScale="90000"/>
          </a:bodyPr>
          <a:lstStyle/>
          <a:p>
            <a:r>
              <a:rPr lang="en-US" sz="5400" dirty="0">
                <a:solidFill>
                  <a:srgbClr val="FFFFFF"/>
                </a:solidFill>
              </a:rPr>
              <a:t>Sports</a:t>
            </a:r>
            <a:br>
              <a:rPr lang="en-US" sz="5400" dirty="0">
                <a:solidFill>
                  <a:srgbClr val="FFFFFF"/>
                </a:solidFill>
              </a:rPr>
            </a:br>
            <a:r>
              <a:rPr lang="en-US" sz="5400" dirty="0">
                <a:solidFill>
                  <a:srgbClr val="FFFFFF"/>
                </a:solidFill>
              </a:rPr>
              <a:t>scores and statistics web app</a:t>
            </a:r>
            <a:br>
              <a:rPr lang="en-US" sz="5400" dirty="0">
                <a:solidFill>
                  <a:srgbClr val="FFFFFF"/>
                </a:solidFill>
              </a:rPr>
            </a:br>
            <a:endParaRPr lang="en-US" sz="5400" dirty="0">
              <a:solidFill>
                <a:srgbClr val="FFFFFF"/>
              </a:solidFill>
            </a:endParaRPr>
          </a:p>
        </p:txBody>
      </p:sp>
      <p:sp>
        <p:nvSpPr>
          <p:cNvPr id="3" name="Subtitle 2">
            <a:extLst>
              <a:ext uri="{FF2B5EF4-FFF2-40B4-BE49-F238E27FC236}">
                <a16:creationId xmlns:a16="http://schemas.microsoft.com/office/drawing/2014/main" id="{6CA54D97-7446-4EB5-9803-A2EB4F56BB02}"/>
              </a:ext>
            </a:extLst>
          </p:cNvPr>
          <p:cNvSpPr>
            <a:spLocks noGrp="1"/>
          </p:cNvSpPr>
          <p:nvPr>
            <p:ph type="subTitle" idx="1"/>
          </p:nvPr>
        </p:nvSpPr>
        <p:spPr>
          <a:xfrm>
            <a:off x="8185922" y="3947422"/>
            <a:ext cx="3954663" cy="2453555"/>
          </a:xfrm>
        </p:spPr>
        <p:txBody>
          <a:bodyPr>
            <a:normAutofit/>
          </a:bodyPr>
          <a:lstStyle/>
          <a:p>
            <a:r>
              <a:rPr lang="en-US" sz="1800" dirty="0">
                <a:solidFill>
                  <a:srgbClr val="FFFFFF"/>
                </a:solidFill>
              </a:rPr>
              <a:t>Student: RAHMAN MD MOSTAFIZUR</a:t>
            </a:r>
          </a:p>
          <a:p>
            <a:r>
              <a:rPr lang="en-US" sz="1800" dirty="0">
                <a:solidFill>
                  <a:srgbClr val="FFFFFF"/>
                </a:solidFill>
              </a:rPr>
              <a:t>SID NUM:2017002114</a:t>
            </a:r>
          </a:p>
          <a:p>
            <a:r>
              <a:rPr lang="en-US" sz="1800" dirty="0">
                <a:solidFill>
                  <a:srgbClr val="FFFFFF"/>
                </a:solidFill>
              </a:rPr>
              <a:t>Supervised BY TEACHER</a:t>
            </a:r>
          </a:p>
          <a:p>
            <a:r>
              <a:rPr lang="en-US" sz="1800" dirty="0">
                <a:solidFill>
                  <a:srgbClr val="FFFFFF"/>
                </a:solidFill>
              </a:rPr>
              <a:t> ZHU SHAOJUN</a:t>
            </a:r>
          </a:p>
          <a:p>
            <a:endParaRPr lang="en-US" sz="1800" dirty="0">
              <a:solidFill>
                <a:srgbClr val="FFFFFF"/>
              </a:solidFill>
            </a:endParaRP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33094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C021-6171-42F1-9379-05C98C737AEC}"/>
              </a:ext>
            </a:extLst>
          </p:cNvPr>
          <p:cNvSpPr>
            <a:spLocks noGrp="1"/>
          </p:cNvSpPr>
          <p:nvPr>
            <p:ph type="title"/>
          </p:nvPr>
        </p:nvSpPr>
        <p:spPr/>
        <p:txBody>
          <a:bodyPr>
            <a:normAutofit/>
          </a:bodyPr>
          <a:lstStyle/>
          <a:p>
            <a:r>
              <a:rPr lang="en-US" sz="2000" dirty="0"/>
              <a:t>BLOG PAGE:</a:t>
            </a:r>
          </a:p>
        </p:txBody>
      </p:sp>
      <p:pic>
        <p:nvPicPr>
          <p:cNvPr id="5" name="Content Placeholder 4">
            <a:extLst>
              <a:ext uri="{FF2B5EF4-FFF2-40B4-BE49-F238E27FC236}">
                <a16:creationId xmlns:a16="http://schemas.microsoft.com/office/drawing/2014/main" id="{D202F48A-00E4-41A6-B6D5-8E3DE9222E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629854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5757B-9CA4-4564-88CD-6D33E0EB8C4A}"/>
              </a:ext>
            </a:extLst>
          </p:cNvPr>
          <p:cNvSpPr>
            <a:spLocks noGrp="1"/>
          </p:cNvSpPr>
          <p:nvPr>
            <p:ph type="title"/>
          </p:nvPr>
        </p:nvSpPr>
        <p:spPr/>
        <p:txBody>
          <a:bodyPr>
            <a:normAutofit/>
          </a:bodyPr>
          <a:lstStyle/>
          <a:p>
            <a:r>
              <a:rPr lang="en-US" sz="2000" dirty="0"/>
              <a:t>REGISTER PAGE:</a:t>
            </a:r>
          </a:p>
        </p:txBody>
      </p:sp>
      <p:pic>
        <p:nvPicPr>
          <p:cNvPr id="5" name="Content Placeholder 4">
            <a:extLst>
              <a:ext uri="{FF2B5EF4-FFF2-40B4-BE49-F238E27FC236}">
                <a16:creationId xmlns:a16="http://schemas.microsoft.com/office/drawing/2014/main" id="{9DA691F1-BEE2-4CEC-B397-1EF0E41BFC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213624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72FA-1CFB-49BB-A2BD-737D70A1E3F2}"/>
              </a:ext>
            </a:extLst>
          </p:cNvPr>
          <p:cNvSpPr>
            <a:spLocks noGrp="1"/>
          </p:cNvSpPr>
          <p:nvPr>
            <p:ph type="title"/>
          </p:nvPr>
        </p:nvSpPr>
        <p:spPr/>
        <p:txBody>
          <a:bodyPr>
            <a:normAutofit/>
          </a:bodyPr>
          <a:lstStyle/>
          <a:p>
            <a:r>
              <a:rPr lang="en-US" sz="2000" dirty="0"/>
              <a:t>SUCCESSFUL REGISTRATION MASSEGE:</a:t>
            </a:r>
          </a:p>
        </p:txBody>
      </p:sp>
      <p:pic>
        <p:nvPicPr>
          <p:cNvPr id="5" name="Content Placeholder 4">
            <a:extLst>
              <a:ext uri="{FF2B5EF4-FFF2-40B4-BE49-F238E27FC236}">
                <a16:creationId xmlns:a16="http://schemas.microsoft.com/office/drawing/2014/main" id="{3F1800C0-7525-4AF2-BEC7-47CA610ECB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4132830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E5B5D-5D9D-4B0A-860E-F100384B066F}"/>
              </a:ext>
            </a:extLst>
          </p:cNvPr>
          <p:cNvSpPr>
            <a:spLocks noGrp="1"/>
          </p:cNvSpPr>
          <p:nvPr>
            <p:ph type="title"/>
          </p:nvPr>
        </p:nvSpPr>
        <p:spPr/>
        <p:txBody>
          <a:bodyPr>
            <a:normAutofit/>
          </a:bodyPr>
          <a:lstStyle/>
          <a:p>
            <a:r>
              <a:rPr lang="en-US" sz="2000" dirty="0"/>
              <a:t>LOGIN PAGE:</a:t>
            </a:r>
          </a:p>
        </p:txBody>
      </p:sp>
      <p:pic>
        <p:nvPicPr>
          <p:cNvPr id="5" name="Content Placeholder 4">
            <a:extLst>
              <a:ext uri="{FF2B5EF4-FFF2-40B4-BE49-F238E27FC236}">
                <a16:creationId xmlns:a16="http://schemas.microsoft.com/office/drawing/2014/main" id="{3C58670B-FBE0-499D-A68B-B3D55078D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249315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701F6-B899-4507-BF66-DC879FEE2449}"/>
              </a:ext>
            </a:extLst>
          </p:cNvPr>
          <p:cNvSpPr>
            <a:spLocks noGrp="1"/>
          </p:cNvSpPr>
          <p:nvPr>
            <p:ph type="title"/>
          </p:nvPr>
        </p:nvSpPr>
        <p:spPr/>
        <p:txBody>
          <a:bodyPr>
            <a:normAutofit/>
          </a:bodyPr>
          <a:lstStyle/>
          <a:p>
            <a:r>
              <a:rPr lang="en-US" sz="2000" dirty="0"/>
              <a:t>SUCCESSFUL LOGIN:</a:t>
            </a:r>
          </a:p>
        </p:txBody>
      </p:sp>
      <p:pic>
        <p:nvPicPr>
          <p:cNvPr id="5" name="Content Placeholder 4">
            <a:extLst>
              <a:ext uri="{FF2B5EF4-FFF2-40B4-BE49-F238E27FC236}">
                <a16:creationId xmlns:a16="http://schemas.microsoft.com/office/drawing/2014/main" id="{1AFA9333-5888-492B-B054-63E9847C8A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2241567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43AC-9E3C-4DC3-9E57-5C77827286AF}"/>
              </a:ext>
            </a:extLst>
          </p:cNvPr>
          <p:cNvSpPr>
            <a:spLocks noGrp="1"/>
          </p:cNvSpPr>
          <p:nvPr>
            <p:ph type="title"/>
          </p:nvPr>
        </p:nvSpPr>
        <p:spPr/>
        <p:txBody>
          <a:bodyPr>
            <a:normAutofit/>
          </a:bodyPr>
          <a:lstStyle/>
          <a:p>
            <a:r>
              <a:rPr lang="en-US" sz="2000" dirty="0"/>
              <a:t>UPDATE INFORMATION:</a:t>
            </a:r>
          </a:p>
        </p:txBody>
      </p:sp>
      <p:pic>
        <p:nvPicPr>
          <p:cNvPr id="5" name="Content Placeholder 4">
            <a:extLst>
              <a:ext uri="{FF2B5EF4-FFF2-40B4-BE49-F238E27FC236}">
                <a16:creationId xmlns:a16="http://schemas.microsoft.com/office/drawing/2014/main" id="{50EA5C13-C10D-4F50-A5FD-EA389874AB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944695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D9A3-7A14-4BC1-B17F-5258E0DFF3DF}"/>
              </a:ext>
            </a:extLst>
          </p:cNvPr>
          <p:cNvSpPr>
            <a:spLocks noGrp="1"/>
          </p:cNvSpPr>
          <p:nvPr>
            <p:ph type="title"/>
          </p:nvPr>
        </p:nvSpPr>
        <p:spPr/>
        <p:txBody>
          <a:bodyPr>
            <a:normAutofit/>
          </a:bodyPr>
          <a:lstStyle/>
          <a:p>
            <a:r>
              <a:rPr lang="en-US" sz="2000" dirty="0"/>
              <a:t>UPDATE SUCCSSS:</a:t>
            </a:r>
          </a:p>
        </p:txBody>
      </p:sp>
      <p:pic>
        <p:nvPicPr>
          <p:cNvPr id="5" name="Content Placeholder 4">
            <a:extLst>
              <a:ext uri="{FF2B5EF4-FFF2-40B4-BE49-F238E27FC236}">
                <a16:creationId xmlns:a16="http://schemas.microsoft.com/office/drawing/2014/main" id="{AF587A6B-E004-4F31-8014-82485CCBA4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1667976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90EA-CAE8-40DE-8C06-DB1BFE8EEEEC}"/>
              </a:ext>
            </a:extLst>
          </p:cNvPr>
          <p:cNvSpPr>
            <a:spLocks noGrp="1"/>
          </p:cNvSpPr>
          <p:nvPr>
            <p:ph type="title"/>
          </p:nvPr>
        </p:nvSpPr>
        <p:spPr/>
        <p:txBody>
          <a:bodyPr>
            <a:normAutofit/>
          </a:bodyPr>
          <a:lstStyle/>
          <a:p>
            <a:r>
              <a:rPr lang="en-US" sz="2000" dirty="0"/>
              <a:t>DELETE  ACCOUNT:</a:t>
            </a:r>
          </a:p>
        </p:txBody>
      </p:sp>
      <p:pic>
        <p:nvPicPr>
          <p:cNvPr id="5" name="Content Placeholder 4">
            <a:extLst>
              <a:ext uri="{FF2B5EF4-FFF2-40B4-BE49-F238E27FC236}">
                <a16:creationId xmlns:a16="http://schemas.microsoft.com/office/drawing/2014/main" id="{792D78D7-2BC0-4A66-BC7B-11B8F3E604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220022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BFCE-02A7-4247-AF3D-5B2786ADFCC2}"/>
              </a:ext>
            </a:extLst>
          </p:cNvPr>
          <p:cNvSpPr>
            <a:spLocks noGrp="1"/>
          </p:cNvSpPr>
          <p:nvPr>
            <p:ph type="title"/>
          </p:nvPr>
        </p:nvSpPr>
        <p:spPr/>
        <p:txBody>
          <a:bodyPr>
            <a:normAutofit/>
          </a:bodyPr>
          <a:lstStyle/>
          <a:p>
            <a:r>
              <a:rPr lang="en-US" sz="2000" dirty="0"/>
              <a:t>DELETE:</a:t>
            </a:r>
          </a:p>
        </p:txBody>
      </p:sp>
      <p:pic>
        <p:nvPicPr>
          <p:cNvPr id="5" name="Content Placeholder 4">
            <a:extLst>
              <a:ext uri="{FF2B5EF4-FFF2-40B4-BE49-F238E27FC236}">
                <a16:creationId xmlns:a16="http://schemas.microsoft.com/office/drawing/2014/main" id="{BA191F82-C3DC-417C-8238-AC63E3FFE1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2580952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A8FAA-4D1C-4E41-9E22-5D5EE0B81328}"/>
              </a:ext>
            </a:extLst>
          </p:cNvPr>
          <p:cNvSpPr>
            <a:spLocks noGrp="1"/>
          </p:cNvSpPr>
          <p:nvPr>
            <p:ph type="title"/>
          </p:nvPr>
        </p:nvSpPr>
        <p:spPr/>
        <p:txBody>
          <a:bodyPr>
            <a:normAutofit/>
          </a:bodyPr>
          <a:lstStyle/>
          <a:p>
            <a:r>
              <a:rPr lang="en-US" sz="2000" dirty="0"/>
              <a:t>BLOG POSTING:</a:t>
            </a:r>
          </a:p>
        </p:txBody>
      </p:sp>
      <p:pic>
        <p:nvPicPr>
          <p:cNvPr id="5" name="Content Placeholder 4">
            <a:extLst>
              <a:ext uri="{FF2B5EF4-FFF2-40B4-BE49-F238E27FC236}">
                <a16:creationId xmlns:a16="http://schemas.microsoft.com/office/drawing/2014/main" id="{E770C85C-CE43-42C8-82E9-C49F4B0580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401378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826DB-9939-4B1A-8E07-730969618E5F}"/>
              </a:ext>
            </a:extLst>
          </p:cNvPr>
          <p:cNvSpPr>
            <a:spLocks noGrp="1"/>
          </p:cNvSpPr>
          <p:nvPr>
            <p:ph type="title"/>
          </p:nvPr>
        </p:nvSpPr>
        <p:spPr/>
        <p:txBody>
          <a:bodyPr>
            <a:normAutofit/>
          </a:bodyPr>
          <a:lstStyle/>
          <a:p>
            <a:r>
              <a:rPr lang="en-US" sz="2000" dirty="0">
                <a:latin typeface="Verdana" panose="020B0604030504040204" pitchFamily="34" charset="0"/>
                <a:ea typeface="Verdana" panose="020B0604030504040204" pitchFamily="34" charset="0"/>
              </a:rPr>
              <a:t>The presentation is a part of my 3rd Year Project for the degree of BSc. in Computer Science and technology in the School of information engineering</a:t>
            </a:r>
            <a:br>
              <a:rPr lang="en-US" sz="2000" dirty="0">
                <a:latin typeface="Verdana" panose="020B0604030504040204" pitchFamily="34" charset="0"/>
                <a:ea typeface="Verdana" panose="020B0604030504040204" pitchFamily="34" charset="0"/>
              </a:rPr>
            </a:br>
            <a:r>
              <a:rPr lang="en-US" sz="2000" dirty="0">
                <a:latin typeface="Verdana" panose="020B0604030504040204" pitchFamily="34" charset="0"/>
                <a:ea typeface="Verdana" panose="020B0604030504040204" pitchFamily="34" charset="0"/>
              </a:rPr>
              <a:t>                            HUZHOU UNIVERSITY, CHINA.</a:t>
            </a:r>
          </a:p>
        </p:txBody>
      </p:sp>
      <p:sp>
        <p:nvSpPr>
          <p:cNvPr id="3" name="Content Placeholder 2">
            <a:extLst>
              <a:ext uri="{FF2B5EF4-FFF2-40B4-BE49-F238E27FC236}">
                <a16:creationId xmlns:a16="http://schemas.microsoft.com/office/drawing/2014/main" id="{09B49A32-B913-4C69-B5BD-D9B124110AD4}"/>
              </a:ext>
            </a:extLst>
          </p:cNvPr>
          <p:cNvSpPr>
            <a:spLocks noGrp="1"/>
          </p:cNvSpPr>
          <p:nvPr>
            <p:ph idx="1"/>
          </p:nvPr>
        </p:nvSpPr>
        <p:spPr/>
        <p:txBody>
          <a:bodyPr/>
          <a:lstStyle/>
          <a:p>
            <a:r>
              <a:rPr lang="en-US" dirty="0"/>
              <a:t> </a:t>
            </a:r>
          </a:p>
          <a:p>
            <a:r>
              <a:rPr lang="en-US" dirty="0"/>
              <a:t>My application shows basic information about the different competitions, teams and players. It also shows previous and future games, as well as the league table at the moment for each competition. The additional information I did was to create a next round league table which shows how the league can change in the next round and how much each team can rise or fall in that round, considering the games to be played. I will launch it international as soon as possible. People will able to see live scores, fixtures ,team news, blogs , live games.</a:t>
            </a:r>
          </a:p>
        </p:txBody>
      </p:sp>
    </p:spTree>
    <p:extLst>
      <p:ext uri="{BB962C8B-B14F-4D97-AF65-F5344CB8AC3E}">
        <p14:creationId xmlns:p14="http://schemas.microsoft.com/office/powerpoint/2010/main" val="3393622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D853-000D-42E7-89A4-1646CF8BC0B6}"/>
              </a:ext>
            </a:extLst>
          </p:cNvPr>
          <p:cNvSpPr>
            <a:spLocks noGrp="1"/>
          </p:cNvSpPr>
          <p:nvPr>
            <p:ph type="title"/>
          </p:nvPr>
        </p:nvSpPr>
        <p:spPr/>
        <p:txBody>
          <a:bodyPr>
            <a:normAutofit/>
          </a:bodyPr>
          <a:lstStyle/>
          <a:p>
            <a:r>
              <a:rPr lang="en-US" sz="1800" dirty="0"/>
              <a:t>BLOG:</a:t>
            </a:r>
          </a:p>
        </p:txBody>
      </p:sp>
      <p:pic>
        <p:nvPicPr>
          <p:cNvPr id="5" name="Content Placeholder 4">
            <a:extLst>
              <a:ext uri="{FF2B5EF4-FFF2-40B4-BE49-F238E27FC236}">
                <a16:creationId xmlns:a16="http://schemas.microsoft.com/office/drawing/2014/main" id="{25B4002F-C05C-449B-BA27-4950104D30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1760064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BC285-5E72-406A-80BA-68D39BBB648C}"/>
              </a:ext>
            </a:extLst>
          </p:cNvPr>
          <p:cNvSpPr>
            <a:spLocks noGrp="1"/>
          </p:cNvSpPr>
          <p:nvPr>
            <p:ph type="title"/>
          </p:nvPr>
        </p:nvSpPr>
        <p:spPr/>
        <p:txBody>
          <a:bodyPr>
            <a:normAutofit/>
          </a:bodyPr>
          <a:lstStyle/>
          <a:p>
            <a:r>
              <a:rPr lang="en-US" sz="2000" dirty="0"/>
              <a:t>SUCCESSFUL POST:</a:t>
            </a:r>
          </a:p>
        </p:txBody>
      </p:sp>
      <p:pic>
        <p:nvPicPr>
          <p:cNvPr id="5" name="Content Placeholder 4">
            <a:extLst>
              <a:ext uri="{FF2B5EF4-FFF2-40B4-BE49-F238E27FC236}">
                <a16:creationId xmlns:a16="http://schemas.microsoft.com/office/drawing/2014/main" id="{D914E411-A718-4F69-98D5-C8E3243C2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273551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6573-E7C5-4301-9E0D-7D0BDED72308}"/>
              </a:ext>
            </a:extLst>
          </p:cNvPr>
          <p:cNvSpPr>
            <a:spLocks noGrp="1"/>
          </p:cNvSpPr>
          <p:nvPr>
            <p:ph type="title"/>
          </p:nvPr>
        </p:nvSpPr>
        <p:spPr/>
        <p:txBody>
          <a:bodyPr/>
          <a:lstStyle/>
          <a:p>
            <a:r>
              <a:rPr lang="en-US" dirty="0"/>
              <a:t>TECHNOLOY  USES :</a:t>
            </a:r>
          </a:p>
        </p:txBody>
      </p:sp>
      <p:sp>
        <p:nvSpPr>
          <p:cNvPr id="3" name="Content Placeholder 2">
            <a:extLst>
              <a:ext uri="{FF2B5EF4-FFF2-40B4-BE49-F238E27FC236}">
                <a16:creationId xmlns:a16="http://schemas.microsoft.com/office/drawing/2014/main" id="{2E044469-1AFF-4B75-8B89-9371E1A5C591}"/>
              </a:ext>
            </a:extLst>
          </p:cNvPr>
          <p:cNvSpPr>
            <a:spLocks noGrp="1"/>
          </p:cNvSpPr>
          <p:nvPr>
            <p:ph idx="1"/>
          </p:nvPr>
        </p:nvSpPr>
        <p:spPr/>
        <p:txBody>
          <a:bodyPr/>
          <a:lstStyle/>
          <a:p>
            <a:r>
              <a:rPr lang="en-US" dirty="0"/>
              <a:t>FRONT END:</a:t>
            </a:r>
          </a:p>
          <a:p>
            <a:r>
              <a:rPr lang="en-US" dirty="0"/>
              <a:t>1. Html 5</a:t>
            </a:r>
          </a:p>
          <a:p>
            <a:r>
              <a:rPr lang="en-US" dirty="0"/>
              <a:t>2. CSS 3</a:t>
            </a:r>
          </a:p>
          <a:p>
            <a:r>
              <a:rPr lang="en-US" dirty="0"/>
              <a:t>3.Bootstrap 4</a:t>
            </a:r>
          </a:p>
          <a:p>
            <a:r>
              <a:rPr lang="en-US" dirty="0"/>
              <a:t>4. JavaScript</a:t>
            </a:r>
          </a:p>
          <a:p>
            <a:r>
              <a:rPr lang="en-US" dirty="0"/>
              <a:t>5. </a:t>
            </a:r>
            <a:r>
              <a:rPr lang="en-US" dirty="0" err="1"/>
              <a:t>JQuery</a:t>
            </a:r>
            <a:endParaRPr lang="en-US" dirty="0"/>
          </a:p>
          <a:p>
            <a:endParaRPr lang="en-US" dirty="0"/>
          </a:p>
          <a:p>
            <a:endParaRPr lang="en-US" dirty="0"/>
          </a:p>
        </p:txBody>
      </p:sp>
    </p:spTree>
    <p:extLst>
      <p:ext uri="{BB962C8B-B14F-4D97-AF65-F5344CB8AC3E}">
        <p14:creationId xmlns:p14="http://schemas.microsoft.com/office/powerpoint/2010/main" val="970021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FB026-4A1A-4504-97ED-BE3D55BC9589}"/>
              </a:ext>
            </a:extLst>
          </p:cNvPr>
          <p:cNvSpPr>
            <a:spLocks noGrp="1"/>
          </p:cNvSpPr>
          <p:nvPr>
            <p:ph type="title"/>
          </p:nvPr>
        </p:nvSpPr>
        <p:spPr/>
        <p:txBody>
          <a:bodyPr>
            <a:normAutofit/>
          </a:bodyPr>
          <a:lstStyle/>
          <a:p>
            <a:r>
              <a:rPr lang="en-US" sz="2400" dirty="0"/>
              <a:t>Back end:</a:t>
            </a:r>
          </a:p>
        </p:txBody>
      </p:sp>
      <p:sp>
        <p:nvSpPr>
          <p:cNvPr id="3" name="Content Placeholder 2">
            <a:extLst>
              <a:ext uri="{FF2B5EF4-FFF2-40B4-BE49-F238E27FC236}">
                <a16:creationId xmlns:a16="http://schemas.microsoft.com/office/drawing/2014/main" id="{F8B8763B-8394-4AC0-A507-CD52EE52E7BF}"/>
              </a:ext>
            </a:extLst>
          </p:cNvPr>
          <p:cNvSpPr>
            <a:spLocks noGrp="1"/>
          </p:cNvSpPr>
          <p:nvPr>
            <p:ph idx="1"/>
          </p:nvPr>
        </p:nvSpPr>
        <p:spPr/>
        <p:txBody>
          <a:bodyPr/>
          <a:lstStyle/>
          <a:p>
            <a:r>
              <a:rPr lang="en-US" dirty="0"/>
              <a:t>1. Node.js</a:t>
            </a:r>
          </a:p>
          <a:p>
            <a:r>
              <a:rPr lang="en-US" dirty="0"/>
              <a:t>2. Express.js</a:t>
            </a:r>
          </a:p>
          <a:p>
            <a:r>
              <a:rPr lang="en-US" dirty="0"/>
              <a:t>3. API</a:t>
            </a:r>
          </a:p>
          <a:p>
            <a:r>
              <a:rPr lang="en-US" dirty="0"/>
              <a:t>4. MongoDB</a:t>
            </a:r>
          </a:p>
          <a:p>
            <a:r>
              <a:rPr lang="en-US" dirty="0"/>
              <a:t>5. Mongoose</a:t>
            </a:r>
          </a:p>
        </p:txBody>
      </p:sp>
    </p:spTree>
    <p:extLst>
      <p:ext uri="{BB962C8B-B14F-4D97-AF65-F5344CB8AC3E}">
        <p14:creationId xmlns:p14="http://schemas.microsoft.com/office/powerpoint/2010/main" val="298662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EA3A3-74FF-4B79-A575-73B3C32075A7}"/>
              </a:ext>
            </a:extLst>
          </p:cNvPr>
          <p:cNvSpPr>
            <a:spLocks noGrp="1"/>
          </p:cNvSpPr>
          <p:nvPr>
            <p:ph type="title"/>
          </p:nvPr>
        </p:nvSpPr>
        <p:spPr/>
        <p:txBody>
          <a:bodyPr>
            <a:normAutofit/>
          </a:bodyPr>
          <a:lstStyle/>
          <a:p>
            <a:r>
              <a:rPr lang="en-US" sz="2400" dirty="0"/>
              <a:t>DEMO OF HOME PAGE:</a:t>
            </a:r>
          </a:p>
        </p:txBody>
      </p:sp>
      <p:pic>
        <p:nvPicPr>
          <p:cNvPr id="5" name="Content Placeholder 4">
            <a:extLst>
              <a:ext uri="{FF2B5EF4-FFF2-40B4-BE49-F238E27FC236}">
                <a16:creationId xmlns:a16="http://schemas.microsoft.com/office/drawing/2014/main" id="{EBF85037-6845-498F-8BCD-5F65A0733E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297334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86CB3-EBBD-4E24-B2FF-BEF0C46191CF}"/>
              </a:ext>
            </a:extLst>
          </p:cNvPr>
          <p:cNvSpPr>
            <a:spLocks noGrp="1"/>
          </p:cNvSpPr>
          <p:nvPr>
            <p:ph type="title"/>
          </p:nvPr>
        </p:nvSpPr>
        <p:spPr/>
        <p:txBody>
          <a:bodyPr>
            <a:normAutofit/>
          </a:bodyPr>
          <a:lstStyle/>
          <a:p>
            <a:r>
              <a:rPr lang="en-US" sz="2000" dirty="0"/>
              <a:t>POINT TABLE PAGE:</a:t>
            </a:r>
          </a:p>
        </p:txBody>
      </p:sp>
      <p:pic>
        <p:nvPicPr>
          <p:cNvPr id="5" name="Content Placeholder 4">
            <a:extLst>
              <a:ext uri="{FF2B5EF4-FFF2-40B4-BE49-F238E27FC236}">
                <a16:creationId xmlns:a16="http://schemas.microsoft.com/office/drawing/2014/main" id="{03ED3EA6-7F16-48DD-A2F4-67A02D280B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315891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B578-0F54-4369-A0D6-A1CDB9177EA7}"/>
              </a:ext>
            </a:extLst>
          </p:cNvPr>
          <p:cNvSpPr>
            <a:spLocks noGrp="1"/>
          </p:cNvSpPr>
          <p:nvPr>
            <p:ph type="title"/>
          </p:nvPr>
        </p:nvSpPr>
        <p:spPr/>
        <p:txBody>
          <a:bodyPr>
            <a:normAutofit/>
          </a:bodyPr>
          <a:lstStyle/>
          <a:p>
            <a:r>
              <a:rPr lang="en-US" sz="2000" dirty="0"/>
              <a:t>STANDINGS  PAGE:</a:t>
            </a:r>
          </a:p>
        </p:txBody>
      </p:sp>
      <p:pic>
        <p:nvPicPr>
          <p:cNvPr id="5" name="Content Placeholder 4">
            <a:extLst>
              <a:ext uri="{FF2B5EF4-FFF2-40B4-BE49-F238E27FC236}">
                <a16:creationId xmlns:a16="http://schemas.microsoft.com/office/drawing/2014/main" id="{6C11D457-A788-4D06-BFA5-C3AF168092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333212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C2E98-B7A6-48CC-8DC5-AC5AA7839580}"/>
              </a:ext>
            </a:extLst>
          </p:cNvPr>
          <p:cNvSpPr>
            <a:spLocks noGrp="1"/>
          </p:cNvSpPr>
          <p:nvPr>
            <p:ph type="title"/>
          </p:nvPr>
        </p:nvSpPr>
        <p:spPr/>
        <p:txBody>
          <a:bodyPr>
            <a:normAutofit/>
          </a:bodyPr>
          <a:lstStyle/>
          <a:p>
            <a:r>
              <a:rPr lang="en-US" sz="2000" dirty="0"/>
              <a:t>MATCHES PAGE:</a:t>
            </a:r>
          </a:p>
        </p:txBody>
      </p:sp>
      <p:pic>
        <p:nvPicPr>
          <p:cNvPr id="5" name="Content Placeholder 4">
            <a:extLst>
              <a:ext uri="{FF2B5EF4-FFF2-40B4-BE49-F238E27FC236}">
                <a16:creationId xmlns:a16="http://schemas.microsoft.com/office/drawing/2014/main" id="{ECB645A1-1B6B-4BE5-8CC4-1ED396D4E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2143487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96CF-38E1-497A-84DA-43DCAC1D9006}"/>
              </a:ext>
            </a:extLst>
          </p:cNvPr>
          <p:cNvSpPr>
            <a:spLocks noGrp="1"/>
          </p:cNvSpPr>
          <p:nvPr>
            <p:ph type="title"/>
          </p:nvPr>
        </p:nvSpPr>
        <p:spPr/>
        <p:txBody>
          <a:bodyPr>
            <a:normAutofit/>
          </a:bodyPr>
          <a:lstStyle/>
          <a:p>
            <a:r>
              <a:rPr lang="en-US" sz="2000" dirty="0"/>
              <a:t>TEAM  PAGE:</a:t>
            </a:r>
          </a:p>
        </p:txBody>
      </p:sp>
      <p:pic>
        <p:nvPicPr>
          <p:cNvPr id="5" name="Content Placeholder 4">
            <a:extLst>
              <a:ext uri="{FF2B5EF4-FFF2-40B4-BE49-F238E27FC236}">
                <a16:creationId xmlns:a16="http://schemas.microsoft.com/office/drawing/2014/main" id="{B5867D9B-921D-47CD-A196-F752576BBF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1608" y="2108200"/>
            <a:ext cx="6689109" cy="3760788"/>
          </a:xfrm>
        </p:spPr>
      </p:pic>
    </p:spTree>
    <p:extLst>
      <p:ext uri="{BB962C8B-B14F-4D97-AF65-F5344CB8AC3E}">
        <p14:creationId xmlns:p14="http://schemas.microsoft.com/office/powerpoint/2010/main" val="4054661069"/>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42E41"/>
      </a:dk2>
      <a:lt2>
        <a:srgbClr val="E2E4E8"/>
      </a:lt2>
      <a:accent1>
        <a:srgbClr val="AD9F80"/>
      </a:accent1>
      <a:accent2>
        <a:srgbClr val="BA8F7F"/>
      </a:accent2>
      <a:accent3>
        <a:srgbClr val="C49299"/>
      </a:accent3>
      <a:accent4>
        <a:srgbClr val="BA7FA0"/>
      </a:accent4>
      <a:accent5>
        <a:srgbClr val="C28FC1"/>
      </a:accent5>
      <a:accent6>
        <a:srgbClr val="A37FBA"/>
      </a:accent6>
      <a:hlink>
        <a:srgbClr val="697EAE"/>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154</TotalTime>
  <Words>264</Words>
  <Application>Microsoft Office PowerPoint</Application>
  <PresentationFormat>Widescreen</PresentationFormat>
  <Paragraphs>38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Georgia Pro Cond Light</vt:lpstr>
      <vt:lpstr>Speak Pro</vt:lpstr>
      <vt:lpstr>Verdana</vt:lpstr>
      <vt:lpstr>RetrospectVTI</vt:lpstr>
      <vt:lpstr>Sports scores and statistics web app </vt:lpstr>
      <vt:lpstr>The presentation is a part of my 3rd Year Project for the degree of BSc. in Computer Science and technology in the School of information engineering                             HUZHOU UNIVERSITY, CHINA.</vt:lpstr>
      <vt:lpstr>TECHNOLOY  USES :</vt:lpstr>
      <vt:lpstr>Back end:</vt:lpstr>
      <vt:lpstr>DEMO OF HOME PAGE:</vt:lpstr>
      <vt:lpstr>POINT TABLE PAGE:</vt:lpstr>
      <vt:lpstr>STANDINGS  PAGE:</vt:lpstr>
      <vt:lpstr>MATCHES PAGE:</vt:lpstr>
      <vt:lpstr>TEAM  PAGE:</vt:lpstr>
      <vt:lpstr>BLOG PAGE:</vt:lpstr>
      <vt:lpstr>REGISTER PAGE:</vt:lpstr>
      <vt:lpstr>SUCCESSFUL REGISTRATION MASSEGE:</vt:lpstr>
      <vt:lpstr>LOGIN PAGE:</vt:lpstr>
      <vt:lpstr>SUCCESSFUL LOGIN:</vt:lpstr>
      <vt:lpstr>UPDATE INFORMATION:</vt:lpstr>
      <vt:lpstr>UPDATE SUCCSSS:</vt:lpstr>
      <vt:lpstr>DELETE  ACCOUNT:</vt:lpstr>
      <vt:lpstr>DELETE:</vt:lpstr>
      <vt:lpstr>BLOG POSTING:</vt:lpstr>
      <vt:lpstr>BLOG:</vt:lpstr>
      <vt:lpstr>SUCCESSFUL POST: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Football scores and statistics web app</dc:title>
  <dc:creator>rahman mostafiz</dc:creator>
  <cp:lastModifiedBy>rahman mostafiz</cp:lastModifiedBy>
  <cp:revision>17</cp:revision>
  <dcterms:created xsi:type="dcterms:W3CDTF">2019-12-17T22:55:20Z</dcterms:created>
  <dcterms:modified xsi:type="dcterms:W3CDTF">2019-12-18T01:46:49Z</dcterms:modified>
</cp:coreProperties>
</file>