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BF5-F0D6-2762-ED75-AE06FFB1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57229-B958-4C8D-AB74-489FE36B3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E640-609B-EC39-5A65-FBD7845F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9DC1C-DD31-1093-7202-A967F5A9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16B8-805D-181D-8334-204FA62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CD3F-98FE-49FF-DE11-465E8E59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1EEF1-B0F1-FDC0-B568-0998A18F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30F3-A9A9-74EB-9000-815E71E1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B92F-C435-0332-4D60-E06AD5CD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137C-ACF1-9BF7-C71A-4834C125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F85C6-EC62-6247-54CE-F40EA56E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68372-90AF-81A4-AA3D-504F4D4CB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E007-1809-9F49-B3F6-3DA73719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376-B33E-35F6-5AEC-149E4BB6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BCC0-A4D8-AAB3-155C-81501E77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1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F71C-1414-4207-8800-6BDD9B5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A65E-3E09-5829-8162-EA744E04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FBB7-DCE8-BA87-4F43-5DB890D1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77A1-B2E4-288E-2CC4-D78F5ECC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2305-BA38-B422-7625-BFEC0374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642A-FCE1-ECB2-4B57-B2BBDB1B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2D35-8563-B8E8-649E-F7DDBF0C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9A9D-3FEB-7E5A-29B1-4D534F4F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ECC2-ACC5-5295-1ADC-E83F2D9F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4DDB-2128-5A7A-1DB5-4FB53B14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E91-4EFC-1541-936F-FB5B2733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8877-3336-12B3-5814-9AE6EDC08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C81EA-8DCB-1FB1-12BA-F922D72C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7351-1B83-5260-4DB4-35F0EA88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0BE5-570F-86AA-F302-322B122C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37B1-F074-E5E7-9C23-0189F33F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1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106C-35A5-C3A4-4388-A6CA55F2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4E1B-8539-3168-3BE8-2FB5F11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8B467-EDCB-A09B-C797-0E04552C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46E5-2A70-A436-CD24-CE67E956E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9B626-5DFF-8FFF-8F3A-8D28D42E1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65024-9D1E-8987-23BA-8C4BE3A3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9C3F3-A0A6-5C75-3704-08A41CAD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7996B-BB24-DFD1-C7FA-FA918BA4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6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943A-85C2-AD25-6D37-D67394D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58BA7-0538-9038-F63E-82F67C2D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03FF0-9D0F-C17E-CE2D-05D780F0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5D941-17ED-2147-82AE-87E3472E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3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B0896-7C10-ADB4-A73A-3D6B0051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8E9FA-8E4C-1CE6-404B-3802F58E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1824-843A-BA40-9B4B-837EA4D9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2E6E-5588-2526-4085-926D654A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710B-DAD7-3DDC-F484-70A46FFA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D6E0D-2187-A497-0602-E5601110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60E7-FB2D-C33D-0627-D5CFD281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BD345-4039-1696-2613-D896E30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55690-7A7E-D5E1-B27B-E3650AD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1CEA-D594-AB17-8705-AAF82112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DF183-75C9-0736-67FB-96171D82A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F5E3-ECC8-885A-04ED-6DFC2A100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AEBF4-B035-A50A-B6F2-4BDD781B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90C2D-96A8-7797-26B5-9962B2BB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8FED-0D95-126F-40A3-50B368D6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4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6D3A5-52C1-0702-1CF3-7D389AF2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9052-62A9-FCCE-D711-5E50B101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24B8-F605-359A-59FC-D5C87BEBC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A4E3-DA84-4F03-8E84-C34AAE9C54F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97F4-CDE1-1B4F-84DB-4FA1CB9C2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4E4A-D163-EAA1-B0D0-8D8F22A1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9EE5-8378-4BC9-B811-A94FFE060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1E66-7604-7D95-7277-F830519BB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73FD4-31D3-16F8-532B-97131D883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D026F-476C-F0E5-3AAD-BF72F20BC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9F418-5A45-CB6B-9418-7079E6A4D09E}"/>
              </a:ext>
            </a:extLst>
          </p:cNvPr>
          <p:cNvSpPr txBox="1"/>
          <p:nvPr/>
        </p:nvSpPr>
        <p:spPr>
          <a:xfrm>
            <a:off x="6096000" y="393192"/>
            <a:ext cx="48768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1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Retrieve the book title, category, and rental price of all available books.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4118C-F2A6-C6D8-E26A-FF839A83A666}"/>
              </a:ext>
            </a:extLst>
          </p:cNvPr>
          <p:cNvSpPr/>
          <p:nvPr/>
        </p:nvSpPr>
        <p:spPr>
          <a:xfrm>
            <a:off x="530352" y="1627632"/>
            <a:ext cx="4425696" cy="21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0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A158-9D4B-BAA5-506C-01804C4A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A94E1-9CA9-74A2-5AA5-5B645EC19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14C9A-BE1B-E187-6856-E264620F9D92}"/>
              </a:ext>
            </a:extLst>
          </p:cNvPr>
          <p:cNvSpPr txBox="1"/>
          <p:nvPr/>
        </p:nvSpPr>
        <p:spPr>
          <a:xfrm>
            <a:off x="7075627" y="258963"/>
            <a:ext cx="42647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10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Retrieve the branch numbers along with the count of employees for branches having more than 3 employees. 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B626A-7B74-2FED-2566-CBC0A1A8E5C9}"/>
              </a:ext>
            </a:extLst>
          </p:cNvPr>
          <p:cNvSpPr/>
          <p:nvPr/>
        </p:nvSpPr>
        <p:spPr>
          <a:xfrm>
            <a:off x="502920" y="1773936"/>
            <a:ext cx="5513832" cy="21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7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A9DE-058F-FD5D-AF13-BBD9FB21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7C2F3-9EAA-0D24-5BCD-220381DC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D05EF-FB9F-4BDC-4437-B76F041AF976}"/>
              </a:ext>
            </a:extLst>
          </p:cNvPr>
          <p:cNvSpPr txBox="1"/>
          <p:nvPr/>
        </p:nvSpPr>
        <p:spPr>
          <a:xfrm>
            <a:off x="7578547" y="231531"/>
            <a:ext cx="42647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11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Retrieve the names of employees who manage branches and their respective branch addresses. 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FF12C-E47C-56FB-3ABE-B937F7C687F4}"/>
              </a:ext>
            </a:extLst>
          </p:cNvPr>
          <p:cNvSpPr/>
          <p:nvPr/>
        </p:nvSpPr>
        <p:spPr>
          <a:xfrm>
            <a:off x="512064" y="1783080"/>
            <a:ext cx="4416552" cy="21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0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46A8-AA70-5DA3-60FB-AA5198BA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EE0F6-C51E-1279-7E1B-4C3396F90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822A3-2BC1-5D77-E0F8-8B322BA91916}"/>
              </a:ext>
            </a:extLst>
          </p:cNvPr>
          <p:cNvSpPr txBox="1"/>
          <p:nvPr/>
        </p:nvSpPr>
        <p:spPr>
          <a:xfrm>
            <a:off x="7743139" y="66939"/>
            <a:ext cx="42647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12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Display the names of customers who have issued books with a rental price higher than $10.00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C67EC-880E-0D75-7A01-C1D7E9FDB3D1}"/>
              </a:ext>
            </a:extLst>
          </p:cNvPr>
          <p:cNvSpPr/>
          <p:nvPr/>
        </p:nvSpPr>
        <p:spPr>
          <a:xfrm>
            <a:off x="502920" y="1792224"/>
            <a:ext cx="10296144" cy="205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2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2448-FCC8-7B0C-0519-90386340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D2FBF6-0439-284C-25AC-F638FC75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3B232-2E64-BD42-9823-B1E5DAEFD69F}"/>
              </a:ext>
            </a:extLst>
          </p:cNvPr>
          <p:cNvSpPr txBox="1"/>
          <p:nvPr/>
        </p:nvSpPr>
        <p:spPr>
          <a:xfrm>
            <a:off x="6169152" y="103515"/>
            <a:ext cx="555345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2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List the employee names and their respective salaries in descending order of salary.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AE7B30-6A7C-E7A1-ED0C-598A8B995D57}"/>
              </a:ext>
            </a:extLst>
          </p:cNvPr>
          <p:cNvSpPr/>
          <p:nvPr/>
        </p:nvSpPr>
        <p:spPr>
          <a:xfrm>
            <a:off x="539496" y="1627632"/>
            <a:ext cx="4425696" cy="21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2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D1C-1793-9352-EC10-1A6B099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FEAF8-7140-F500-E863-D8231C3AD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CA557-9F06-A609-83D4-37499CC409E3}"/>
              </a:ext>
            </a:extLst>
          </p:cNvPr>
          <p:cNvSpPr txBox="1"/>
          <p:nvPr/>
        </p:nvSpPr>
        <p:spPr>
          <a:xfrm>
            <a:off x="6333744" y="304683"/>
            <a:ext cx="555345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3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Retrieve the book titles and the corresponding customers who have issued those books.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00D1F-65A5-6405-932C-1AF1D0C639AA}"/>
              </a:ext>
            </a:extLst>
          </p:cNvPr>
          <p:cNvSpPr/>
          <p:nvPr/>
        </p:nvSpPr>
        <p:spPr>
          <a:xfrm>
            <a:off x="539496" y="1636776"/>
            <a:ext cx="4425696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3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F90B-3E92-621F-DE4E-7A72B2B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07140-06A6-DFDF-FD5C-0CD7EFB21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EB7EC-0633-17FA-6D9C-C041292F93B6}"/>
              </a:ext>
            </a:extLst>
          </p:cNvPr>
          <p:cNvSpPr txBox="1"/>
          <p:nvPr/>
        </p:nvSpPr>
        <p:spPr>
          <a:xfrm>
            <a:off x="6964680" y="134292"/>
            <a:ext cx="352348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4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Display the total count of books in each category.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19D27-7DC9-BB20-5A96-503346395AD5}"/>
              </a:ext>
            </a:extLst>
          </p:cNvPr>
          <p:cNvSpPr/>
          <p:nvPr/>
        </p:nvSpPr>
        <p:spPr>
          <a:xfrm>
            <a:off x="466344" y="1645920"/>
            <a:ext cx="4425696" cy="19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5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FB39-44DF-BC5C-E7BC-8C649E3B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BD978-4C18-8994-C724-93E9D4C9D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D126A-25FE-2B27-7DA9-E2943CEA2808}"/>
              </a:ext>
            </a:extLst>
          </p:cNvPr>
          <p:cNvSpPr txBox="1"/>
          <p:nvPr/>
        </p:nvSpPr>
        <p:spPr>
          <a:xfrm>
            <a:off x="6406896" y="158379"/>
            <a:ext cx="555345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5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Retrieve the employee names and their positions for the employees whose salaries are above Rs.50,000. 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5624F-075B-7271-E49B-446745694D26}"/>
              </a:ext>
            </a:extLst>
          </p:cNvPr>
          <p:cNvSpPr/>
          <p:nvPr/>
        </p:nvSpPr>
        <p:spPr>
          <a:xfrm>
            <a:off x="502920" y="1636776"/>
            <a:ext cx="4681728" cy="19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5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88D0-04AF-9ECE-C003-B7F1ACBA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BCC63-4C4B-2164-22FB-E7CF1423B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79E98-4005-1D31-D7C8-3F2052BAED5C}"/>
              </a:ext>
            </a:extLst>
          </p:cNvPr>
          <p:cNvSpPr txBox="1"/>
          <p:nvPr/>
        </p:nvSpPr>
        <p:spPr>
          <a:xfrm>
            <a:off x="6434328" y="85227"/>
            <a:ext cx="555345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6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List the customer names who registered before 2022-01-01 and have not issued any books yet.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611FA-879B-E080-4673-4E8A526565D2}"/>
              </a:ext>
            </a:extLst>
          </p:cNvPr>
          <p:cNvSpPr/>
          <p:nvPr/>
        </p:nvSpPr>
        <p:spPr>
          <a:xfrm>
            <a:off x="548640" y="1691639"/>
            <a:ext cx="5212080" cy="382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6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68AE-D083-FD1F-001F-6BB4290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640E1-8B90-55FD-EC46-B1C673D5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E467A-77E1-5155-3886-54F7FE2DB3D8}"/>
              </a:ext>
            </a:extLst>
          </p:cNvPr>
          <p:cNvSpPr txBox="1"/>
          <p:nvPr/>
        </p:nvSpPr>
        <p:spPr>
          <a:xfrm>
            <a:off x="6821424" y="213243"/>
            <a:ext cx="513892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7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Display the branch numbers and the total count of employees in each branch.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19621-5370-C9B5-3AF1-EBD832F2AB9F}"/>
              </a:ext>
            </a:extLst>
          </p:cNvPr>
          <p:cNvSpPr/>
          <p:nvPr/>
        </p:nvSpPr>
        <p:spPr>
          <a:xfrm>
            <a:off x="548640" y="1773936"/>
            <a:ext cx="3858768" cy="19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FCDF-CA21-1517-959D-BDA631A8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37453-9E6B-AB1C-82BA-756B9E27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9A8B9-4CC9-504D-BCFA-FEE7DCB15968}"/>
              </a:ext>
            </a:extLst>
          </p:cNvPr>
          <p:cNvSpPr txBox="1"/>
          <p:nvPr/>
        </p:nvSpPr>
        <p:spPr>
          <a:xfrm>
            <a:off x="6821424" y="213243"/>
            <a:ext cx="513892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8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Display the names of customers who have issued books in the month of June 2023.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76B58-A4F1-75D4-1F2A-A9737400743F}"/>
              </a:ext>
            </a:extLst>
          </p:cNvPr>
          <p:cNvSpPr/>
          <p:nvPr/>
        </p:nvSpPr>
        <p:spPr>
          <a:xfrm>
            <a:off x="512064" y="1460109"/>
            <a:ext cx="4325112" cy="496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3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B283-2160-7197-E01B-F9F918BE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9F409-BEFA-39FC-1A9E-53D3AAC8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787F3-DF44-9A4B-AF01-A24B0DF9E725}"/>
              </a:ext>
            </a:extLst>
          </p:cNvPr>
          <p:cNvSpPr txBox="1"/>
          <p:nvPr/>
        </p:nvSpPr>
        <p:spPr>
          <a:xfrm>
            <a:off x="6821424" y="213243"/>
            <a:ext cx="387705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QUERRY 9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Retrieve book title from book table containing history. 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7E0CE-6E3C-311D-DF0B-5F0F4AAA0550}"/>
              </a:ext>
            </a:extLst>
          </p:cNvPr>
          <p:cNvSpPr/>
          <p:nvPr/>
        </p:nvSpPr>
        <p:spPr>
          <a:xfrm>
            <a:off x="502920" y="1783080"/>
            <a:ext cx="4480560" cy="237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AJITH</dc:creator>
  <cp:lastModifiedBy>RAHUL AJITH</cp:lastModifiedBy>
  <cp:revision>12</cp:revision>
  <dcterms:created xsi:type="dcterms:W3CDTF">2025-02-04T14:17:19Z</dcterms:created>
  <dcterms:modified xsi:type="dcterms:W3CDTF">2025-02-04T15:03:22Z</dcterms:modified>
</cp:coreProperties>
</file>