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A620-A845-4A7D-A62E-4F16349F1F8B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247C9-8496-4357-85BC-A0CD15F1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6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A620-A845-4A7D-A62E-4F16349F1F8B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247C9-8496-4357-85BC-A0CD15F1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4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A620-A845-4A7D-A62E-4F16349F1F8B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247C9-8496-4357-85BC-A0CD15F1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0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A620-A845-4A7D-A62E-4F16349F1F8B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247C9-8496-4357-85BC-A0CD15F1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4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A620-A845-4A7D-A62E-4F16349F1F8B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247C9-8496-4357-85BC-A0CD15F1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A620-A845-4A7D-A62E-4F16349F1F8B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247C9-8496-4357-85BC-A0CD15F1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1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A620-A845-4A7D-A62E-4F16349F1F8B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247C9-8496-4357-85BC-A0CD15F1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A620-A845-4A7D-A62E-4F16349F1F8B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247C9-8496-4357-85BC-A0CD15F1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7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A620-A845-4A7D-A62E-4F16349F1F8B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247C9-8496-4357-85BC-A0CD15F1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6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A620-A845-4A7D-A62E-4F16349F1F8B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247C9-8496-4357-85BC-A0CD15F1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A620-A845-4A7D-A62E-4F16349F1F8B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247C9-8496-4357-85BC-A0CD15F1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A620-A845-4A7D-A62E-4F16349F1F8B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247C9-8496-4357-85BC-A0CD15F15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2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IEM STUDENT AWARD 2021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81400"/>
            <a:ext cx="7086600" cy="2971800"/>
          </a:xfrm>
        </p:spPr>
        <p:txBody>
          <a:bodyPr/>
          <a:lstStyle/>
          <a:p>
            <a:r>
              <a:rPr lang="en-US" dirty="0" err="1" smtClean="0"/>
              <a:t>Name:RAHUL</a:t>
            </a:r>
            <a:r>
              <a:rPr lang="en-US" dirty="0" smtClean="0"/>
              <a:t> RUDRA</a:t>
            </a:r>
          </a:p>
          <a:p>
            <a:r>
              <a:rPr lang="en-US" dirty="0" smtClean="0"/>
              <a:t>Department: Computer Science And Engineering(CSE)</a:t>
            </a:r>
          </a:p>
          <a:p>
            <a:r>
              <a:rPr lang="en-US" dirty="0" smtClean="0"/>
              <a:t>Class Roll:192</a:t>
            </a:r>
          </a:p>
          <a:p>
            <a:r>
              <a:rPr lang="en-US" dirty="0" smtClean="0"/>
              <a:t>Year:4</a:t>
            </a:r>
            <a:r>
              <a:rPr lang="en-US" baseline="30000" dirty="0" smtClean="0"/>
              <a:t>th</a:t>
            </a:r>
            <a:r>
              <a:rPr lang="en-US" dirty="0" smtClean="0"/>
              <a:t> year(2017-2021)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9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00200"/>
            <a:ext cx="2643981" cy="2643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45720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am Rahul </a:t>
            </a:r>
            <a:r>
              <a:rPr lang="en-US" dirty="0" err="1" smtClean="0"/>
              <a:t>Rudra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1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along with my friends organized </a:t>
            </a:r>
            <a:r>
              <a:rPr lang="en-US" dirty="0" smtClean="0"/>
              <a:t>Teacher’s day on 2019 of CSE department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70104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07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 attended the offline class lectures of teachers(August 2017-March 2020) </a:t>
            </a:r>
          </a:p>
          <a:p>
            <a:r>
              <a:rPr lang="en-US" dirty="0" smtClean="0"/>
              <a:t>I maintained 85%+ attendance when the classes were held offline</a:t>
            </a:r>
          </a:p>
          <a:p>
            <a:r>
              <a:rPr lang="en-US" dirty="0" smtClean="0"/>
              <a:t>I was highest attendance getter in my department  </a:t>
            </a:r>
          </a:p>
          <a:p>
            <a:r>
              <a:rPr lang="en-US" dirty="0" smtClean="0"/>
              <a:t>I obeyed and followed my  teacher’s advices during my 4 years of </a:t>
            </a:r>
            <a:r>
              <a:rPr lang="en-US" dirty="0" err="1" smtClean="0"/>
              <a:t>Iem</a:t>
            </a:r>
            <a:r>
              <a:rPr lang="en-US" dirty="0" smtClean="0"/>
              <a:t> journey</a:t>
            </a:r>
          </a:p>
          <a:p>
            <a:r>
              <a:rPr lang="en-US" dirty="0" smtClean="0"/>
              <a:t>I was a punctual student and submitted teacher’s assignment within Due date</a:t>
            </a:r>
          </a:p>
          <a:p>
            <a:r>
              <a:rPr lang="en-US" dirty="0" smtClean="0"/>
              <a:t>I organized the teacher’s day along with my friends on 2019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5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105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IEM STUDENT AWARD 2021</vt:lpstr>
      <vt:lpstr>Introduction</vt:lpstr>
      <vt:lpstr>Roles</vt:lpstr>
      <vt:lpstr>Achievements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IEM STUDENT AWARD 2021</dc:title>
  <dc:creator>User</dc:creator>
  <cp:lastModifiedBy>User</cp:lastModifiedBy>
  <cp:revision>10</cp:revision>
  <dcterms:created xsi:type="dcterms:W3CDTF">2021-07-11T04:10:58Z</dcterms:created>
  <dcterms:modified xsi:type="dcterms:W3CDTF">2021-07-11T05:57:37Z</dcterms:modified>
</cp:coreProperties>
</file>