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60" r:id="rId5"/>
    <p:sldId id="258" r:id="rId6"/>
    <p:sldId id="261" r:id="rId7"/>
    <p:sldId id="259" r:id="rId8"/>
    <p:sldId id="262" r:id="rId9"/>
    <p:sldId id="267" r:id="rId10"/>
    <p:sldId id="268" r:id="rId11"/>
    <p:sldId id="269" r:id="rId12"/>
    <p:sldId id="270" r:id="rId13"/>
    <p:sldId id="271" r:id="rId14"/>
    <p:sldId id="272" r:id="rId15"/>
    <p:sldId id="273" r:id="rId16"/>
    <p:sldId id="274" r:id="rId17"/>
    <p:sldId id="275" r:id="rId18"/>
    <p:sldId id="264"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9A606DC-D465-43B6-8935-82371F380FC6}" type="datetimeFigureOut">
              <a:rPr lang="en-IN" smtClean="0"/>
              <a:t>21-08-2019</a:t>
            </a:fld>
            <a:endParaRPr lang="en-IN"/>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EB33DEC-AAF9-48CC-82CA-7E406B28E455}" type="slidenum">
              <a:rPr lang="en-IN" smtClean="0"/>
              <a:t>‹#›</a:t>
            </a:fld>
            <a:endParaRPr lang="en-IN"/>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41986846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A606DC-D465-43B6-8935-82371F380FC6}" type="datetimeFigureOut">
              <a:rPr lang="en-IN" smtClean="0"/>
              <a:t>21-08-2019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B33DEC-AAF9-48CC-82CA-7E406B28E455}" type="slidenum">
              <a:rPr lang="en-IN" smtClean="0"/>
              <a:t>‹#›</a:t>
            </a:fld>
            <a:endParaRPr lang="en-IN"/>
          </a:p>
        </p:txBody>
      </p:sp>
    </p:spTree>
    <p:extLst>
      <p:ext uri="{BB962C8B-B14F-4D97-AF65-F5344CB8AC3E}">
        <p14:creationId xmlns:p14="http://schemas.microsoft.com/office/powerpoint/2010/main" val="1009339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A606DC-D465-43B6-8935-82371F380FC6}" type="datetimeFigureOut">
              <a:rPr lang="en-IN" smtClean="0"/>
              <a:t>21-08-2019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B33DEC-AAF9-48CC-82CA-7E406B28E455}" type="slidenum">
              <a:rPr lang="en-IN" smtClean="0"/>
              <a:t>‹#›</a:t>
            </a:fld>
            <a:endParaRPr lang="en-IN"/>
          </a:p>
        </p:txBody>
      </p:sp>
    </p:spTree>
    <p:extLst>
      <p:ext uri="{BB962C8B-B14F-4D97-AF65-F5344CB8AC3E}">
        <p14:creationId xmlns:p14="http://schemas.microsoft.com/office/powerpoint/2010/main" val="1187461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A606DC-D465-43B6-8935-82371F380FC6}" type="datetimeFigureOut">
              <a:rPr lang="en-IN" smtClean="0"/>
              <a:t>21-08-2019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B33DEC-AAF9-48CC-82CA-7E406B28E455}" type="slidenum">
              <a:rPr lang="en-IN" smtClean="0"/>
              <a:t>‹#›</a:t>
            </a:fld>
            <a:endParaRPr lang="en-IN"/>
          </a:p>
        </p:txBody>
      </p:sp>
    </p:spTree>
    <p:extLst>
      <p:ext uri="{BB962C8B-B14F-4D97-AF65-F5344CB8AC3E}">
        <p14:creationId xmlns:p14="http://schemas.microsoft.com/office/powerpoint/2010/main" val="3163219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9A606DC-D465-43B6-8935-82371F380FC6}" type="datetimeFigureOut">
              <a:rPr lang="en-IN" smtClean="0"/>
              <a:t>21-08-2019</a:t>
            </a:fld>
            <a:endParaRPr lang="en-IN"/>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EB33DEC-AAF9-48CC-82CA-7E406B28E455}" type="slidenum">
              <a:rPr lang="en-IN" smtClean="0"/>
              <a:t>‹#›</a:t>
            </a:fld>
            <a:endParaRPr lang="en-IN"/>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04973962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9A606DC-D465-43B6-8935-82371F380FC6}" type="datetimeFigureOut">
              <a:rPr lang="en-IN" smtClean="0"/>
              <a:t>21-08-2019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B33DEC-AAF9-48CC-82CA-7E406B28E455}" type="slidenum">
              <a:rPr lang="en-IN" smtClean="0"/>
              <a:t>‹#›</a:t>
            </a:fld>
            <a:endParaRPr lang="en-IN"/>
          </a:p>
        </p:txBody>
      </p:sp>
    </p:spTree>
    <p:extLst>
      <p:ext uri="{BB962C8B-B14F-4D97-AF65-F5344CB8AC3E}">
        <p14:creationId xmlns:p14="http://schemas.microsoft.com/office/powerpoint/2010/main" val="3737123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A606DC-D465-43B6-8935-82371F380FC6}" type="datetimeFigureOut">
              <a:rPr lang="en-IN" smtClean="0"/>
              <a:t>21-08-2019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B33DEC-AAF9-48CC-82CA-7E406B28E455}" type="slidenum">
              <a:rPr lang="en-IN" smtClean="0"/>
              <a:t>‹#›</a:t>
            </a:fld>
            <a:endParaRPr lang="en-IN"/>
          </a:p>
        </p:txBody>
      </p:sp>
    </p:spTree>
    <p:extLst>
      <p:ext uri="{BB962C8B-B14F-4D97-AF65-F5344CB8AC3E}">
        <p14:creationId xmlns:p14="http://schemas.microsoft.com/office/powerpoint/2010/main" val="1152880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9A606DC-D465-43B6-8935-82371F380FC6}" type="datetimeFigureOut">
              <a:rPr lang="en-IN" smtClean="0"/>
              <a:t>21-08-2019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B33DEC-AAF9-48CC-82CA-7E406B28E455}" type="slidenum">
              <a:rPr lang="en-IN" smtClean="0"/>
              <a:t>‹#›</a:t>
            </a:fld>
            <a:endParaRPr lang="en-IN"/>
          </a:p>
        </p:txBody>
      </p:sp>
    </p:spTree>
    <p:extLst>
      <p:ext uri="{BB962C8B-B14F-4D97-AF65-F5344CB8AC3E}">
        <p14:creationId xmlns:p14="http://schemas.microsoft.com/office/powerpoint/2010/main" val="2792282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A606DC-D465-43B6-8935-82371F380FC6}" type="datetimeFigureOut">
              <a:rPr lang="en-IN" smtClean="0"/>
              <a:t>21-08-2019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B33DEC-AAF9-48CC-82CA-7E406B28E455}" type="slidenum">
              <a:rPr lang="en-IN" smtClean="0"/>
              <a:t>‹#›</a:t>
            </a:fld>
            <a:endParaRPr lang="en-IN"/>
          </a:p>
        </p:txBody>
      </p:sp>
    </p:spTree>
    <p:extLst>
      <p:ext uri="{BB962C8B-B14F-4D97-AF65-F5344CB8AC3E}">
        <p14:creationId xmlns:p14="http://schemas.microsoft.com/office/powerpoint/2010/main" val="3028381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9A606DC-D465-43B6-8935-82371F380FC6}" type="datetimeFigureOut">
              <a:rPr lang="en-IN" smtClean="0"/>
              <a:t>21-08-2019</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EB33DEC-AAF9-48CC-82CA-7E406B28E455}"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32620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9A606DC-D465-43B6-8935-82371F380FC6}" type="datetimeFigureOut">
              <a:rPr lang="en-IN" smtClean="0"/>
              <a:t>21-08-2019</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EB33DEC-AAF9-48CC-82CA-7E406B28E455}"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91561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9A606DC-D465-43B6-8935-82371F380FC6}" type="datetimeFigureOut">
              <a:rPr lang="en-IN" smtClean="0"/>
              <a:t>21-08-2019</a:t>
            </a:fld>
            <a:endParaRPr lang="en-IN"/>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EB33DEC-AAF9-48CC-82CA-7E406B28E455}" type="slidenum">
              <a:rPr lang="en-IN" smtClean="0"/>
              <a:t>‹#›</a:t>
            </a:fld>
            <a:endParaRPr lang="en-IN"/>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758216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cdn-learn.adafruit.com/downloads/pdf/dht.pdf" TargetMode="External"/><Relationship Id="rId2" Type="http://schemas.openxmlformats.org/officeDocument/2006/relationships/hyperlink" Target="http://www.circuitbasics.com/raspberry-pi-lcd-set-up-and-programming-in-python" TargetMode="External"/><Relationship Id="rId1" Type="http://schemas.openxmlformats.org/officeDocument/2006/relationships/slideLayout" Target="../slideLayouts/slideLayout2.xml"/><Relationship Id="rId4" Type="http://schemas.openxmlformats.org/officeDocument/2006/relationships/hyperlink" Target="https://circuitdigest.com/tutorial/getting-started-with-amazon-aws-for-iot-projec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dbrg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1177" y="1816251"/>
            <a:ext cx="8361229" cy="1261175"/>
          </a:xfrm>
        </p:spPr>
        <p:txBody>
          <a:bodyPr>
            <a:noAutofit/>
          </a:bodyPr>
          <a:lstStyle/>
          <a:p>
            <a:r>
              <a:rPr lang="en-US" sz="4400" dirty="0" smtClean="0"/>
              <a:t>Heating , Ventilation and Air Conditioning system using Raspberry Pi and DHT 11</a:t>
            </a:r>
            <a:endParaRPr lang="en-IN" sz="4400" dirty="0"/>
          </a:p>
        </p:txBody>
      </p:sp>
      <p:sp>
        <p:nvSpPr>
          <p:cNvPr id="3" name="Subtitle 2"/>
          <p:cNvSpPr>
            <a:spLocks noGrp="1"/>
          </p:cNvSpPr>
          <p:nvPr>
            <p:ph type="subTitle" idx="1"/>
          </p:nvPr>
        </p:nvSpPr>
        <p:spPr>
          <a:xfrm>
            <a:off x="3129124" y="3529848"/>
            <a:ext cx="6313282" cy="2880243"/>
          </a:xfrm>
        </p:spPr>
        <p:txBody>
          <a:bodyPr>
            <a:normAutofit/>
          </a:bodyPr>
          <a:lstStyle/>
          <a:p>
            <a:r>
              <a:rPr lang="en-IN" dirty="0" smtClean="0"/>
              <a:t>By- Agnik Saha( Y- 203)</a:t>
            </a:r>
          </a:p>
          <a:p>
            <a:r>
              <a:rPr lang="en-IN" dirty="0" err="1" smtClean="0"/>
              <a:t>Abhrajeet</a:t>
            </a:r>
            <a:r>
              <a:rPr lang="en-IN" dirty="0" smtClean="0"/>
              <a:t> </a:t>
            </a:r>
            <a:r>
              <a:rPr lang="en-IN" dirty="0" err="1" smtClean="0"/>
              <a:t>paul</a:t>
            </a:r>
            <a:r>
              <a:rPr lang="en-IN" dirty="0" smtClean="0"/>
              <a:t>(Y-175)</a:t>
            </a:r>
          </a:p>
          <a:p>
            <a:r>
              <a:rPr lang="en-IN" dirty="0" err="1" smtClean="0"/>
              <a:t>Fuad</a:t>
            </a:r>
            <a:r>
              <a:rPr lang="en-IN" dirty="0" smtClean="0"/>
              <a:t> Bin Zafar(Y-196)</a:t>
            </a:r>
          </a:p>
          <a:p>
            <a:r>
              <a:rPr lang="en-IN" dirty="0" smtClean="0"/>
              <a:t>Rahul </a:t>
            </a:r>
            <a:r>
              <a:rPr lang="en-IN" dirty="0" err="1" smtClean="0"/>
              <a:t>Rudra</a:t>
            </a:r>
            <a:r>
              <a:rPr lang="en-IN" dirty="0" smtClean="0"/>
              <a:t>(Y-192)</a:t>
            </a:r>
          </a:p>
          <a:p>
            <a:r>
              <a:rPr lang="en-IN" dirty="0" err="1" smtClean="0"/>
              <a:t>Aninda</a:t>
            </a:r>
            <a:r>
              <a:rPr lang="en-IN" dirty="0" smtClean="0"/>
              <a:t> </a:t>
            </a:r>
            <a:r>
              <a:rPr lang="en-IN" dirty="0" err="1" smtClean="0"/>
              <a:t>Mohanta</a:t>
            </a:r>
            <a:r>
              <a:rPr lang="en-IN" dirty="0" smtClean="0"/>
              <a:t>(Y-201)</a:t>
            </a:r>
          </a:p>
          <a:p>
            <a:r>
              <a:rPr lang="en-IN" dirty="0" err="1" smtClean="0"/>
              <a:t>Anusree</a:t>
            </a:r>
            <a:r>
              <a:rPr lang="en-IN" dirty="0" smtClean="0"/>
              <a:t> Saha(Y-200)</a:t>
            </a:r>
            <a:endParaRPr lang="en-IN" dirty="0"/>
          </a:p>
        </p:txBody>
      </p:sp>
    </p:spTree>
    <p:extLst>
      <p:ext uri="{BB962C8B-B14F-4D97-AF65-F5344CB8AC3E}">
        <p14:creationId xmlns:p14="http://schemas.microsoft.com/office/powerpoint/2010/main" val="11096975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01316"/>
            <a:ext cx="9601200" cy="1485900"/>
          </a:xfrm>
        </p:spPr>
        <p:txBody>
          <a:bodyPr/>
          <a:lstStyle/>
          <a:p>
            <a:r>
              <a:rPr lang="en-IN" dirty="0" smtClean="0"/>
              <a:t>Contd..</a:t>
            </a:r>
            <a:endParaRPr lang="en-IN" dirty="0"/>
          </a:p>
        </p:txBody>
      </p:sp>
      <p:sp>
        <p:nvSpPr>
          <p:cNvPr id="3" name="Content Placeholder 2"/>
          <p:cNvSpPr>
            <a:spLocks noGrp="1"/>
          </p:cNvSpPr>
          <p:nvPr>
            <p:ph idx="1"/>
          </p:nvPr>
        </p:nvSpPr>
        <p:spPr>
          <a:xfrm>
            <a:off x="1371600" y="1660358"/>
            <a:ext cx="9601200" cy="4207042"/>
          </a:xfrm>
        </p:spPr>
        <p:txBody>
          <a:bodyPr/>
          <a:lstStyle/>
          <a:p>
            <a:r>
              <a:rPr lang="en-US" dirty="0"/>
              <a:t>The AWS IOT platform act like a cloud server for exchanging the information in between end user and </a:t>
            </a:r>
            <a:r>
              <a:rPr lang="en-US" dirty="0" smtClean="0"/>
              <a:t>system</a:t>
            </a:r>
            <a:r>
              <a:rPr lang="en-IN" dirty="0" smtClean="0"/>
              <a:t>.</a:t>
            </a:r>
            <a:r>
              <a:rPr lang="en-US" dirty="0"/>
              <a:t> A thing is created on AWS cloud server for establishing communication in between Raspberry Pi and server. For authentication purpose a certificate has to be created for that thing. Depending on the requirement a rule is created to evaluate messages sent by the thing and specify what to do when a message is received. An action is selected and configured for sending notifications towards a client related to messages. For publishing messages a topic has to be created. Subscription is created for a topic in which communication protocol as well as end point of the respective client is defined. After creating the subscription, messages can be easily sent towards a particular client. By using MQTT broker a topic can be subscribed as well as published for sending different messages. </a:t>
            </a:r>
          </a:p>
        </p:txBody>
      </p:sp>
    </p:spTree>
    <p:extLst>
      <p:ext uri="{BB962C8B-B14F-4D97-AF65-F5344CB8AC3E}">
        <p14:creationId xmlns:p14="http://schemas.microsoft.com/office/powerpoint/2010/main" val="11903731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lstStyle/>
          <a:p>
            <a:r>
              <a:rPr lang="en-US" dirty="0" smtClean="0"/>
              <a:t>The </a:t>
            </a:r>
            <a:r>
              <a:rPr lang="en-US" dirty="0"/>
              <a:t>Raspberry Pi is connected with AWS IOT platform for remote monitoring of any industrial as well as commercial application. Connections with remote locations can easily achieved by using messaging protocol such as MQTT (Message Queue Telemetry Transport). The publish-subscribe pattern requires a message broker. The broker is responsible for distributing messages to interested clients based on the topic of a </a:t>
            </a:r>
            <a:r>
              <a:rPr lang="en-US" dirty="0" smtClean="0"/>
              <a:t>message.</a:t>
            </a:r>
            <a:endParaRPr lang="en-IN" dirty="0"/>
          </a:p>
        </p:txBody>
      </p:sp>
    </p:spTree>
    <p:extLst>
      <p:ext uri="{BB962C8B-B14F-4D97-AF65-F5344CB8AC3E}">
        <p14:creationId xmlns:p14="http://schemas.microsoft.com/office/powerpoint/2010/main" val="8659586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8714096" cy="992875"/>
          </a:xfrm>
        </p:spPr>
        <p:txBody>
          <a:bodyPr>
            <a:normAutofit/>
          </a:bodyPr>
          <a:lstStyle/>
          <a:p>
            <a:r>
              <a:rPr lang="en-IN" sz="3200" dirty="0" smtClean="0"/>
              <a:t>Create a thing in AWS cloud server</a:t>
            </a:r>
            <a:endParaRPr lang="en-IN" sz="3200"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46423" y="1606751"/>
            <a:ext cx="3501720" cy="1781577"/>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813" y="1622838"/>
            <a:ext cx="3774823" cy="1872723"/>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3930" y="958539"/>
            <a:ext cx="2725555" cy="2753653"/>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43930" y="3984931"/>
            <a:ext cx="2434767" cy="2592070"/>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64132" y="3837727"/>
            <a:ext cx="3665109" cy="1703264"/>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158" y="4282227"/>
            <a:ext cx="3705285" cy="1258764"/>
          </a:xfrm>
          <a:prstGeom prst="rect">
            <a:avLst/>
          </a:prstGeom>
        </p:spPr>
      </p:pic>
      <p:sp>
        <p:nvSpPr>
          <p:cNvPr id="9" name="Right Arrow 8"/>
          <p:cNvSpPr/>
          <p:nvPr/>
        </p:nvSpPr>
        <p:spPr>
          <a:xfrm>
            <a:off x="3275463" y="2497540"/>
            <a:ext cx="68238"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93613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368" y="685800"/>
            <a:ext cx="9601200" cy="1485900"/>
          </a:xfrm>
        </p:spPr>
        <p:txBody>
          <a:bodyPr>
            <a:normAutofit/>
          </a:bodyPr>
          <a:lstStyle/>
          <a:p>
            <a:r>
              <a:rPr lang="en-IN" sz="2800" dirty="0"/>
              <a:t>Create a thing in AWS cloud </a:t>
            </a:r>
            <a:r>
              <a:rPr lang="en-IN" sz="2800" dirty="0" smtClean="0"/>
              <a:t>server(continued)</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5753" y="1401454"/>
            <a:ext cx="3392160" cy="1947795"/>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3389" y="1510137"/>
            <a:ext cx="4239439" cy="140804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13188" y="1510137"/>
            <a:ext cx="2873750" cy="1975703"/>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02828" y="4310177"/>
            <a:ext cx="3577637" cy="1968530"/>
          </a:xfrm>
          <a:prstGeom prst="rect">
            <a:avLst/>
          </a:prstGeom>
        </p:spPr>
      </p:pic>
    </p:spTree>
    <p:extLst>
      <p:ext uri="{BB962C8B-B14F-4D97-AF65-F5344CB8AC3E}">
        <p14:creationId xmlns:p14="http://schemas.microsoft.com/office/powerpoint/2010/main" val="23828027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Getting your AWS thing Details</a:t>
            </a:r>
            <a:r>
              <a:rPr lang="en-US" sz="2800" dirty="0" smtClean="0"/>
              <a:t>:</a:t>
            </a:r>
            <a:br>
              <a:rPr lang="en-US" sz="2800" dirty="0" smtClean="0"/>
            </a:br>
            <a:r>
              <a:rPr lang="en-US" sz="2800" dirty="0"/>
              <a:t/>
            </a:r>
            <a:br>
              <a:rPr lang="en-US" sz="2800" dirty="0"/>
            </a:br>
            <a:r>
              <a:rPr lang="en-US" sz="2800" dirty="0" smtClean="0"/>
              <a:t/>
            </a:r>
            <a:br>
              <a:rPr lang="en-US" sz="2800" dirty="0" smtClean="0"/>
            </a:br>
            <a:r>
              <a:rPr lang="en-US" sz="2800" dirty="0"/>
              <a:t/>
            </a:r>
            <a:br>
              <a:rPr lang="en-US" sz="2800" dirty="0"/>
            </a:br>
            <a:r>
              <a:rPr lang="en-US" sz="2800" dirty="0" smtClean="0"/>
              <a:t/>
            </a:r>
            <a:br>
              <a:rPr lang="en-US" sz="2800" dirty="0" smtClean="0"/>
            </a:br>
            <a:r>
              <a:rPr lang="en-US" sz="2800" dirty="0"/>
              <a:t/>
            </a:r>
            <a:br>
              <a:rPr lang="en-US" sz="2800" dirty="0"/>
            </a:br>
            <a:r>
              <a:rPr lang="en-US" sz="2800" dirty="0" smtClean="0"/>
              <a:t/>
            </a:r>
            <a:br>
              <a:rPr lang="en-US" sz="2800" dirty="0" smtClean="0"/>
            </a:br>
            <a:r>
              <a:rPr lang="en-US" sz="2800" dirty="0"/>
              <a:t/>
            </a:r>
            <a:br>
              <a:rPr lang="en-US" sz="2800" dirty="0"/>
            </a:br>
            <a:r>
              <a:rPr lang="en-US" sz="2800" dirty="0" smtClean="0"/>
              <a:t/>
            </a:r>
            <a:br>
              <a:rPr lang="en-US" sz="2800" dirty="0" smtClean="0"/>
            </a:br>
            <a:r>
              <a:rPr lang="en-US" sz="2700" dirty="0"/>
              <a:t>Testing the Thing using the </a:t>
            </a:r>
            <a:r>
              <a:rPr lang="en-US" sz="2700" dirty="0" smtClean="0"/>
              <a:t>AWS</a:t>
            </a:r>
            <a:br>
              <a:rPr lang="en-US" sz="2700" dirty="0" smtClean="0"/>
            </a:br>
            <a:r>
              <a:rPr lang="en-US" sz="2700" b="1" dirty="0"/>
              <a:t/>
            </a:r>
            <a:br>
              <a:rPr lang="en-US" sz="2700" b="1" dirty="0"/>
            </a:br>
            <a:r>
              <a:rPr lang="en-US" sz="2800" dirty="0"/>
              <a:t/>
            </a:r>
            <a:br>
              <a:rPr lang="en-US" sz="2800" dirty="0"/>
            </a:br>
            <a:r>
              <a:rPr lang="en-US" sz="2800" b="1" dirty="0"/>
              <a:t/>
            </a:r>
            <a:br>
              <a:rPr lang="en-US" sz="2800" b="1" dirty="0"/>
            </a:b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0850" y="1303952"/>
            <a:ext cx="3070899" cy="19940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7660" y="1303952"/>
            <a:ext cx="3378832" cy="210798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0850" y="4299045"/>
            <a:ext cx="3834918" cy="234466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26247" y="4169816"/>
            <a:ext cx="4940490" cy="2473894"/>
          </a:xfrm>
          <a:prstGeom prst="rect">
            <a:avLst/>
          </a:prstGeom>
        </p:spPr>
      </p:pic>
    </p:spTree>
    <p:extLst>
      <p:ext uri="{BB962C8B-B14F-4D97-AF65-F5344CB8AC3E}">
        <p14:creationId xmlns:p14="http://schemas.microsoft.com/office/powerpoint/2010/main" val="28565888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Using </a:t>
            </a:r>
            <a:r>
              <a:rPr lang="en-US" sz="2400" dirty="0" err="1"/>
              <a:t>MQTT.fx</a:t>
            </a:r>
            <a:r>
              <a:rPr lang="en-US" sz="2400" dirty="0"/>
              <a:t> with AWS IOT:</a:t>
            </a:r>
            <a:r>
              <a:rPr lang="en-US" sz="1400" b="1" dirty="0"/>
              <a:t/>
            </a:r>
            <a:br>
              <a:rPr lang="en-US" sz="1400" b="1" dirty="0"/>
            </a:br>
            <a:r>
              <a:rPr lang="en-US" sz="1400" b="1" dirty="0" smtClean="0"/>
              <a:t/>
            </a:r>
            <a:br>
              <a:rPr lang="en-US" sz="1400" b="1" dirty="0" smtClean="0"/>
            </a:br>
            <a:endParaRPr lang="en-US" sz="1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3135" y="2146054"/>
            <a:ext cx="3000794" cy="40010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5067" y="1695409"/>
            <a:ext cx="4185867" cy="178477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2604" y="1815710"/>
            <a:ext cx="3422533" cy="14609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9609" y="4053385"/>
            <a:ext cx="4156222" cy="2459676"/>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22501" y="4502286"/>
            <a:ext cx="4303253" cy="1561873"/>
          </a:xfrm>
          <a:prstGeom prst="rect">
            <a:avLst/>
          </a:prstGeom>
        </p:spPr>
      </p:pic>
    </p:spTree>
    <p:extLst>
      <p:ext uri="{BB962C8B-B14F-4D97-AF65-F5344CB8AC3E}">
        <p14:creationId xmlns:p14="http://schemas.microsoft.com/office/powerpoint/2010/main" val="20695426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Using </a:t>
            </a:r>
            <a:r>
              <a:rPr lang="en-US" sz="2400" dirty="0" err="1"/>
              <a:t>MQTT.fx</a:t>
            </a:r>
            <a:r>
              <a:rPr lang="en-US" sz="2400" dirty="0"/>
              <a:t> with AWS IOT</a:t>
            </a:r>
            <a:r>
              <a:rPr lang="en-US" dirty="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8845" y="1707509"/>
            <a:ext cx="3138741" cy="174537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7239" y="1565682"/>
            <a:ext cx="4385561" cy="188720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2354" y="4121624"/>
            <a:ext cx="5792410" cy="2750024"/>
          </a:xfrm>
          <a:prstGeom prst="rect">
            <a:avLst/>
          </a:prstGeom>
        </p:spPr>
      </p:pic>
    </p:spTree>
    <p:extLst>
      <p:ext uri="{BB962C8B-B14F-4D97-AF65-F5344CB8AC3E}">
        <p14:creationId xmlns:p14="http://schemas.microsoft.com/office/powerpoint/2010/main" val="23503324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486505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smtClean="0"/>
              <a:t>Our desired project…</a:t>
            </a:r>
            <a:r>
              <a:rPr lang="en-US" b="1" cap="all" dirty="0"/>
              <a:t/>
            </a:r>
            <a:br>
              <a:rPr lang="en-US" b="1" cap="all" dirty="0"/>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0158" y="1457608"/>
            <a:ext cx="7767874" cy="4952245"/>
          </a:xfrm>
        </p:spPr>
      </p:pic>
    </p:spTree>
    <p:extLst>
      <p:ext uri="{BB962C8B-B14F-4D97-AF65-F5344CB8AC3E}">
        <p14:creationId xmlns:p14="http://schemas.microsoft.com/office/powerpoint/2010/main" val="20733154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a:t>
            </a:r>
            <a:endParaRPr lang="en-IN" dirty="0"/>
          </a:p>
        </p:txBody>
      </p:sp>
      <p:sp>
        <p:nvSpPr>
          <p:cNvPr id="3" name="Content Placeholder 2"/>
          <p:cNvSpPr>
            <a:spLocks noGrp="1"/>
          </p:cNvSpPr>
          <p:nvPr>
            <p:ph idx="1"/>
          </p:nvPr>
        </p:nvSpPr>
        <p:spPr/>
        <p:txBody>
          <a:bodyPr/>
          <a:lstStyle/>
          <a:p>
            <a:r>
              <a:rPr lang="en-IN" dirty="0">
                <a:hlinkClick r:id="rId2"/>
              </a:rPr>
              <a:t>http://</a:t>
            </a:r>
            <a:r>
              <a:rPr lang="en-IN" dirty="0" smtClean="0">
                <a:hlinkClick r:id="rId2"/>
              </a:rPr>
              <a:t>www.circuitbasics.com/raspberry-pi-lcd-set-up-and-programming-in-python</a:t>
            </a:r>
            <a:endParaRPr lang="en-IN" dirty="0" smtClean="0"/>
          </a:p>
          <a:p>
            <a:r>
              <a:rPr lang="en-US" dirty="0" err="1"/>
              <a:t>Byung</a:t>
            </a:r>
            <a:r>
              <a:rPr lang="en-US" dirty="0"/>
              <a:t> Ha Kang and Hyun Jin Lee, A Review of Recent Research on Automotive HVAC Systems for EVs- </a:t>
            </a:r>
            <a:r>
              <a:rPr lang="en-US" dirty="0" smtClean="0"/>
              <a:t>Int. J</a:t>
            </a:r>
            <a:r>
              <a:rPr lang="en-US" dirty="0"/>
              <a:t>. Air-Cond. Ref. 25, 1730003 (2017)</a:t>
            </a:r>
          </a:p>
          <a:p>
            <a:r>
              <a:rPr lang="en-IN" dirty="0">
                <a:hlinkClick r:id="rId3"/>
              </a:rPr>
              <a:t>https://</a:t>
            </a:r>
            <a:r>
              <a:rPr lang="en-IN" dirty="0" smtClean="0">
                <a:hlinkClick r:id="rId3"/>
              </a:rPr>
              <a:t>cdn-learn.adafruit.com/downloads/pdf/dht.pdf</a:t>
            </a:r>
            <a:endParaRPr lang="en-IN" dirty="0" smtClean="0"/>
          </a:p>
          <a:p>
            <a:r>
              <a:rPr lang="en-IN" dirty="0">
                <a:hlinkClick r:id="rId4"/>
              </a:rPr>
              <a:t>https://circuitdigest.com/tutorial/getting-started-with-amazon-aws-for-iot-projects</a:t>
            </a:r>
            <a:r>
              <a:rPr lang="en-US" dirty="0"/>
              <a:t/>
            </a:r>
            <a:br>
              <a:rPr lang="en-US" dirty="0"/>
            </a:br>
            <a:endParaRPr lang="en-IN" dirty="0"/>
          </a:p>
        </p:txBody>
      </p:sp>
    </p:spTree>
    <p:extLst>
      <p:ext uri="{BB962C8B-B14F-4D97-AF65-F5344CB8AC3E}">
        <p14:creationId xmlns:p14="http://schemas.microsoft.com/office/powerpoint/2010/main" val="42111763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Aim</a:t>
            </a:r>
            <a:endParaRPr lang="en-IN" dirty="0"/>
          </a:p>
        </p:txBody>
      </p:sp>
      <p:sp>
        <p:nvSpPr>
          <p:cNvPr id="3" name="Content Placeholder 2"/>
          <p:cNvSpPr>
            <a:spLocks noGrp="1"/>
          </p:cNvSpPr>
          <p:nvPr>
            <p:ph idx="1"/>
          </p:nvPr>
        </p:nvSpPr>
        <p:spPr/>
        <p:txBody>
          <a:bodyPr/>
          <a:lstStyle/>
          <a:p>
            <a:r>
              <a:rPr lang="en-US" dirty="0"/>
              <a:t>The project is the model of the small and large scale of </a:t>
            </a:r>
            <a:endParaRPr lang="en-US" b="0" dirty="0" smtClean="0">
              <a:effectLst/>
            </a:endParaRPr>
          </a:p>
          <a:p>
            <a:pPr marL="0" indent="0">
              <a:buNone/>
            </a:pPr>
            <a:r>
              <a:rPr lang="en-US" dirty="0"/>
              <a:t>Building management automated system. The operation of </a:t>
            </a:r>
            <a:endParaRPr lang="en-US" b="0" dirty="0" smtClean="0">
              <a:effectLst/>
            </a:endParaRPr>
          </a:p>
          <a:p>
            <a:pPr marL="0" indent="0">
              <a:buNone/>
            </a:pPr>
            <a:r>
              <a:rPr lang="en-US" dirty="0" smtClean="0"/>
              <a:t>the </a:t>
            </a:r>
            <a:r>
              <a:rPr lang="en-US" dirty="0"/>
              <a:t>project is to control four chambers simultaneously on </a:t>
            </a:r>
            <a:endParaRPr lang="en-US" b="0" dirty="0" smtClean="0">
              <a:effectLst/>
            </a:endParaRPr>
          </a:p>
          <a:p>
            <a:pPr marL="0" indent="0">
              <a:buNone/>
            </a:pPr>
            <a:r>
              <a:rPr lang="en-US" dirty="0"/>
              <a:t>different temperatures taken directly from sensors and </a:t>
            </a:r>
            <a:endParaRPr lang="en-US" b="0" dirty="0" smtClean="0">
              <a:effectLst/>
            </a:endParaRPr>
          </a:p>
          <a:p>
            <a:pPr marL="0" indent="0">
              <a:buNone/>
            </a:pPr>
            <a:r>
              <a:rPr lang="en-US" dirty="0"/>
              <a:t>showed on screen while providing sufficient cooling/heating.</a:t>
            </a:r>
            <a:endParaRPr lang="en-US" b="0" dirty="0" smtClean="0">
              <a:effectLst/>
            </a:endParaRPr>
          </a:p>
          <a:p>
            <a:pPr marL="0" indent="0">
              <a:buNone/>
            </a:pPr>
            <a:r>
              <a:rPr lang="en-US" dirty="0" smtClean="0"/>
              <a:t/>
            </a:r>
            <a:br>
              <a:rPr lang="en-US" dirty="0" smtClean="0"/>
            </a:br>
            <a:endParaRPr lang="en-IN" dirty="0"/>
          </a:p>
        </p:txBody>
      </p:sp>
    </p:spTree>
    <p:extLst>
      <p:ext uri="{BB962C8B-B14F-4D97-AF65-F5344CB8AC3E}">
        <p14:creationId xmlns:p14="http://schemas.microsoft.com/office/powerpoint/2010/main" val="33118834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Components</a:t>
            </a:r>
            <a:endParaRPr lang="en-IN" dirty="0"/>
          </a:p>
        </p:txBody>
      </p:sp>
      <p:sp>
        <p:nvSpPr>
          <p:cNvPr id="3" name="Content Placeholder 2"/>
          <p:cNvSpPr>
            <a:spLocks noGrp="1"/>
          </p:cNvSpPr>
          <p:nvPr>
            <p:ph idx="1"/>
          </p:nvPr>
        </p:nvSpPr>
        <p:spPr/>
        <p:txBody>
          <a:bodyPr/>
          <a:lstStyle/>
          <a:p>
            <a:r>
              <a:rPr lang="en-IN" b="1" cap="all" dirty="0"/>
              <a:t>RASPBERRY </a:t>
            </a:r>
            <a:r>
              <a:rPr lang="en-IN" b="1" cap="all" dirty="0" smtClean="0"/>
              <a:t>PI 3 B+</a:t>
            </a:r>
            <a:endParaRPr lang="en-IN" b="1" cap="all" dirty="0"/>
          </a:p>
          <a:p>
            <a:r>
              <a:rPr lang="en-US" dirty="0" smtClean="0"/>
              <a:t>DHT11 Temperature and humidity sensor</a:t>
            </a:r>
          </a:p>
          <a:p>
            <a:r>
              <a:rPr lang="en-US" dirty="0" smtClean="0"/>
              <a:t>16*2 LCD display</a:t>
            </a:r>
            <a:endParaRPr lang="en-IN" dirty="0"/>
          </a:p>
        </p:txBody>
      </p:sp>
    </p:spTree>
    <p:extLst>
      <p:ext uri="{BB962C8B-B14F-4D97-AF65-F5344CB8AC3E}">
        <p14:creationId xmlns:p14="http://schemas.microsoft.com/office/powerpoint/2010/main" val="9140913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all" dirty="0"/>
              <a:t>CONNECTING THE DHT11 TO THE RASPBERRY PI</a:t>
            </a:r>
            <a:br>
              <a:rPr lang="en-US" b="1" cap="all" dirty="0"/>
            </a:br>
            <a:endParaRPr lang="en-IN" dirty="0"/>
          </a:p>
        </p:txBody>
      </p:sp>
      <p:sp>
        <p:nvSpPr>
          <p:cNvPr id="3" name="Content Placeholder 2"/>
          <p:cNvSpPr>
            <a:spLocks noGrp="1"/>
          </p:cNvSpPr>
          <p:nvPr>
            <p:ph idx="1"/>
          </p:nvPr>
        </p:nvSpPr>
        <p:spPr>
          <a:xfrm>
            <a:off x="914400" y="2048547"/>
            <a:ext cx="10515600" cy="4351338"/>
          </a:xfrm>
        </p:spPr>
        <p:txBody>
          <a:bodyPr/>
          <a:lstStyle/>
          <a:p>
            <a:r>
              <a:rPr lang="en-US" dirty="0"/>
              <a:t>There are two variants of the </a:t>
            </a:r>
            <a:r>
              <a:rPr lang="en-US" dirty="0" smtClean="0"/>
              <a:t>DHT11. </a:t>
            </a:r>
            <a:r>
              <a:rPr lang="en-US" dirty="0"/>
              <a:t>One is a three pin PCB mounted module and the other is a four pin stand-alone module</a:t>
            </a:r>
            <a:r>
              <a:rPr lang="en-US" dirty="0" smtClean="0"/>
              <a:t>.</a:t>
            </a: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3150626"/>
            <a:ext cx="4168367" cy="336105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9967" y="3492595"/>
            <a:ext cx="4451684" cy="2677116"/>
          </a:xfrm>
          <a:prstGeom prst="rect">
            <a:avLst/>
          </a:prstGeom>
        </p:spPr>
      </p:pic>
    </p:spTree>
    <p:extLst>
      <p:ext uri="{BB962C8B-B14F-4D97-AF65-F5344CB8AC3E}">
        <p14:creationId xmlns:p14="http://schemas.microsoft.com/office/powerpoint/2010/main" val="23791993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Circuit diagram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1307" y="1825624"/>
            <a:ext cx="6235585" cy="5272293"/>
          </a:xfrm>
        </p:spPr>
      </p:pic>
    </p:spTree>
    <p:extLst>
      <p:ext uri="{BB962C8B-B14F-4D97-AF65-F5344CB8AC3E}">
        <p14:creationId xmlns:p14="http://schemas.microsoft.com/office/powerpoint/2010/main" val="27813080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cap="all" dirty="0"/>
              <a:t>WIRING FOR LCD OUTPUT</a:t>
            </a:r>
            <a:br>
              <a:rPr lang="en-IN" b="1" cap="all" dirty="0"/>
            </a:b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27153" y="1511929"/>
            <a:ext cx="6998328" cy="5187635"/>
          </a:xfrm>
        </p:spPr>
      </p:pic>
    </p:spTree>
    <p:extLst>
      <p:ext uri="{BB962C8B-B14F-4D97-AF65-F5344CB8AC3E}">
        <p14:creationId xmlns:p14="http://schemas.microsoft.com/office/powerpoint/2010/main" val="36815011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all" dirty="0"/>
              <a:t>PROGRAMMING THE DHT11 WITH PYTHON</a:t>
            </a:r>
            <a:br>
              <a:rPr lang="en-US" b="1" cap="all" dirty="0"/>
            </a:br>
            <a:endParaRPr lang="en-IN" dirty="0"/>
          </a:p>
        </p:txBody>
      </p:sp>
      <p:sp>
        <p:nvSpPr>
          <p:cNvPr id="3" name="Content Placeholder 2"/>
          <p:cNvSpPr>
            <a:spLocks noGrp="1"/>
          </p:cNvSpPr>
          <p:nvPr>
            <p:ph idx="1"/>
          </p:nvPr>
        </p:nvSpPr>
        <p:spPr>
          <a:xfrm>
            <a:off x="838200" y="1520982"/>
            <a:ext cx="10515600" cy="4655981"/>
          </a:xfrm>
        </p:spPr>
        <p:txBody>
          <a:bodyPr>
            <a:normAutofit fontScale="92500" lnSpcReduction="20000"/>
          </a:bodyPr>
          <a:lstStyle/>
          <a:p>
            <a:pPr fontAlgn="base"/>
            <a:r>
              <a:rPr lang="en-US" dirty="0"/>
              <a:t>We’ll be using the </a:t>
            </a:r>
            <a:r>
              <a:rPr lang="en-US" dirty="0" err="1"/>
              <a:t>Adafruit</a:t>
            </a:r>
            <a:r>
              <a:rPr lang="en-US" dirty="0"/>
              <a:t> DHT11 Python library. You can download the library using </a:t>
            </a:r>
            <a:r>
              <a:rPr lang="en-US" dirty="0" err="1"/>
              <a:t>Git</a:t>
            </a:r>
            <a:r>
              <a:rPr lang="en-US" dirty="0"/>
              <a:t>, so if you </a:t>
            </a:r>
            <a:endParaRPr lang="en-US" dirty="0" smtClean="0"/>
          </a:p>
          <a:p>
            <a:pPr marL="0" indent="0" fontAlgn="base">
              <a:buNone/>
            </a:pPr>
            <a:r>
              <a:rPr lang="en-US" dirty="0" smtClean="0"/>
              <a:t>don’t </a:t>
            </a:r>
            <a:r>
              <a:rPr lang="en-US" dirty="0"/>
              <a:t>have </a:t>
            </a:r>
            <a:r>
              <a:rPr lang="en-US" dirty="0" err="1"/>
              <a:t>Git</a:t>
            </a:r>
            <a:r>
              <a:rPr lang="en-US" dirty="0"/>
              <a:t> installed on your Pi already, enter this at the command prompt:</a:t>
            </a:r>
          </a:p>
          <a:p>
            <a:pPr marL="0" indent="0" fontAlgn="base">
              <a:buNone/>
            </a:pPr>
            <a:r>
              <a:rPr lang="en-US" dirty="0" smtClean="0"/>
              <a:t>		</a:t>
            </a:r>
            <a:r>
              <a:rPr lang="en-US" dirty="0" err="1" smtClean="0"/>
              <a:t>sudo</a:t>
            </a:r>
            <a:r>
              <a:rPr lang="en-US" dirty="0" smtClean="0"/>
              <a:t> </a:t>
            </a:r>
            <a:r>
              <a:rPr lang="en-US" dirty="0"/>
              <a:t>apt-get install </a:t>
            </a:r>
            <a:r>
              <a:rPr lang="en-US" dirty="0" err="1"/>
              <a:t>git</a:t>
            </a:r>
            <a:r>
              <a:rPr lang="en-US" dirty="0"/>
              <a:t>-core</a:t>
            </a:r>
          </a:p>
          <a:p>
            <a:pPr fontAlgn="base"/>
            <a:r>
              <a:rPr lang="en-US" dirty="0"/>
              <a:t>To install the </a:t>
            </a:r>
            <a:r>
              <a:rPr lang="en-US" dirty="0" err="1"/>
              <a:t>Adafruit</a:t>
            </a:r>
            <a:r>
              <a:rPr lang="en-US" dirty="0"/>
              <a:t> DHT11 library:</a:t>
            </a:r>
          </a:p>
          <a:p>
            <a:pPr marL="0" indent="0" fontAlgn="base">
              <a:buNone/>
            </a:pPr>
            <a:r>
              <a:rPr lang="en-US" dirty="0"/>
              <a:t>1. Enter this at the command prompt to download the library:</a:t>
            </a:r>
          </a:p>
          <a:p>
            <a:pPr marL="0" indent="0" fontAlgn="base">
              <a:buNone/>
            </a:pPr>
            <a:r>
              <a:rPr lang="en-US" dirty="0" smtClean="0"/>
              <a:t> 	</a:t>
            </a:r>
            <a:r>
              <a:rPr lang="en-US" dirty="0" err="1" smtClean="0"/>
              <a:t>git</a:t>
            </a:r>
            <a:r>
              <a:rPr lang="en-US" dirty="0" smtClean="0"/>
              <a:t> </a:t>
            </a:r>
            <a:r>
              <a:rPr lang="en-US" dirty="0"/>
              <a:t>clone https://github.com/adafruit/Adafruit_Python_DHT.git</a:t>
            </a:r>
          </a:p>
          <a:p>
            <a:pPr marL="0" indent="0" fontAlgn="base">
              <a:buNone/>
            </a:pPr>
            <a:r>
              <a:rPr lang="en-US" dirty="0"/>
              <a:t>2. Change directories with:</a:t>
            </a:r>
          </a:p>
          <a:p>
            <a:pPr marL="0" indent="0" fontAlgn="base">
              <a:buNone/>
            </a:pPr>
            <a:r>
              <a:rPr lang="en-US" dirty="0" smtClean="0"/>
              <a:t>	cd </a:t>
            </a:r>
            <a:r>
              <a:rPr lang="en-US" dirty="0" err="1"/>
              <a:t>Adafruit_Python_DHT</a:t>
            </a:r>
            <a:endParaRPr lang="en-US" dirty="0"/>
          </a:p>
          <a:p>
            <a:pPr marL="0" indent="0" fontAlgn="base">
              <a:buNone/>
            </a:pPr>
            <a:r>
              <a:rPr lang="en-US" dirty="0"/>
              <a:t>3. Now enter this:</a:t>
            </a:r>
          </a:p>
          <a:p>
            <a:pPr marL="0" indent="0" fontAlgn="base">
              <a:buNone/>
            </a:pPr>
            <a:r>
              <a:rPr lang="en-US" dirty="0" smtClean="0"/>
              <a:t>	</a:t>
            </a:r>
            <a:r>
              <a:rPr lang="en-US" dirty="0" err="1" smtClean="0"/>
              <a:t>sudo</a:t>
            </a:r>
            <a:r>
              <a:rPr lang="en-US" dirty="0" smtClean="0"/>
              <a:t> </a:t>
            </a:r>
            <a:r>
              <a:rPr lang="en-US" dirty="0"/>
              <a:t>apt-get install build-essential python-</a:t>
            </a:r>
            <a:r>
              <a:rPr lang="en-US" dirty="0" err="1"/>
              <a:t>dev</a:t>
            </a:r>
            <a:endParaRPr lang="en-US" dirty="0"/>
          </a:p>
          <a:p>
            <a:pPr marL="0" indent="0" fontAlgn="base">
              <a:buNone/>
            </a:pPr>
            <a:r>
              <a:rPr lang="en-US" dirty="0"/>
              <a:t>4. Then install the library with:</a:t>
            </a:r>
          </a:p>
          <a:p>
            <a:pPr marL="0" indent="0">
              <a:buNone/>
            </a:pPr>
            <a:r>
              <a:rPr lang="en-IN" dirty="0" smtClean="0"/>
              <a:t>	</a:t>
            </a:r>
            <a:r>
              <a:rPr lang="en-IN" dirty="0" err="1" smtClean="0"/>
              <a:t>sudo</a:t>
            </a:r>
            <a:r>
              <a:rPr lang="en-IN" dirty="0" smtClean="0"/>
              <a:t> </a:t>
            </a:r>
            <a:r>
              <a:rPr lang="en-IN" dirty="0"/>
              <a:t>python setup.py install</a:t>
            </a:r>
          </a:p>
        </p:txBody>
      </p:sp>
    </p:spTree>
    <p:extLst>
      <p:ext uri="{BB962C8B-B14F-4D97-AF65-F5344CB8AC3E}">
        <p14:creationId xmlns:p14="http://schemas.microsoft.com/office/powerpoint/2010/main" val="13821522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cap="all" dirty="0"/>
              <a:t>OUTPUT TO AN LCD</a:t>
            </a:r>
            <a:br>
              <a:rPr lang="en-IN" b="1" cap="all" dirty="0"/>
            </a:br>
            <a:endParaRPr lang="en-IN" dirty="0"/>
          </a:p>
        </p:txBody>
      </p:sp>
      <p:sp>
        <p:nvSpPr>
          <p:cNvPr id="3" name="Content Placeholder 2"/>
          <p:cNvSpPr>
            <a:spLocks noGrp="1"/>
          </p:cNvSpPr>
          <p:nvPr>
            <p:ph idx="1"/>
          </p:nvPr>
        </p:nvSpPr>
        <p:spPr/>
        <p:txBody>
          <a:bodyPr>
            <a:normAutofit/>
          </a:bodyPr>
          <a:lstStyle/>
          <a:p>
            <a:pPr fontAlgn="base"/>
            <a:r>
              <a:rPr lang="en-US" dirty="0"/>
              <a:t>To output the DHT11 readings to an LCD, we’ll need to install another Python library called RPLCD to drive the LCD. To install the </a:t>
            </a:r>
            <a:r>
              <a:rPr lang="en-US" dirty="0">
                <a:hlinkClick r:id="rId2"/>
              </a:rPr>
              <a:t>RPLCD library</a:t>
            </a:r>
            <a:r>
              <a:rPr lang="en-US" dirty="0"/>
              <a:t>, we first need to install the Python Package Index, or PIP. PIP might already be installed on your Pi, but if not, enter this at the command prompt to install it:</a:t>
            </a:r>
          </a:p>
          <a:p>
            <a:pPr marL="0" indent="0" fontAlgn="base">
              <a:buNone/>
            </a:pPr>
            <a:r>
              <a:rPr lang="en-US" dirty="0" smtClean="0"/>
              <a:t>		</a:t>
            </a:r>
            <a:r>
              <a:rPr lang="en-US" dirty="0" err="1" smtClean="0"/>
              <a:t>sudo</a:t>
            </a:r>
            <a:r>
              <a:rPr lang="en-US" dirty="0" smtClean="0"/>
              <a:t> </a:t>
            </a:r>
            <a:r>
              <a:rPr lang="en-US" dirty="0"/>
              <a:t>apt-get install python-pip</a:t>
            </a:r>
          </a:p>
          <a:p>
            <a:pPr fontAlgn="base"/>
            <a:r>
              <a:rPr lang="en-US" dirty="0"/>
              <a:t>After you get PIP installed, install the RPLCD library by entering:</a:t>
            </a:r>
          </a:p>
          <a:p>
            <a:pPr marL="0" indent="0" fontAlgn="base">
              <a:buNone/>
            </a:pPr>
            <a:r>
              <a:rPr lang="en-US" dirty="0" smtClean="0"/>
              <a:t>		</a:t>
            </a:r>
            <a:r>
              <a:rPr lang="en-US" dirty="0" err="1" smtClean="0"/>
              <a:t>sudo</a:t>
            </a:r>
            <a:r>
              <a:rPr lang="en-US" dirty="0" smtClean="0"/>
              <a:t> </a:t>
            </a:r>
            <a:r>
              <a:rPr lang="en-US" dirty="0"/>
              <a:t>pip install RPLCD</a:t>
            </a:r>
          </a:p>
          <a:p>
            <a:r>
              <a:rPr lang="en-IN" dirty="0" smtClean="0"/>
              <a:t>Then we will write the code in </a:t>
            </a:r>
            <a:r>
              <a:rPr lang="en-IN" dirty="0" err="1" smtClean="0"/>
              <a:t>linux</a:t>
            </a:r>
            <a:r>
              <a:rPr lang="en-IN" dirty="0" smtClean="0"/>
              <a:t> terminal for showing the output to the LCD</a:t>
            </a:r>
            <a:endParaRPr lang="en-IN" dirty="0"/>
          </a:p>
        </p:txBody>
      </p:sp>
    </p:spTree>
    <p:extLst>
      <p:ext uri="{BB962C8B-B14F-4D97-AF65-F5344CB8AC3E}">
        <p14:creationId xmlns:p14="http://schemas.microsoft.com/office/powerpoint/2010/main" val="30912587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118937"/>
          </a:xfrm>
        </p:spPr>
        <p:txBody>
          <a:bodyPr/>
          <a:lstStyle/>
          <a:p>
            <a:r>
              <a:rPr lang="en-IN" dirty="0" smtClean="0"/>
              <a:t>AWS IOT platform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7137" y="1900989"/>
            <a:ext cx="8104521" cy="3994484"/>
          </a:xfrm>
        </p:spPr>
      </p:pic>
    </p:spTree>
    <p:extLst>
      <p:ext uri="{BB962C8B-B14F-4D97-AF65-F5344CB8AC3E}">
        <p14:creationId xmlns:p14="http://schemas.microsoft.com/office/powerpoint/2010/main" val="893647684"/>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131</TotalTime>
  <Words>451</Words>
  <Application>Microsoft Office PowerPoint</Application>
  <PresentationFormat>Widescreen</PresentationFormat>
  <Paragraphs>57</Paragraphs>
  <Slides>19</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19</vt:i4>
      </vt:variant>
    </vt:vector>
  </HeadingPairs>
  <TitlesOfParts>
    <vt:vector size="21" baseType="lpstr">
      <vt:lpstr>Franklin Gothic Book</vt:lpstr>
      <vt:lpstr>Crop</vt:lpstr>
      <vt:lpstr>Heating , Ventilation and Air Conditioning system using Raspberry Pi and DHT 11</vt:lpstr>
      <vt:lpstr>Aim</vt:lpstr>
      <vt:lpstr>Components</vt:lpstr>
      <vt:lpstr>CONNECTING THE DHT11 TO THE RASPBERRY PI </vt:lpstr>
      <vt:lpstr>Circuit diagram </vt:lpstr>
      <vt:lpstr>WIRING FOR LCD OUTPUT </vt:lpstr>
      <vt:lpstr>PROGRAMMING THE DHT11 WITH PYTHON </vt:lpstr>
      <vt:lpstr>OUTPUT TO AN LCD </vt:lpstr>
      <vt:lpstr>AWS IOT platform</vt:lpstr>
      <vt:lpstr>Contd..</vt:lpstr>
      <vt:lpstr>Contd..</vt:lpstr>
      <vt:lpstr>Create a thing in AWS cloud server</vt:lpstr>
      <vt:lpstr>Create a thing in AWS cloud server(continued)</vt:lpstr>
      <vt:lpstr>Getting your AWS thing Details:         Testing the Thing using the AWS    </vt:lpstr>
      <vt:lpstr>Using MQTT.fx with AWS IOT:  </vt:lpstr>
      <vt:lpstr>Using MQTT.fx with AWS IOT:</vt:lpstr>
      <vt:lpstr>PowerPoint Presentation</vt:lpstr>
      <vt:lpstr>Our desired project… </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Heating Ventilation and Air Conditioning system using Raspberry Pi and DHT 11</dc:title>
  <dc:creator>Agnik Saha</dc:creator>
  <cp:lastModifiedBy>User</cp:lastModifiedBy>
  <cp:revision>23</cp:revision>
  <dcterms:created xsi:type="dcterms:W3CDTF">2019-08-04T14:26:02Z</dcterms:created>
  <dcterms:modified xsi:type="dcterms:W3CDTF">2019-08-21T17:37:24Z</dcterms:modified>
</cp:coreProperties>
</file>