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E5C6-8270-4A17-8ABC-63F50F6F199A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9818-E9F7-435E-AA4C-448952A19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05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E5C6-8270-4A17-8ABC-63F50F6F199A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9818-E9F7-435E-AA4C-448952A19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78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E5C6-8270-4A17-8ABC-63F50F6F199A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9818-E9F7-435E-AA4C-448952A19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621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E5C6-8270-4A17-8ABC-63F50F6F199A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9818-E9F7-435E-AA4C-448952A1975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4859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E5C6-8270-4A17-8ABC-63F50F6F199A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9818-E9F7-435E-AA4C-448952A19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501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E5C6-8270-4A17-8ABC-63F50F6F199A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9818-E9F7-435E-AA4C-448952A19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1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E5C6-8270-4A17-8ABC-63F50F6F199A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9818-E9F7-435E-AA4C-448952A19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66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E5C6-8270-4A17-8ABC-63F50F6F199A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9818-E9F7-435E-AA4C-448952A19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43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E5C6-8270-4A17-8ABC-63F50F6F199A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9818-E9F7-435E-AA4C-448952A19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10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E5C6-8270-4A17-8ABC-63F50F6F199A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9818-E9F7-435E-AA4C-448952A19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05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E5C6-8270-4A17-8ABC-63F50F6F199A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9818-E9F7-435E-AA4C-448952A19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57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E5C6-8270-4A17-8ABC-63F50F6F199A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9818-E9F7-435E-AA4C-448952A19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99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E5C6-8270-4A17-8ABC-63F50F6F199A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9818-E9F7-435E-AA4C-448952A19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63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E5C6-8270-4A17-8ABC-63F50F6F199A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9818-E9F7-435E-AA4C-448952A19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74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E5C6-8270-4A17-8ABC-63F50F6F199A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9818-E9F7-435E-AA4C-448952A19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52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E5C6-8270-4A17-8ABC-63F50F6F199A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9818-E9F7-435E-AA4C-448952A19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37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E5C6-8270-4A17-8ABC-63F50F6F199A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9818-E9F7-435E-AA4C-448952A19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16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4E5C6-8270-4A17-8ABC-63F50F6F199A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B9818-E9F7-435E-AA4C-448952A19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882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4BBD-6066-1631-81CA-19A75A8A1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EMPLOYEE DATASET</a:t>
            </a:r>
            <a:br>
              <a:rPr lang="en-US" dirty="0"/>
            </a:br>
            <a:r>
              <a:rPr lang="en-US" dirty="0"/>
              <a:t>USING EXCEL</a:t>
            </a:r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DBCC0-E433-FB9E-B66F-4425F16C4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495" y="3694659"/>
            <a:ext cx="9001462" cy="2387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dirty="0"/>
              <a:t>STUDENT NAME :RAHUL.B</a:t>
            </a:r>
          </a:p>
          <a:p>
            <a:pPr algn="l"/>
            <a:r>
              <a:rPr lang="en-US" sz="1800" dirty="0"/>
              <a:t>REG NO :422200656</a:t>
            </a:r>
          </a:p>
          <a:p>
            <a:pPr algn="l"/>
            <a:r>
              <a:rPr lang="en-US" sz="1800" dirty="0"/>
              <a:t>NAAN MUDHALVAN ID :ASUNM1429422200656</a:t>
            </a:r>
          </a:p>
          <a:p>
            <a:pPr algn="l"/>
            <a:r>
              <a:rPr lang="en-US" sz="1800" dirty="0"/>
              <a:t>DEPARTMENT :B.COM(ISM)</a:t>
            </a:r>
          </a:p>
          <a:p>
            <a:pPr algn="l"/>
            <a:r>
              <a:rPr lang="en-US" sz="1800" dirty="0"/>
              <a:t>SHIFT : 1</a:t>
            </a:r>
          </a:p>
          <a:p>
            <a:pPr algn="l"/>
            <a:r>
              <a:rPr lang="en-US" sz="1800" dirty="0"/>
              <a:t>COLLEGE :ALPHA ARTS AND SCIENCE COLLEGE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7787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D688-14FB-E7FD-7B07-F4EF96F48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8493111" cy="1368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</a:rPr>
              <a:t>Modeling :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9647F-D87D-AA3F-4697-C8B8C9A2F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075" y="1678898"/>
            <a:ext cx="9187656" cy="357890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Step :1: dataset collection</a:t>
            </a:r>
          </a:p>
          <a:p>
            <a:pPr algn="l"/>
            <a:r>
              <a:rPr lang="en-US" dirty="0"/>
              <a:t>Step:2: dataset preparation: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Cleaning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/>
              <a:t>Filtering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/>
              <a:t>Conditional formatting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/>
              <a:t>Insert pivot table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/>
              <a:t>Insert graphs for final result</a:t>
            </a:r>
          </a:p>
          <a:p>
            <a:pPr algn="l"/>
            <a:r>
              <a:rPr lang="en-IN" dirty="0"/>
              <a:t>Step:3:employee’s data calculated</a:t>
            </a:r>
          </a:p>
        </p:txBody>
      </p:sp>
    </p:spTree>
    <p:extLst>
      <p:ext uri="{BB962C8B-B14F-4D97-AF65-F5344CB8AC3E}">
        <p14:creationId xmlns:p14="http://schemas.microsoft.com/office/powerpoint/2010/main" val="380215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D9B4-AF93-DFDC-7644-0C84EAB7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238887" cy="6645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modeling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F6A67-EABF-5731-EE1A-962408AC6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58780"/>
            <a:ext cx="10353762" cy="3932420"/>
          </a:xfrm>
        </p:spPr>
        <p:txBody>
          <a:bodyPr/>
          <a:lstStyle/>
          <a:p>
            <a:r>
              <a:rPr lang="en-US" dirty="0"/>
              <a:t>Step: 4:</a:t>
            </a:r>
            <a:r>
              <a:rPr lang="en-IN" dirty="0"/>
              <a:t>insert pivot </a:t>
            </a:r>
            <a:r>
              <a:rPr lang="en-IN" dirty="0" err="1"/>
              <a:t>tavble</a:t>
            </a:r>
            <a:r>
              <a:rPr lang="en-IN" dirty="0"/>
              <a:t> for given dataset</a:t>
            </a:r>
          </a:p>
          <a:p>
            <a:r>
              <a:rPr lang="en-IN" dirty="0"/>
              <a:t>Step:5:insert graph chart for showing final report of employee’s data</a:t>
            </a:r>
          </a:p>
          <a:p>
            <a:r>
              <a:rPr lang="en-IN" dirty="0"/>
              <a:t>Step:6:summarization of employee’s data based on their way, grey wage, education, gender…..data visualization using bar chart.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5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4FF8-B69F-DDE2-51B5-BF224729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Pie chart result</a:t>
            </a:r>
            <a:br>
              <a:rPr lang="en-US" dirty="0">
                <a:solidFill>
                  <a:schemeClr val="accent4"/>
                </a:solidFill>
              </a:rPr>
            </a:br>
            <a:endParaRPr lang="en-IN" dirty="0">
              <a:solidFill>
                <a:schemeClr val="accent4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E3FD00-3D38-D884-8C04-05277AED4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008" y="2050530"/>
            <a:ext cx="9496674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27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45A7-B16A-AAB3-5952-CC97B21A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Graph result</a:t>
            </a:r>
            <a:endParaRPr lang="en-IN" dirty="0">
              <a:solidFill>
                <a:schemeClr val="accent4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B098AC-2A2F-90B2-18CC-53615CC27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045" y="2175444"/>
            <a:ext cx="7025260" cy="407295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8694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0FF6-CC37-F96E-A2F5-BB794E761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8732954" cy="946280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conclusion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4B7B8-64ED-0D93-58ED-B14823CDF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026" y="2068643"/>
            <a:ext cx="9112705" cy="3189157"/>
          </a:xfrm>
        </p:spPr>
        <p:txBody>
          <a:bodyPr/>
          <a:lstStyle/>
          <a:p>
            <a:pPr algn="l"/>
            <a:r>
              <a:rPr lang="en-US" dirty="0"/>
              <a:t>This project explain the employee’s from different data industries like way, grey wages, education, gender, data visualization ,etc., with using of excel.</a:t>
            </a:r>
          </a:p>
          <a:p>
            <a:pPr algn="l"/>
            <a:r>
              <a:rPr lang="en-US" dirty="0"/>
              <a:t>This is benefit for organization growth and employee’s work improvement.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15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6EB9-9CE6-3D7B-BFB8-8E0E964F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73" y="2933075"/>
            <a:ext cx="10353761" cy="13263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TITLE : </a:t>
            </a:r>
            <a:b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</a:br>
            <a:br>
              <a:rPr lang="en-US" dirty="0"/>
            </a:br>
            <a:r>
              <a:rPr lang="en-US" dirty="0"/>
              <a:t>EMPLOYEE’S</a:t>
            </a:r>
            <a:br>
              <a:rPr lang="en-US" dirty="0"/>
            </a:br>
            <a:r>
              <a:rPr lang="en-US" dirty="0"/>
              <a:t>DATA FROM </a:t>
            </a:r>
            <a:br>
              <a:rPr lang="en-US" dirty="0"/>
            </a:br>
            <a:r>
              <a:rPr lang="en-US" dirty="0"/>
              <a:t>VARIOUS</a:t>
            </a:r>
            <a:br>
              <a:rPr lang="en-US" dirty="0"/>
            </a:br>
            <a:r>
              <a:rPr lang="en-US" dirty="0"/>
              <a:t> COMPANIES </a:t>
            </a:r>
            <a:br>
              <a:rPr lang="en-US" dirty="0"/>
            </a:br>
            <a:r>
              <a:rPr lang="en-US" dirty="0"/>
              <a:t>USING EXCEL.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27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4D45-B198-1C84-6F3A-6552C270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219356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AGENTA :</a:t>
            </a:r>
            <a:br>
              <a:rPr lang="en-US" sz="4000" dirty="0">
                <a:solidFill>
                  <a:schemeClr val="accent4"/>
                </a:solidFill>
              </a:rPr>
            </a:b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5EF67-C0E2-E01C-3A53-E72031ABB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8648" y="3035586"/>
            <a:ext cx="10353761" cy="3380203"/>
          </a:xfrm>
        </p:spPr>
        <p:txBody>
          <a:bodyPr>
            <a:normAutofit fontScale="775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</a:rPr>
              <a:t>PROBLEM STATEMENT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</a:rPr>
              <a:t>PROJECT OVERVIEW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</a:rPr>
              <a:t>END USERS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</a:rPr>
              <a:t>OUR SOLUTION AND PROPOSITION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</a:rPr>
              <a:t>DATASET DESCRIPTION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</a:rPr>
              <a:t>MODELLING APPROACH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</a:rPr>
              <a:t>RESULTS AND DISCUSSION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</a:rPr>
              <a:t>CONCLUSION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0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B68D-923C-5AEE-DB00-4FF462FB4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8837885" cy="8563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PROBLEM STATEMENT: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50B40-DF0C-4B53-F246-05D7E64DF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207895"/>
            <a:ext cx="8942816" cy="1933731"/>
          </a:xfrm>
        </p:spPr>
        <p:txBody>
          <a:bodyPr/>
          <a:lstStyle/>
          <a:p>
            <a:r>
              <a:rPr lang="en-US" dirty="0"/>
              <a:t>THIS PROJECT STATE THE DETAILS OF EMPLOYEE’S DATA FROM VARIOUS COMPANIES ANALYSIS WITH USING OF EXCEL.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12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E70C-3430-E4EA-335F-7E2722BED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PROJECT OVERVIW:</a:t>
            </a:r>
            <a:br>
              <a:rPr lang="en-US" dirty="0">
                <a:solidFill>
                  <a:schemeClr val="accent4"/>
                </a:solidFill>
              </a:rPr>
            </a:b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43DA8-39C5-6216-0662-AB44168AC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PROJECT SHOWS THE EMPLOYEE’S</a:t>
            </a:r>
          </a:p>
          <a:p>
            <a:r>
              <a:rPr lang="en-US" dirty="0"/>
              <a:t>DATA FROM DIFFERENT COMPANIES USING EXCEL.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77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44B8-BDCE-9560-C417-8D4048350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88631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WHO ARE THE END USERS:</a:t>
            </a:r>
            <a:endParaRPr lang="en-IN" sz="3200" dirty="0">
              <a:solidFill>
                <a:schemeClr val="accent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DC8F9-6B44-DCA7-02F4-6C3AE8C72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284373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ORGANISATION PEOPLES ARE THE EBND USERS OF THIS ANALYSIS WHICH NAMED AS EMPLOYEE’S DATA FROM DIFFERENT INDUSTRIES WITH USING EXCEL.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EXAMPLE:     MANAGERS</a:t>
            </a:r>
            <a:r>
              <a:rPr lang="en-IN"/>
              <a:t>,EMPLOYERS,EMPLYEES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5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BC30-D605-65AE-7F41-C514E3ED9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7663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</a:rPr>
              <a:t>Our solution and its </a:t>
            </a:r>
            <a:r>
              <a:rPr lang="en-US" dirty="0" err="1">
                <a:solidFill>
                  <a:schemeClr val="accent4"/>
                </a:solidFill>
              </a:rPr>
              <a:t>valie</a:t>
            </a:r>
            <a:r>
              <a:rPr lang="en-US" dirty="0">
                <a:solidFill>
                  <a:schemeClr val="accent4"/>
                </a:solidFill>
              </a:rPr>
              <a:t> proposition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61E5D-A190-117A-B686-EB5DE57FB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5131" y="2835640"/>
            <a:ext cx="9797256" cy="314353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Filtering-remove ,missing values.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Sorting-</a:t>
            </a:r>
            <a:r>
              <a:rPr lang="en-IN" dirty="0"/>
              <a:t>smallest to biggest.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/>
              <a:t>Conditional formatting-remove blank values.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Pivot table-summary of employee’s salary.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Groups-final reports.</a:t>
            </a:r>
          </a:p>
        </p:txBody>
      </p:sp>
    </p:spTree>
    <p:extLst>
      <p:ext uri="{BB962C8B-B14F-4D97-AF65-F5344CB8AC3E}">
        <p14:creationId xmlns:p14="http://schemas.microsoft.com/office/powerpoint/2010/main" val="46812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BB26-C0AE-AB60-6477-6052841D3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607103"/>
            <a:ext cx="8987787" cy="8469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Dataset description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D20DA-85AF-8E68-C923-50A01A734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8" y="1993692"/>
            <a:ext cx="9737295" cy="4257206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Kaggle-employee </a:t>
            </a:r>
            <a:r>
              <a:rPr lang="en-US" dirty="0" err="1"/>
              <a:t>datasaet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36 features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Considering features are below;   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Profession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Industries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Business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Gender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Way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Grey wages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Annual </a:t>
            </a:r>
            <a:r>
              <a:rPr lang="en-US" dirty="0" err="1"/>
              <a:t>income,etc</a:t>
            </a:r>
            <a:r>
              <a:rPr lang="en-US" dirty="0"/>
              <a:t>.,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81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FB2C-B5FD-8450-9BA2-D0BC5CBE9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8073387" cy="12011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</a:rPr>
              <a:t>The “wow” in our solution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EADC5-F3EA-0E34-7345-B15BDDBF7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9295" y="3268156"/>
            <a:ext cx="5435118" cy="1734460"/>
          </a:xfrm>
        </p:spPr>
        <p:txBody>
          <a:bodyPr/>
          <a:lstStyle/>
          <a:p>
            <a:r>
              <a:rPr lang="en-US" dirty="0"/>
              <a:t>Employee’s data has been calculated using excel is considered.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692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113</TotalTime>
  <Words>352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Rockwell</vt:lpstr>
      <vt:lpstr>Wingdings</vt:lpstr>
      <vt:lpstr>Damask</vt:lpstr>
      <vt:lpstr>EMPLOYEE DATASET USING EXCEL  </vt:lpstr>
      <vt:lpstr>TITLE :   EMPLOYEE’S DATA FROM  VARIOUS  COMPANIES  USING EXCEL. </vt:lpstr>
      <vt:lpstr>AGENTA : </vt:lpstr>
      <vt:lpstr>PROBLEM STATEMENT:</vt:lpstr>
      <vt:lpstr>PROJECT OVERVIW: </vt:lpstr>
      <vt:lpstr>WHO ARE THE END USERS:</vt:lpstr>
      <vt:lpstr>Our solution and its valie proposition</vt:lpstr>
      <vt:lpstr>Dataset description</vt:lpstr>
      <vt:lpstr>The “wow” in our solution</vt:lpstr>
      <vt:lpstr>Modeling :</vt:lpstr>
      <vt:lpstr>modeling</vt:lpstr>
      <vt:lpstr>Pie chart result </vt:lpstr>
      <vt:lpstr>Graph 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user10</dc:creator>
  <cp:lastModifiedBy>user10</cp:lastModifiedBy>
  <cp:revision>3</cp:revision>
  <dcterms:created xsi:type="dcterms:W3CDTF">2024-09-03T05:16:14Z</dcterms:created>
  <dcterms:modified xsi:type="dcterms:W3CDTF">2024-09-04T03:31:31Z</dcterms:modified>
</cp:coreProperties>
</file>