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0" r:id="rId7"/>
    <p:sldId id="298" r:id="rId8"/>
    <p:sldId id="299" r:id="rId9"/>
    <p:sldId id="303" r:id="rId10"/>
    <p:sldId id="304" r:id="rId11"/>
    <p:sldId id="305" r:id="rId12"/>
    <p:sldId id="300" r:id="rId13"/>
    <p:sldId id="301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Baghel" initials="" lastIdx="1" clrIdx="0">
    <p:extLst>
      <p:ext uri="{19B8F6BF-5375-455C-9EA6-DF929625EA0E}">
        <p15:presenceInfo xmlns:p15="http://schemas.microsoft.com/office/powerpoint/2012/main" xmlns="" userId="6cf7a66e3c36c6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8" d="100"/>
          <a:sy n="88" d="100"/>
        </p:scale>
        <p:origin x="-466" y="-77"/>
      </p:cViewPr>
      <p:guideLst>
        <p:guide orient="horz" pos="2616"/>
        <p:guide orient="horz" pos="3264"/>
        <p:guide orient="horz" pos="2136"/>
        <p:guide orient="horz" pos="4008"/>
        <p:guide orient="horz" pos="1152"/>
        <p:guide orient="horz" pos="2352"/>
        <p:guide orient="horz" pos="1512"/>
        <p:guide orient="horz" pos="2448"/>
        <p:guide orient="horz" pos="960"/>
        <p:guide/>
        <p:guide pos="456"/>
        <p:guide pos="69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16:19:52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 36 24575,'90'5'0,"132"22"0,-88-8 0,762 80 0,-367-88 0,-334-13 0,546 2 0,-737 0 0,0 1 0,0-2 0,-1 1 0,1 0 0,0-1 0,0 0 0,-1 1 0,1-1 0,-1-1 0,1 1 0,-1-1 0,1 1 0,-1-1 0,7-4 0,-8 3 0,0 0 0,0 0 0,0 0 0,0 0 0,0 0 0,0 0 0,-1 0 0,1-1 0,-1 1 0,0 0 0,0-1 0,-1 1 0,1-1 0,-1 0 0,1 1 0,-1-5 0,1 1 0,-1-1 0,0 0 0,0 1 0,-1-1 0,0 0 0,0 1 0,-3-9 0,3 14 0,0-1 0,0 1 0,-1-1 0,1 1 0,-1 0 0,1-1 0,-1 1 0,0 0 0,0 0 0,0 0 0,0 0 0,0 1 0,0-1 0,0 0 0,-1 1 0,1 0 0,0-1 0,-1 1 0,1 0 0,-1 0 0,0 0 0,1 1 0,-4-1 0,-21-3 0,-1 2 0,1 1 0,-1 1 0,-27 4 0,-26 0 0,-1696-3 203,888-2-1771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15:56:32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 24575,'840'0'0,"-837"0"0,37 3 0,-39-3 0,0 0 0,0 0 0,1 0 0,-1 1 0,0-1 0,0 0 0,0 0 0,0 1 0,0-1 0,0 1 0,-1-1 0,1 1 0,0-1 0,0 1 0,0 0 0,0-1 0,0 1 0,-1 0 0,1 0 0,0-1 0,-1 1 0,1 0 0,-1 0 0,1 0 0,-1 0 0,1 0 0,-1 0 0,1 0 0,-1 0 0,0 0 0,1 2 0,-2-1 0,-1 0 0,1 0 0,0 0 0,-1-1 0,1 1 0,-1 0 0,0 0 0,1-1 0,-1 1 0,0-1 0,0 0 0,0 0 0,0 1 0,0-1 0,0 0 0,-1-1 0,-2 2 0,-11 6 0,9-2 0,1-1 0,0 1 0,0 0 0,1 0 0,-1 1 0,-7 13 0,-8 9 0,18-26 0,0 0 0,0 0 0,-1 0 0,1-1 0,-1 1 0,0-1 0,0 0 0,0 0 0,0 0 0,0 0 0,0-1 0,0 0 0,-1 0 0,1 0 0,-1 0 0,-4 0 0,-12 0 0,0-1 0,-25-3 0,10 1 0,-235 1 0,840 1 0,-552 1 0,0 0 0,33 9 0,24 2 0,68-13 0,27 3 0,-136 2 0,58 16 0,-63-13 0,-1-1 0,1-1 0,35 2 0,-55-6 0,0 0 0,0 1 0,1 0 0,-2 1 0,1 0 0,0 0 0,0 0 0,-1 1 0,0 0 0,7 5 0,-5-3 0,1-1 0,-1 0 0,1 0 0,0-1 0,18 5 0,12-3 0,0-3 0,0-1 0,59-5 0,-6 0 0,438 3 0,-515 1 0,0 1 0,0 0 0,-1 2 0,1 0 0,-1 0 0,28 14 0,-25-11 0,1 0 0,0-1 0,34 7 0,12-8 0,121-5 0,33 1 0,-49 24 0,-48-3 0,-81-12 0,0-3 0,80 4 0,-99-10 0,14-1 0,-36 0 0,0 0 0,-1 0 0,1 0 0,0 0 0,0 0 0,0 0 0,0 0 0,0 0 0,0 0 0,0-1 0,0 1 0,0 0 0,0 0 0,0 0 0,0 0 0,0 0 0,0 0 0,0 0 0,0 0 0,0 0 0,0 0 0,0 0 0,0-1 0,0 1 0,0 0 0,0 0 0,0 0 0,0 0 0,0 0 0,0 0 0,0 0 0,0 0 0,0 0 0,0 0 0,0-1 0,0 1 0,0 0 0,0 0 0,0 0 0,0 0 0,0 0 0,0 0 0,0 0 0,0 0 0,0 0 0,0 0 0,0 0 0,0 0 0,0 0 0,0 0 0,1-1 0,-1 1 0,0 0 0,0 0 0,0 0 0,0 0 0,0 0 0,0 0 0,0 0 0,0 0 0,0 0 0,1 0 0,-22-8 0,-129-28 0,-251-99 0,320 109 0,-1 3 0,-165-24 0,-173 11 0,189 28 0,-84-7 0,-215 4 0,327 13 0,-361-2 0,564 0 0,0 0 0,0 0 0,0 0 0,0 0 0,0 0 0,-1 0 0,1 0 0,0 0 0,0 0 0,0 0 0,-1 0 0,1 0 0,0 0 0,0 0 0,0 0 0,0 0 0,-1 0 0,1 0 0,0 0 0,0 0 0,0 0 0,0 0 0,-1 0 0,1 0 0,0 0 0,0 0 0,0 0 0,0 0 0,-1-1 0,1 1 0,0 0 0,0 0 0,0 0 0,0 0 0,0 0 0,0 0 0,0-1 0,0 1 0,-1 0 0,1 0 0,0 0 0,0 0 0,0-1 0,0 1 0,0 0 0,0 0 0,0 0 0,0-1 0,0 1 0,0 0 0,0 0 0,10-10 0,21-10 0,-30 19 0,30-17 0,1 2 0,1 1 0,0 1 0,1 2 0,0 1 0,1 2 0,1 1 0,-1 2 0,1 1 0,0 2 0,38 2 0,1830 8 0,-1113-9 0,939 2 0,-1722 0 0,0 0 0,0 1 0,0 0 0,-1 0 0,1 1 0,13 5 0,-20-7 0,1 1 0,0-1 0,-1 1 0,1 0 0,0 0 0,-1 0 0,1 0 0,-1 0 0,1 0 0,-1 1 0,0-1 0,1 0 0,-1 1 0,0-1 0,0 1 0,0-1 0,0 1 0,0 0 0,0-1 0,-1 1 0,1 0 0,-1-1 0,1 1 0,-1 0 0,1 0 0,-1 0 0,0 0 0,0-1 0,0 1 0,0 0 0,0 0 0,0 0 0,-1 0 0,0 2 0,0-2 0,1 0 0,-1 0 0,0-1 0,0 1 0,0 0 0,-1-1 0,1 1 0,0-1 0,0 1 0,-1-1 0,1 1 0,-1-1 0,1 0 0,-1 0 0,0 0 0,-2 1 0,-37 14 0,7-2 0,25-9 0,1 0 0,-1 1 0,1 0 0,0 1 0,0 0 0,0 0 0,1 0 0,1 1 0,-1 0 0,1 1 0,0-1 0,1 1 0,0 1 0,1-1 0,0 0 0,0 1 0,1 0 0,0 0 0,-2 15 0,4-23 0,0 1 0,0 0 0,0 0 0,0 0 0,0-1 0,0 1 0,-1-1 0,1 1 0,-1-1 0,0 1 0,0-1 0,0 0 0,0 0 0,0 0 0,-1 0 0,1 0 0,0-1 0,-1 1 0,1-1 0,-1 1 0,0-1 0,1 0 0,-1 0 0,0 0 0,0-1 0,0 1 0,-5 0 0,-9 1 0,1-1 0,-1-1 0,-32-3 0,14 0 0,-789-1 0,437 7 0,-178-3 0,982-19 0,-280 10 0,27-4 0,-128 8 0,211-25 0,-151 22 0,193-8 0,-266 17 0,-15 0 0,0-1 0,0 1 0,0-1 0,0-1 0,0 0 0,0 0 0,0 0 0,0-1 0,-1 0 0,1 0 0,0-1 0,-1 0 0,13-8 0,-9 3 0,1 0 0,0 0 0,1 1 0,0 1 0,0 0 0,0 1 0,1 1 0,-1-1 0,25-2 0,61-3 0,1 4 0,124 9 0,-46 1 0,1684-4 0,-1999-2 0,-155 4 0,172 8 0,-108 4 0,-136 6 0,185 1 0,-183 28 0,305-42 0,-1-3 0,-104-5 0,62-1 0,-213 2 0,400 2 0,101-5 0,-180 2 0,0-1 0,0 0 0,0-1 0,0 0 0,0 0 0,-1-1 0,0 0 0,12-8 0,-10 6 0,1 0 0,-1 1 0,1 0 0,19-6 0,111-19 0,-122 27 0,-1-2 0,29-11 0,-31 11 0,1-1 0,-1 2 0,29-5 0,-8 3 0,48-13 0,-54 11 0,1 1 0,52-4 0,108-13 0,-17 1 0,-122 17 0,61-14 0,-67 10 0,85-6 0,401 14 0,-258 4 0,3174-2 0,-3409 2 0,-1 2 0,0 2 0,-1 1 0,56 18 0,-54-14 0,-2-3 0,0-2 0,0-2 0,54 0 0,39 4 0,29 5 0,202-10 0,-183-5 0,-94 2 0,-60 0 0,-21 0 0,-8 0 0,-1775 0 0,1761 2 0,1 0 0,0 1 0,1 1 0,-1 1 0,1 1 0,-1 0 0,-29 16 0,28-13 0,0 0 0,0-2 0,-1 0 0,0-1 0,-34 5 0,-190-8 0,120-6 0,-128 1 0,-271 5 0,283 21 0,-36 1 0,23-13 0,-11 1 0,134-15 0,30 0 0,-132 14 0,147 0 0,-235 18 0,109-15 0,146-8 0,25-2 0,-50 15 0,57-12 0,-1-1 0,-62 5 0,85-12 0,7-1 0,0 1 0,1 0 0,-1 0 0,0 0 0,0 1 0,1-1 0,-1 1 0,0 0 0,1 0 0,-1 0 0,1 0 0,-6 3 0,9-3 0,1-1 0,-1 1 0,1 0 0,-1-1 0,1 0 0,-1 1 0,1-1 0,-1 1 0,1-1 0,0 1 0,-1-1 0,1 0 0,-1 1 0,1-1 0,0 0 0,-1 0 0,1 0 0,0 1 0,-1-1 0,1 0 0,0 0 0,-1 0 0,1 0 0,1 0 0,21 3 0,293 2 0,-171-7 0,3727 2 0,-3851 2 0,0 1 0,0 1 0,0 0 0,-1 2 0,1 1 0,32 15 0,24 8 0,-31-17 0,0-2 0,0-2 0,94 6 0,147-15 0,-119-3 0,2322 3 0,-2468-1 0,-1-1 0,1 0 0,0-2 0,-1-1 0,0 0 0,0-2 0,0 0 0,-1-1 0,20-12 0,-11 8 0,0 1 0,1 1 0,1 1 0,-1 2 0,2 1 0,43-3 0,195 8 0,-135 4 0,60-3 0,-314 0 0,-516-14 0,-343-24 0,-7 38 0,426 3 0,596-3 0,16 1 0,1-2 0,-1-2 0,88-18 0,-96 11 0,0 2 0,86-3 0,96 12 0,-83 2 0,-97-3 0,-10 1 0,0-1 0,0-2 0,-1-1 0,56-13 0,-48 5 0,0 3 0,0 1 0,54-1 0,137 9 0,-101 2 0,66-3 0,-2004 0 0,2421 0 0,-580-2 0,52-9 0,-51 5 0,50-1 0,-81 7 0,82-1 0,90-12 0,-74 4 0,180 6 0,-137 6 0,-62-2 0,98-3 0,-183 2 0,1 0 0,-1 0 0,1 0 0,-1 0 0,1 0 0,-1-1 0,1 1 0,-1-1 0,1 1 0,-1-1 0,0 1 0,1-1 0,-1 0 0,0 0 0,1 1 0,-1-1 0,2-2 0,-7-4 0,-16 3 0,-68-2 0,-99 7 0,61 1 0,97-2 0,0-2 0,0-1 0,0-1 0,1-1 0,-29-10 0,4 1 0,-1 2 0,-1 3 0,-84-4 0,-171 13 0,135 3 0,97-5 0,-89 4 0,165-2 0,1 0 0,-1 0 0,1 0 0,-1 0 0,1 1 0,-1-1 0,1 0 0,-1 1 0,1-1 0,-1 1 0,1-1 0,0 1 0,-1 0 0,1-1 0,0 1 0,0 0 0,-1 0 0,1 0 0,0 0 0,0 0 0,0 0 0,0 0 0,0 1 0,0-1 0,0 0 0,1 1 0,-2 1 0,2-2 0,1 0 0,-1 1 0,0-1 0,1 0 0,-1 0 0,1 0 0,-1 1 0,1-1 0,0 0 0,-1 0 0,1 0 0,0 0 0,0 0 0,0 0 0,0 0 0,0-1 0,0 1 0,0 0 0,0 0 0,0-1 0,0 1 0,0-1 0,1 1 0,-1-1 0,0 1 0,0-1 0,1 0 0,-1 0 0,0 1 0,0-1 0,1 0 0,1 0 0,33 4 0,2-1 0,-1-2 0,43-4 0,1 1 0,250-24 0,11 0 0,-202 29 0,139-5 0,-63-33 0,-147 20 0,91-7 0,60 20 0,-149 3 0,-70-1 0,-1 0 0,1 0 0,0 0 0,-1 0 0,1 0 0,0 0 0,-1 0 0,1 1 0,0-1 0,-1 0 0,1 0 0,0 1 0,-1-1 0,1 0 0,0 1 0,-1-1 0,1 0 0,-1 1 0,1-1 0,-1 1 0,1-1 0,-1 1 0,1-1 0,-1 1 0,0 0 0,1-1 0,-1 1 0,0-1 0,1 1 0,-1 0 0,0-1 0,0 1 0,0 0 0,1-1 0,-1 1 0,0 0 0,0-1 0,0 1 0,0 1 0,-7 32 0,3-14 0,-4 75 0,7 140 0,3-103 0,-2 125-1365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15:56:34.5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C32B254-F115-AAF3-09C2-B631F5CDC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2485599-A799-0E8C-D368-451B9DE02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44D3449-0EF5-D439-CC36-5C761D35D4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76F2D13-53B7-CE37-EA90-449A726B8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288DB6F-1A86-5713-2420-7554D75CB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35B4623-C6B7-83B6-05A1-17D69EA8DA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16B48C-2241-2A09-2A32-FB55BCFD6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DC7B0C-730B-4FE8-3BFD-D787B1950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7B2BF2-C193-18BC-3798-C9611C418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8E087E-B71E-C8CE-2C40-B3EACA40D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download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Basics of java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PRESENTED BY:-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RAHUL BAGHEL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071C7-97D2-0CF3-26F8-7CD8793B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19498"/>
            <a:ext cx="7556140" cy="865516"/>
          </a:xfrm>
        </p:spPr>
        <p:txBody>
          <a:bodyPr/>
          <a:lstStyle/>
          <a:p>
            <a:r>
              <a:rPr lang="en-US" dirty="0"/>
              <a:t>How to install java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17C4EF-E9C5-24CD-2389-021948C7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159EAE-12E9-ECCD-7412-1DF847A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7EA833-69A2-83B1-BD15-AF07F182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234" y="1513208"/>
            <a:ext cx="7517433" cy="52604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Downloading  JDK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Installing JDK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Install JRE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Install JavaFX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Configuring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Writing First Java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hlinkClick r:id="rId2"/>
              </a:rPr>
              <a:t>https://www.oracle.com/in/java/technologies/downloads/</a:t>
            </a: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91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79695"/>
            <a:ext cx="7989194" cy="6488731"/>
          </a:xfrm>
        </p:spPr>
        <p:txBody>
          <a:bodyPr/>
          <a:lstStyle/>
          <a:p>
            <a:r>
              <a:rPr lang="en-US" sz="8000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6095999" y="516127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66" y="323850"/>
            <a:ext cx="5693664" cy="993648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0675"/>
            <a:ext cx="6583680" cy="430212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What is Java?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History of 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Features of 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Where is Java used?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How does Java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Java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Object-Oriented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How to Install Java.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1074198"/>
            <a:ext cx="6767512" cy="8915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41359"/>
            <a:ext cx="6766560" cy="372962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erlin Sans FB" panose="020E0602020502020306" pitchFamily="34" charset="0"/>
              </a:rPr>
              <a:t>Java is a high-level, class-based, object-oriented programming language that is designed to have as few implementation dependencies as possible.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Developed by Sun Microsystems.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A general-purpose OBJECT ORIENTED language.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Based on C\C++.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Designed by easy Web\Internet Applications.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37F95-622A-DC52-1BEA-73C79EAB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89" y="195309"/>
            <a:ext cx="7368999" cy="1216241"/>
          </a:xfrm>
        </p:spPr>
        <p:txBody>
          <a:bodyPr/>
          <a:lstStyle/>
          <a:p>
            <a:r>
              <a:rPr lang="en-US" dirty="0"/>
              <a:t>History of java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08564B-4B95-3733-48B0-D70C1671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7FAA1B-B5F7-9C39-60D2-3D373CF5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97C5FA-92D4-4C37-77EF-5CE2E949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542" y="1970843"/>
            <a:ext cx="7306322" cy="488715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Java developed by Sir James Gosling , Mike Sheridan, And Patrick Naughton At Sun Microsystems In 1991.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 Java’s Old Name Was “Oak”.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In 1995 Oak Was Renamed As “Java”.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20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2E426-AA80-2BE2-C9B3-CE81F61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254" y="363985"/>
            <a:ext cx="6676008" cy="1287262"/>
          </a:xfrm>
        </p:spPr>
        <p:txBody>
          <a:bodyPr/>
          <a:lstStyle/>
          <a:p>
            <a:r>
              <a:rPr lang="en-US" b="0" dirty="0"/>
              <a:t>Features of java.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B76367-1FFE-DAE9-2C5C-F630E0D1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676395-F0DE-70E9-52F1-1E845EF6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8CFE6B1-A1F4-3DA4-B02C-582D444C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254" y="1518082"/>
            <a:ext cx="7483876" cy="46529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Object-oriented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Multithreaded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Architectural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Distributed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6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AACC9-68AA-37F3-21CA-6FF8A640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753" y="761410"/>
            <a:ext cx="7529322" cy="835646"/>
          </a:xfrm>
        </p:spPr>
        <p:txBody>
          <a:bodyPr/>
          <a:lstStyle/>
          <a:p>
            <a:r>
              <a:rPr lang="en-US" dirty="0"/>
              <a:t>Where is java used?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2B6718-728B-497E-E6E0-27B8BD21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E13A53-8C5F-5A41-3B5D-EE8FDBAB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45A1391-55F4-F192-2611-AB5A6EA5D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975" y="1800225"/>
            <a:ext cx="7077075" cy="493408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DE180F50-96A3-6EDC-F999-D8E309E19DEC}"/>
                  </a:ext>
                </a:extLst>
              </p14:cNvPr>
              <p14:cNvContentPartPr/>
              <p14:nvPr/>
            </p14:nvContentPartPr>
            <p14:xfrm>
              <a:off x="10124355" y="2015715"/>
              <a:ext cx="1069560" cy="70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180F50-96A3-6EDC-F999-D8E309E19D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1715" y="1953075"/>
                <a:ext cx="119520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2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BAC1B-1AC7-41AE-D390-4E237E58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328" y="381000"/>
            <a:ext cx="7472172" cy="986141"/>
          </a:xfrm>
        </p:spPr>
        <p:txBody>
          <a:bodyPr/>
          <a:lstStyle/>
          <a:p>
            <a:r>
              <a:rPr lang="en-US" dirty="0"/>
              <a:t>How does java work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6DB94B-EB40-0D9A-2EE2-1E5F8536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A69CB1-A074-4A95-8DE0-B0CB242E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63D04CA-C0B0-2CE0-04BF-01688ADFB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338" y="1561604"/>
            <a:ext cx="7329487" cy="4580929"/>
          </a:xfrm>
        </p:spPr>
      </p:pic>
    </p:spTree>
    <p:extLst>
      <p:ext uri="{BB962C8B-B14F-4D97-AF65-F5344CB8AC3E}">
        <p14:creationId xmlns:p14="http://schemas.microsoft.com/office/powerpoint/2010/main" val="295188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3792D-A2B8-1BF0-E299-E3D5B58C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57200"/>
            <a:ext cx="6766560" cy="968996"/>
          </a:xfrm>
        </p:spPr>
        <p:txBody>
          <a:bodyPr/>
          <a:lstStyle/>
          <a:p>
            <a:r>
              <a:rPr lang="en-US" dirty="0"/>
              <a:t>Java environment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107B3B-CD17-2B77-D703-E2047A30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658123-2F98-4ACD-3AE0-FE9C592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5905678-A414-A6DF-0627-8F8B32A58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689893"/>
            <a:ext cx="6858000" cy="4529931"/>
          </a:xfrm>
        </p:spPr>
      </p:pic>
    </p:spTree>
    <p:extLst>
      <p:ext uri="{BB962C8B-B14F-4D97-AF65-F5344CB8AC3E}">
        <p14:creationId xmlns:p14="http://schemas.microsoft.com/office/powerpoint/2010/main" val="54923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872D4-B8EC-D63B-60E8-4CD6FF31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148728"/>
            <a:ext cx="7769204" cy="1478075"/>
          </a:xfrm>
        </p:spPr>
        <p:txBody>
          <a:bodyPr/>
          <a:lstStyle/>
          <a:p>
            <a:r>
              <a:rPr lang="en-US" dirty="0"/>
              <a:t>Basics concepts of oop</a:t>
            </a:r>
            <a:r>
              <a:rPr lang="en-US" sz="2400" dirty="0"/>
              <a:t>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46BA38-E516-C9EC-12C6-EDD4FF5E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D6986D-FA54-982F-5291-BE90E862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3B0FA3E-2B19-BE56-86EA-A120F334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2459115"/>
            <a:ext cx="7378587" cy="37118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Inheritence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Polymorshism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Encapsulation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18951C-DDA2-AD6D-079A-CF80D6DF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10" y="1884010"/>
            <a:ext cx="5195922" cy="4001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CF6F3A87-7638-0A20-FCA2-17F8922D19FF}"/>
                  </a:ext>
                </a:extLst>
              </p14:cNvPr>
              <p14:cNvContentPartPr/>
              <p14:nvPr/>
            </p14:nvContentPartPr>
            <p14:xfrm>
              <a:off x="6720033" y="1960473"/>
              <a:ext cx="5684040" cy="30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6F3A87-7638-0A20-FCA2-17F8922D19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7033" y="1897833"/>
                <a:ext cx="58096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BB8CCDCA-5BEC-3720-7AFB-46E11A6ECF41}"/>
                  </a:ext>
                </a:extLst>
              </p14:cNvPr>
              <p14:cNvContentPartPr/>
              <p14:nvPr/>
            </p14:nvContentPartPr>
            <p14:xfrm>
              <a:off x="292593" y="26718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8CCDCA-5BEC-3720-7AFB-46E11A6ECF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593" y="260919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0921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{E6B6D173-2C75-4E1A-8A4C-B25351F904A7}tf78438558_win32</Template>
  <TotalTime>269</TotalTime>
  <Words>205</Words>
  <Application>Microsoft Office PowerPoint</Application>
  <PresentationFormat>Custom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Basics of java language</vt:lpstr>
      <vt:lpstr>CONTENTS</vt:lpstr>
      <vt:lpstr>introduction</vt:lpstr>
      <vt:lpstr>History of java</vt:lpstr>
      <vt:lpstr>Features of java. </vt:lpstr>
      <vt:lpstr>Where is java used?</vt:lpstr>
      <vt:lpstr>How does java work</vt:lpstr>
      <vt:lpstr>Java environment</vt:lpstr>
      <vt:lpstr>Basics concepts of oops</vt:lpstr>
      <vt:lpstr>How to install java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java language</dc:title>
  <dc:creator>Rahul Baghel</dc:creator>
  <cp:lastModifiedBy>user</cp:lastModifiedBy>
  <cp:revision>3</cp:revision>
  <dcterms:created xsi:type="dcterms:W3CDTF">2023-10-07T13:59:33Z</dcterms:created>
  <dcterms:modified xsi:type="dcterms:W3CDTF">2023-10-10T14:33:13Z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