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5" r:id="rId8"/>
    <p:sldId id="268" r:id="rId9"/>
    <p:sldId id="269" r:id="rId10"/>
    <p:sldId id="270" r:id="rId11"/>
    <p:sldId id="271" r:id="rId12"/>
    <p:sldId id="273" r:id="rId13"/>
    <p:sldId id="274" r:id="rId14"/>
    <p:sldId id="275" r:id="rId15"/>
    <p:sldId id="276" r:id="rId16"/>
    <p:sldId id="277" r:id="rId17"/>
    <p:sldId id="278" r:id="rId18"/>
    <p:sldId id="279" r:id="rId19"/>
    <p:sldId id="280" r:id="rId20"/>
    <p:sldId id="281" r:id="rId21"/>
    <p:sldId id="282" r:id="rId22"/>
    <p:sldId id="284" r:id="rId23"/>
    <p:sldId id="283" r:id="rId24"/>
    <p:sldId id="285" r:id="rId25"/>
    <p:sldId id="286" r:id="rId26"/>
    <p:sldId id="287" r:id="rId27"/>
    <p:sldId id="288" r:id="rId28"/>
    <p:sldId id="289" r:id="rId29"/>
    <p:sldId id="290" r:id="rId30"/>
    <p:sldId id="292" r:id="rId31"/>
    <p:sldId id="293" r:id="rId32"/>
    <p:sldId id="294"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7585"/>
    <a:srgbClr val="A8289F"/>
    <a:srgbClr val="72D3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A07DE8-600A-465F-B2D9-0DB55DD262B1}" v="129" dt="2023-12-12T18:19:47.0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11" autoAdjust="0"/>
    <p:restoredTop sz="93690" autoAdjust="0"/>
  </p:normalViewPr>
  <p:slideViewPr>
    <p:cSldViewPr snapToGrid="0">
      <p:cViewPr varScale="1">
        <p:scale>
          <a:sx n="61" d="100"/>
          <a:sy n="61" d="100"/>
        </p:scale>
        <p:origin x="80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DHO BIJOY Rahul" userId="6efea912-193b-421e-94af-1997b42391d9" providerId="ADAL" clId="{4EA07DE8-600A-465F-B2D9-0DB55DD262B1}"/>
    <pc:docChg chg="undo custSel addSld delSld modSld sldOrd modMainMaster">
      <pc:chgData name="ELDHO BIJOY Rahul" userId="6efea912-193b-421e-94af-1997b42391d9" providerId="ADAL" clId="{4EA07DE8-600A-465F-B2D9-0DB55DD262B1}" dt="2023-12-13T04:39:29.456" v="4651" actId="47"/>
      <pc:docMkLst>
        <pc:docMk/>
      </pc:docMkLst>
      <pc:sldChg chg="delSp modSp mod setBg delDesignElem">
        <pc:chgData name="ELDHO BIJOY Rahul" userId="6efea912-193b-421e-94af-1997b42391d9" providerId="ADAL" clId="{4EA07DE8-600A-465F-B2D9-0DB55DD262B1}" dt="2023-12-12T04:57:00.683" v="4022" actId="207"/>
        <pc:sldMkLst>
          <pc:docMk/>
          <pc:sldMk cId="1402622288" sldId="256"/>
        </pc:sldMkLst>
        <pc:spChg chg="mod">
          <ac:chgData name="ELDHO BIJOY Rahul" userId="6efea912-193b-421e-94af-1997b42391d9" providerId="ADAL" clId="{4EA07DE8-600A-465F-B2D9-0DB55DD262B1}" dt="2023-12-12T04:57:00.683" v="4022" actId="207"/>
          <ac:spMkLst>
            <pc:docMk/>
            <pc:sldMk cId="1402622288" sldId="256"/>
            <ac:spMk id="13" creationId="{C8B016CE-6052-4DD3-E2DD-05CBA0B14476}"/>
          </ac:spMkLst>
        </pc:spChg>
        <pc:spChg chg="del">
          <ac:chgData name="ELDHO BIJOY Rahul" userId="6efea912-193b-421e-94af-1997b42391d9" providerId="ADAL" clId="{4EA07DE8-600A-465F-B2D9-0DB55DD262B1}" dt="2023-12-12T03:21:07.211" v="2818"/>
          <ac:spMkLst>
            <pc:docMk/>
            <pc:sldMk cId="1402622288" sldId="256"/>
            <ac:spMk id="46" creationId="{835682F0-7BC6-4526-8BFA-58EA002C8085}"/>
          </ac:spMkLst>
        </pc:spChg>
        <pc:spChg chg="del">
          <ac:chgData name="ELDHO BIJOY Rahul" userId="6efea912-193b-421e-94af-1997b42391d9" providerId="ADAL" clId="{4EA07DE8-600A-465F-B2D9-0DB55DD262B1}" dt="2023-12-12T03:21:07.211" v="2818"/>
          <ac:spMkLst>
            <pc:docMk/>
            <pc:sldMk cId="1402622288" sldId="256"/>
            <ac:spMk id="47" creationId="{9715DAF0-AE1B-46C9-8A6B-DB2AA05AB91D}"/>
          </ac:spMkLst>
        </pc:spChg>
        <pc:spChg chg="del">
          <ac:chgData name="ELDHO BIJOY Rahul" userId="6efea912-193b-421e-94af-1997b42391d9" providerId="ADAL" clId="{4EA07DE8-600A-465F-B2D9-0DB55DD262B1}" dt="2023-12-12T03:21:07.211" v="2818"/>
          <ac:spMkLst>
            <pc:docMk/>
            <pc:sldMk cId="1402622288" sldId="256"/>
            <ac:spMk id="48" creationId="{1F0DF0F3-0179-4A8A-92E0-932C473DA5CB}"/>
          </ac:spMkLst>
        </pc:spChg>
        <pc:spChg chg="del">
          <ac:chgData name="ELDHO BIJOY Rahul" userId="6efea912-193b-421e-94af-1997b42391d9" providerId="ADAL" clId="{4EA07DE8-600A-465F-B2D9-0DB55DD262B1}" dt="2023-12-12T03:21:07.211" v="2818"/>
          <ac:spMkLst>
            <pc:docMk/>
            <pc:sldMk cId="1402622288" sldId="256"/>
            <ac:spMk id="49" creationId="{5A2875D7-3769-4291-959E-9FAD764A760C}"/>
          </ac:spMkLst>
        </pc:spChg>
        <pc:spChg chg="del">
          <ac:chgData name="ELDHO BIJOY Rahul" userId="6efea912-193b-421e-94af-1997b42391d9" providerId="ADAL" clId="{4EA07DE8-600A-465F-B2D9-0DB55DD262B1}" dt="2023-12-12T03:21:07.211" v="2818"/>
          <ac:spMkLst>
            <pc:docMk/>
            <pc:sldMk cId="1402622288" sldId="256"/>
            <ac:spMk id="54" creationId="{AAF055B3-1F95-4ABA-BFE4-A58320A8206E}"/>
          </ac:spMkLst>
        </pc:spChg>
      </pc:sldChg>
      <pc:sldChg chg="del">
        <pc:chgData name="ELDHO BIJOY Rahul" userId="6efea912-193b-421e-94af-1997b42391d9" providerId="ADAL" clId="{4EA07DE8-600A-465F-B2D9-0DB55DD262B1}" dt="2023-12-12T06:34:04.062" v="4023" actId="47"/>
        <pc:sldMkLst>
          <pc:docMk/>
          <pc:sldMk cId="2778747493" sldId="257"/>
        </pc:sldMkLst>
      </pc:sldChg>
      <pc:sldChg chg="addSp modSp mod">
        <pc:chgData name="ELDHO BIJOY Rahul" userId="6efea912-193b-421e-94af-1997b42391d9" providerId="ADAL" clId="{4EA07DE8-600A-465F-B2D9-0DB55DD262B1}" dt="2023-12-13T02:40:12.126" v="4636" actId="20577"/>
        <pc:sldMkLst>
          <pc:docMk/>
          <pc:sldMk cId="881873401" sldId="258"/>
        </pc:sldMkLst>
        <pc:spChg chg="mod">
          <ac:chgData name="ELDHO BIJOY Rahul" userId="6efea912-193b-421e-94af-1997b42391d9" providerId="ADAL" clId="{4EA07DE8-600A-465F-B2D9-0DB55DD262B1}" dt="2023-12-13T02:40:12.126" v="4636" actId="20577"/>
          <ac:spMkLst>
            <pc:docMk/>
            <pc:sldMk cId="881873401" sldId="258"/>
            <ac:spMk id="4" creationId="{439C606B-2265-BE23-293D-6B523D1D4AB4}"/>
          </ac:spMkLst>
        </pc:spChg>
        <pc:spChg chg="mod">
          <ac:chgData name="ELDHO BIJOY Rahul" userId="6efea912-193b-421e-94af-1997b42391d9" providerId="ADAL" clId="{4EA07DE8-600A-465F-B2D9-0DB55DD262B1}" dt="2023-12-12T04:05:03.597" v="3241" actId="14100"/>
          <ac:spMkLst>
            <pc:docMk/>
            <pc:sldMk cId="881873401" sldId="258"/>
            <ac:spMk id="9" creationId="{3AB39743-BF00-FBDC-2BF0-5A7D90DDC276}"/>
          </ac:spMkLst>
        </pc:spChg>
        <pc:spChg chg="add mod">
          <ac:chgData name="ELDHO BIJOY Rahul" userId="6efea912-193b-421e-94af-1997b42391d9" providerId="ADAL" clId="{4EA07DE8-600A-465F-B2D9-0DB55DD262B1}" dt="2023-12-12T04:05:14.331" v="3244" actId="1076"/>
          <ac:spMkLst>
            <pc:docMk/>
            <pc:sldMk cId="881873401" sldId="258"/>
            <ac:spMk id="21" creationId="{F08C2328-70E6-183D-A986-2AD7ADD8E626}"/>
          </ac:spMkLst>
        </pc:spChg>
      </pc:sldChg>
      <pc:sldChg chg="modSp mod">
        <pc:chgData name="ELDHO BIJOY Rahul" userId="6efea912-193b-421e-94af-1997b42391d9" providerId="ADAL" clId="{4EA07DE8-600A-465F-B2D9-0DB55DD262B1}" dt="2023-12-12T03:21:29.966" v="2819" actId="207"/>
        <pc:sldMkLst>
          <pc:docMk/>
          <pc:sldMk cId="1214092489" sldId="259"/>
        </pc:sldMkLst>
        <pc:spChg chg="mod">
          <ac:chgData name="ELDHO BIJOY Rahul" userId="6efea912-193b-421e-94af-1997b42391d9" providerId="ADAL" clId="{4EA07DE8-600A-465F-B2D9-0DB55DD262B1}" dt="2023-12-11T10:22:41.891" v="922" actId="20577"/>
          <ac:spMkLst>
            <pc:docMk/>
            <pc:sldMk cId="1214092489" sldId="259"/>
            <ac:spMk id="10" creationId="{633AC394-F441-FEE3-4661-5DC56E00ABBF}"/>
          </ac:spMkLst>
        </pc:spChg>
        <pc:spChg chg="mod">
          <ac:chgData name="ELDHO BIJOY Rahul" userId="6efea912-193b-421e-94af-1997b42391d9" providerId="ADAL" clId="{4EA07DE8-600A-465F-B2D9-0DB55DD262B1}" dt="2023-12-12T03:21:29.966" v="2819" actId="207"/>
          <ac:spMkLst>
            <pc:docMk/>
            <pc:sldMk cId="1214092489" sldId="259"/>
            <ac:spMk id="11" creationId="{E41FAB00-8A09-DA05-97A4-C7C3DFC52707}"/>
          </ac:spMkLst>
        </pc:spChg>
      </pc:sldChg>
      <pc:sldChg chg="addSp delSp modSp mod">
        <pc:chgData name="ELDHO BIJOY Rahul" userId="6efea912-193b-421e-94af-1997b42391d9" providerId="ADAL" clId="{4EA07DE8-600A-465F-B2D9-0DB55DD262B1}" dt="2023-12-11T10:26:30.622" v="1121" actId="20577"/>
        <pc:sldMkLst>
          <pc:docMk/>
          <pc:sldMk cId="4099164262" sldId="260"/>
        </pc:sldMkLst>
        <pc:spChg chg="add del mod">
          <ac:chgData name="ELDHO BIJOY Rahul" userId="6efea912-193b-421e-94af-1997b42391d9" providerId="ADAL" clId="{4EA07DE8-600A-465F-B2D9-0DB55DD262B1}" dt="2023-12-11T10:21:21.138" v="911" actId="1076"/>
          <ac:spMkLst>
            <pc:docMk/>
            <pc:sldMk cId="4099164262" sldId="260"/>
            <ac:spMk id="2" creationId="{66E5A328-6102-F3EC-4E38-05AF7F9E7D55}"/>
          </ac:spMkLst>
        </pc:spChg>
        <pc:spChg chg="add mod">
          <ac:chgData name="ELDHO BIJOY Rahul" userId="6efea912-193b-421e-94af-1997b42391d9" providerId="ADAL" clId="{4EA07DE8-600A-465F-B2D9-0DB55DD262B1}" dt="2023-12-11T10:21:21.138" v="911" actId="1076"/>
          <ac:spMkLst>
            <pc:docMk/>
            <pc:sldMk cId="4099164262" sldId="260"/>
            <ac:spMk id="19" creationId="{5F91E9AE-D223-8D9F-3994-9F2C2DCE607F}"/>
          </ac:spMkLst>
        </pc:spChg>
        <pc:spChg chg="add del mod">
          <ac:chgData name="ELDHO BIJOY Rahul" userId="6efea912-193b-421e-94af-1997b42391d9" providerId="ADAL" clId="{4EA07DE8-600A-465F-B2D9-0DB55DD262B1}" dt="2023-12-11T10:19:58.048" v="903"/>
          <ac:spMkLst>
            <pc:docMk/>
            <pc:sldMk cId="4099164262" sldId="260"/>
            <ac:spMk id="21" creationId="{84DDFA34-D3BD-6842-079C-0FF36F8F5686}"/>
          </ac:spMkLst>
        </pc:spChg>
        <pc:spChg chg="add mod">
          <ac:chgData name="ELDHO BIJOY Rahul" userId="6efea912-193b-421e-94af-1997b42391d9" providerId="ADAL" clId="{4EA07DE8-600A-465F-B2D9-0DB55DD262B1}" dt="2023-12-11T10:21:21.138" v="911" actId="1076"/>
          <ac:spMkLst>
            <pc:docMk/>
            <pc:sldMk cId="4099164262" sldId="260"/>
            <ac:spMk id="22" creationId="{4626EA66-A5F5-C0F1-84B8-21E1E63A890B}"/>
          </ac:spMkLst>
        </pc:spChg>
        <pc:spChg chg="add mod">
          <ac:chgData name="ELDHO BIJOY Rahul" userId="6efea912-193b-421e-94af-1997b42391d9" providerId="ADAL" clId="{4EA07DE8-600A-465F-B2D9-0DB55DD262B1}" dt="2023-12-11T10:26:30.622" v="1121" actId="20577"/>
          <ac:spMkLst>
            <pc:docMk/>
            <pc:sldMk cId="4099164262" sldId="260"/>
            <ac:spMk id="26" creationId="{1EAF6A04-C343-B786-A745-33ADB7620E62}"/>
          </ac:spMkLst>
        </pc:spChg>
        <pc:picChg chg="add del mod">
          <ac:chgData name="ELDHO BIJOY Rahul" userId="6efea912-193b-421e-94af-1997b42391d9" providerId="ADAL" clId="{4EA07DE8-600A-465F-B2D9-0DB55DD262B1}" dt="2023-12-11T10:00:44.988" v="3" actId="478"/>
          <ac:picMkLst>
            <pc:docMk/>
            <pc:sldMk cId="4099164262" sldId="260"/>
            <ac:picMk id="12" creationId="{A6E05397-96A2-9F83-2F99-A06AE896BFDC}"/>
          </ac:picMkLst>
        </pc:picChg>
        <pc:picChg chg="add mod">
          <ac:chgData name="ELDHO BIJOY Rahul" userId="6efea912-193b-421e-94af-1997b42391d9" providerId="ADAL" clId="{4EA07DE8-600A-465F-B2D9-0DB55DD262B1}" dt="2023-12-11T10:21:21.138" v="911" actId="1076"/>
          <ac:picMkLst>
            <pc:docMk/>
            <pc:sldMk cId="4099164262" sldId="260"/>
            <ac:picMk id="17" creationId="{569E7D99-FF05-B051-F2D5-19B586291839}"/>
          </ac:picMkLst>
        </pc:picChg>
        <pc:picChg chg="add mod">
          <ac:chgData name="ELDHO BIJOY Rahul" userId="6efea912-193b-421e-94af-1997b42391d9" providerId="ADAL" clId="{4EA07DE8-600A-465F-B2D9-0DB55DD262B1}" dt="2023-12-11T10:21:21.138" v="911" actId="1076"/>
          <ac:picMkLst>
            <pc:docMk/>
            <pc:sldMk cId="4099164262" sldId="260"/>
            <ac:picMk id="18" creationId="{15678EBD-1CDE-20C8-8E22-F80C3DA98A28}"/>
          </ac:picMkLst>
        </pc:picChg>
        <pc:picChg chg="add mod">
          <ac:chgData name="ELDHO BIJOY Rahul" userId="6efea912-193b-421e-94af-1997b42391d9" providerId="ADAL" clId="{4EA07DE8-600A-465F-B2D9-0DB55DD262B1}" dt="2023-12-11T10:21:21.138" v="911" actId="1076"/>
          <ac:picMkLst>
            <pc:docMk/>
            <pc:sldMk cId="4099164262" sldId="260"/>
            <ac:picMk id="20" creationId="{264345B6-EF04-E2BE-5800-54E19CDA2CFF}"/>
          </ac:picMkLst>
        </pc:picChg>
        <pc:picChg chg="add mod">
          <ac:chgData name="ELDHO BIJOY Rahul" userId="6efea912-193b-421e-94af-1997b42391d9" providerId="ADAL" clId="{4EA07DE8-600A-465F-B2D9-0DB55DD262B1}" dt="2023-12-11T10:21:53.630" v="919" actId="1076"/>
          <ac:picMkLst>
            <pc:docMk/>
            <pc:sldMk cId="4099164262" sldId="260"/>
            <ac:picMk id="24" creationId="{C065F631-E8BA-03B8-0308-54EA28095019}"/>
          </ac:picMkLst>
        </pc:picChg>
        <pc:picChg chg="add mod">
          <ac:chgData name="ELDHO BIJOY Rahul" userId="6efea912-193b-421e-94af-1997b42391d9" providerId="ADAL" clId="{4EA07DE8-600A-465F-B2D9-0DB55DD262B1}" dt="2023-12-11T10:21:39.794" v="916" actId="1076"/>
          <ac:picMkLst>
            <pc:docMk/>
            <pc:sldMk cId="4099164262" sldId="260"/>
            <ac:picMk id="25" creationId="{82E20694-97FA-4932-74AD-06F59E8B4A9D}"/>
          </ac:picMkLst>
        </pc:picChg>
      </pc:sldChg>
      <pc:sldChg chg="addSp delSp modSp add mod">
        <pc:chgData name="ELDHO BIJOY Rahul" userId="6efea912-193b-421e-94af-1997b42391d9" providerId="ADAL" clId="{4EA07DE8-600A-465F-B2D9-0DB55DD262B1}" dt="2023-12-13T03:55:39.843" v="4650" actId="113"/>
        <pc:sldMkLst>
          <pc:docMk/>
          <pc:sldMk cId="164736392" sldId="261"/>
        </pc:sldMkLst>
        <pc:spChg chg="del">
          <ac:chgData name="ELDHO BIJOY Rahul" userId="6efea912-193b-421e-94af-1997b42391d9" providerId="ADAL" clId="{4EA07DE8-600A-465F-B2D9-0DB55DD262B1}" dt="2023-12-11T10:26:43.897" v="1124" actId="478"/>
          <ac:spMkLst>
            <pc:docMk/>
            <pc:sldMk cId="164736392" sldId="261"/>
            <ac:spMk id="2" creationId="{66E5A328-6102-F3EC-4E38-05AF7F9E7D55}"/>
          </ac:spMkLst>
        </pc:spChg>
        <pc:spChg chg="mod">
          <ac:chgData name="ELDHO BIJOY Rahul" userId="6efea912-193b-421e-94af-1997b42391d9" providerId="ADAL" clId="{4EA07DE8-600A-465F-B2D9-0DB55DD262B1}" dt="2023-12-11T10:40:34.107" v="1237" actId="20577"/>
          <ac:spMkLst>
            <pc:docMk/>
            <pc:sldMk cId="164736392" sldId="261"/>
            <ac:spMk id="3" creationId="{1BF08B73-9B27-9B7C-1FB3-C7216F41CED3}"/>
          </ac:spMkLst>
        </pc:spChg>
        <pc:spChg chg="add mod">
          <ac:chgData name="ELDHO BIJOY Rahul" userId="6efea912-193b-421e-94af-1997b42391d9" providerId="ADAL" clId="{4EA07DE8-600A-465F-B2D9-0DB55DD262B1}" dt="2023-12-11T10:40:00.313" v="1185" actId="20577"/>
          <ac:spMkLst>
            <pc:docMk/>
            <pc:sldMk cId="164736392" sldId="261"/>
            <ac:spMk id="4" creationId="{67451A3E-0B97-4B1A-1CEF-E80D2A394B03}"/>
          </ac:spMkLst>
        </pc:spChg>
        <pc:spChg chg="add del mod">
          <ac:chgData name="ELDHO BIJOY Rahul" userId="6efea912-193b-421e-94af-1997b42391d9" providerId="ADAL" clId="{4EA07DE8-600A-465F-B2D9-0DB55DD262B1}" dt="2023-12-11T10:42:58.509" v="1240"/>
          <ac:spMkLst>
            <pc:docMk/>
            <pc:sldMk cId="164736392" sldId="261"/>
            <ac:spMk id="7" creationId="{BEA4E5AE-0568-5B3A-7E79-7EFA0C77D2EC}"/>
          </ac:spMkLst>
        </pc:spChg>
        <pc:spChg chg="add mod">
          <ac:chgData name="ELDHO BIJOY Rahul" userId="6efea912-193b-421e-94af-1997b42391d9" providerId="ADAL" clId="{4EA07DE8-600A-465F-B2D9-0DB55DD262B1}" dt="2023-12-11T10:45:07.172" v="1258" actId="1076"/>
          <ac:spMkLst>
            <pc:docMk/>
            <pc:sldMk cId="164736392" sldId="261"/>
            <ac:spMk id="8" creationId="{E89A1AC9-BDCD-A738-F40A-D8C920D89C7F}"/>
          </ac:spMkLst>
        </pc:spChg>
        <pc:spChg chg="add mod">
          <ac:chgData name="ELDHO BIJOY Rahul" userId="6efea912-193b-421e-94af-1997b42391d9" providerId="ADAL" clId="{4EA07DE8-600A-465F-B2D9-0DB55DD262B1}" dt="2023-12-13T03:55:39.843" v="4650" actId="113"/>
          <ac:spMkLst>
            <pc:docMk/>
            <pc:sldMk cId="164736392" sldId="261"/>
            <ac:spMk id="11" creationId="{67B090B1-334A-A232-5F6C-3D9F17A100FF}"/>
          </ac:spMkLst>
        </pc:spChg>
        <pc:spChg chg="del">
          <ac:chgData name="ELDHO BIJOY Rahul" userId="6efea912-193b-421e-94af-1997b42391d9" providerId="ADAL" clId="{4EA07DE8-600A-465F-B2D9-0DB55DD262B1}" dt="2023-12-11T10:26:43.897" v="1124" actId="478"/>
          <ac:spMkLst>
            <pc:docMk/>
            <pc:sldMk cId="164736392" sldId="261"/>
            <ac:spMk id="19" creationId="{5F91E9AE-D223-8D9F-3994-9F2C2DCE607F}"/>
          </ac:spMkLst>
        </pc:spChg>
        <pc:spChg chg="del">
          <ac:chgData name="ELDHO BIJOY Rahul" userId="6efea912-193b-421e-94af-1997b42391d9" providerId="ADAL" clId="{4EA07DE8-600A-465F-B2D9-0DB55DD262B1}" dt="2023-12-11T10:26:43.897" v="1124" actId="478"/>
          <ac:spMkLst>
            <pc:docMk/>
            <pc:sldMk cId="164736392" sldId="261"/>
            <ac:spMk id="22" creationId="{4626EA66-A5F5-C0F1-84B8-21E1E63A890B}"/>
          </ac:spMkLst>
        </pc:spChg>
        <pc:spChg chg="del">
          <ac:chgData name="ELDHO BIJOY Rahul" userId="6efea912-193b-421e-94af-1997b42391d9" providerId="ADAL" clId="{4EA07DE8-600A-465F-B2D9-0DB55DD262B1}" dt="2023-12-11T10:26:43.897" v="1124" actId="478"/>
          <ac:spMkLst>
            <pc:docMk/>
            <pc:sldMk cId="164736392" sldId="261"/>
            <ac:spMk id="26" creationId="{1EAF6A04-C343-B786-A745-33ADB7620E62}"/>
          </ac:spMkLst>
        </pc:spChg>
        <pc:picChg chg="add mod">
          <ac:chgData name="ELDHO BIJOY Rahul" userId="6efea912-193b-421e-94af-1997b42391d9" providerId="ADAL" clId="{4EA07DE8-600A-465F-B2D9-0DB55DD262B1}" dt="2023-12-11T10:45:10.070" v="1259" actId="1076"/>
          <ac:picMkLst>
            <pc:docMk/>
            <pc:sldMk cId="164736392" sldId="261"/>
            <ac:picMk id="10" creationId="{52915DF6-620A-B55E-0CBF-6B5FF316D3FC}"/>
          </ac:picMkLst>
        </pc:picChg>
        <pc:picChg chg="add mod">
          <ac:chgData name="ELDHO BIJOY Rahul" userId="6efea912-193b-421e-94af-1997b42391d9" providerId="ADAL" clId="{4EA07DE8-600A-465F-B2D9-0DB55DD262B1}" dt="2023-12-11T10:48:47.947" v="1290" actId="1076"/>
          <ac:picMkLst>
            <pc:docMk/>
            <pc:sldMk cId="164736392" sldId="261"/>
            <ac:picMk id="12" creationId="{0AA5D3A8-4F5C-BB50-EE90-0CCBB677A20A}"/>
          </ac:picMkLst>
        </pc:picChg>
        <pc:picChg chg="add mod">
          <ac:chgData name="ELDHO BIJOY Rahul" userId="6efea912-193b-421e-94af-1997b42391d9" providerId="ADAL" clId="{4EA07DE8-600A-465F-B2D9-0DB55DD262B1}" dt="2023-12-11T10:48:47.947" v="1290" actId="1076"/>
          <ac:picMkLst>
            <pc:docMk/>
            <pc:sldMk cId="164736392" sldId="261"/>
            <ac:picMk id="13" creationId="{0B886F59-3B60-2DE9-F146-949974259BFE}"/>
          </ac:picMkLst>
        </pc:picChg>
        <pc:picChg chg="add mod">
          <ac:chgData name="ELDHO BIJOY Rahul" userId="6efea912-193b-421e-94af-1997b42391d9" providerId="ADAL" clId="{4EA07DE8-600A-465F-B2D9-0DB55DD262B1}" dt="2023-12-11T10:48:54.786" v="1293" actId="1076"/>
          <ac:picMkLst>
            <pc:docMk/>
            <pc:sldMk cId="164736392" sldId="261"/>
            <ac:picMk id="15" creationId="{78BDDAE8-6BB7-0FA7-D5CF-7E7B2AE52354}"/>
          </ac:picMkLst>
        </pc:picChg>
        <pc:picChg chg="add mod">
          <ac:chgData name="ELDHO BIJOY Rahul" userId="6efea912-193b-421e-94af-1997b42391d9" providerId="ADAL" clId="{4EA07DE8-600A-465F-B2D9-0DB55DD262B1}" dt="2023-12-11T10:51:24.786" v="1299" actId="1076"/>
          <ac:picMkLst>
            <pc:docMk/>
            <pc:sldMk cId="164736392" sldId="261"/>
            <ac:picMk id="16" creationId="{04153E93-3293-AEC7-0448-AC4DDF064683}"/>
          </ac:picMkLst>
        </pc:picChg>
        <pc:picChg chg="del">
          <ac:chgData name="ELDHO BIJOY Rahul" userId="6efea912-193b-421e-94af-1997b42391d9" providerId="ADAL" clId="{4EA07DE8-600A-465F-B2D9-0DB55DD262B1}" dt="2023-12-11T10:26:43.897" v="1124" actId="478"/>
          <ac:picMkLst>
            <pc:docMk/>
            <pc:sldMk cId="164736392" sldId="261"/>
            <ac:picMk id="17" creationId="{569E7D99-FF05-B051-F2D5-19B586291839}"/>
          </ac:picMkLst>
        </pc:picChg>
        <pc:picChg chg="del">
          <ac:chgData name="ELDHO BIJOY Rahul" userId="6efea912-193b-421e-94af-1997b42391d9" providerId="ADAL" clId="{4EA07DE8-600A-465F-B2D9-0DB55DD262B1}" dt="2023-12-11T10:26:49.204" v="1125" actId="478"/>
          <ac:picMkLst>
            <pc:docMk/>
            <pc:sldMk cId="164736392" sldId="261"/>
            <ac:picMk id="18" creationId="{15678EBD-1CDE-20C8-8E22-F80C3DA98A28}"/>
          </ac:picMkLst>
        </pc:picChg>
        <pc:picChg chg="del">
          <ac:chgData name="ELDHO BIJOY Rahul" userId="6efea912-193b-421e-94af-1997b42391d9" providerId="ADAL" clId="{4EA07DE8-600A-465F-B2D9-0DB55DD262B1}" dt="2023-12-11T10:26:49.204" v="1125" actId="478"/>
          <ac:picMkLst>
            <pc:docMk/>
            <pc:sldMk cId="164736392" sldId="261"/>
            <ac:picMk id="20" creationId="{264345B6-EF04-E2BE-5800-54E19CDA2CFF}"/>
          </ac:picMkLst>
        </pc:picChg>
        <pc:picChg chg="add mod">
          <ac:chgData name="ELDHO BIJOY Rahul" userId="6efea912-193b-421e-94af-1997b42391d9" providerId="ADAL" clId="{4EA07DE8-600A-465F-B2D9-0DB55DD262B1}" dt="2023-12-11T10:52:30.404" v="1308" actId="1076"/>
          <ac:picMkLst>
            <pc:docMk/>
            <pc:sldMk cId="164736392" sldId="261"/>
            <ac:picMk id="21" creationId="{71B99238-9207-7CDE-4ECB-92C328ECFC9E}"/>
          </ac:picMkLst>
        </pc:picChg>
        <pc:picChg chg="del">
          <ac:chgData name="ELDHO BIJOY Rahul" userId="6efea912-193b-421e-94af-1997b42391d9" providerId="ADAL" clId="{4EA07DE8-600A-465F-B2D9-0DB55DD262B1}" dt="2023-12-11T10:26:40.054" v="1123" actId="478"/>
          <ac:picMkLst>
            <pc:docMk/>
            <pc:sldMk cId="164736392" sldId="261"/>
            <ac:picMk id="24" creationId="{C065F631-E8BA-03B8-0308-54EA28095019}"/>
          </ac:picMkLst>
        </pc:picChg>
        <pc:picChg chg="del">
          <ac:chgData name="ELDHO BIJOY Rahul" userId="6efea912-193b-421e-94af-1997b42391d9" providerId="ADAL" clId="{4EA07DE8-600A-465F-B2D9-0DB55DD262B1}" dt="2023-12-11T10:26:49.204" v="1125" actId="478"/>
          <ac:picMkLst>
            <pc:docMk/>
            <pc:sldMk cId="164736392" sldId="261"/>
            <ac:picMk id="25" creationId="{82E20694-97FA-4932-74AD-06F59E8B4A9D}"/>
          </ac:picMkLst>
        </pc:picChg>
      </pc:sldChg>
      <pc:sldChg chg="addSp delSp modSp add mod">
        <pc:chgData name="ELDHO BIJOY Rahul" userId="6efea912-193b-421e-94af-1997b42391d9" providerId="ADAL" clId="{4EA07DE8-600A-465F-B2D9-0DB55DD262B1}" dt="2023-12-11T11:37:48.140" v="1535" actId="20577"/>
        <pc:sldMkLst>
          <pc:docMk/>
          <pc:sldMk cId="2553894464" sldId="262"/>
        </pc:sldMkLst>
        <pc:spChg chg="mod">
          <ac:chgData name="ELDHO BIJOY Rahul" userId="6efea912-193b-421e-94af-1997b42391d9" providerId="ADAL" clId="{4EA07DE8-600A-465F-B2D9-0DB55DD262B1}" dt="2023-12-11T10:55:40.590" v="1347" actId="20577"/>
          <ac:spMkLst>
            <pc:docMk/>
            <pc:sldMk cId="2553894464" sldId="262"/>
            <ac:spMk id="8" creationId="{E89A1AC9-BDCD-A738-F40A-D8C920D89C7F}"/>
          </ac:spMkLst>
        </pc:spChg>
        <pc:spChg chg="add mod">
          <ac:chgData name="ELDHO BIJOY Rahul" userId="6efea912-193b-421e-94af-1997b42391d9" providerId="ADAL" clId="{4EA07DE8-600A-465F-B2D9-0DB55DD262B1}" dt="2023-12-11T11:25:27.936" v="1473" actId="20577"/>
          <ac:spMkLst>
            <pc:docMk/>
            <pc:sldMk cId="2553894464" sldId="262"/>
            <ac:spMk id="9" creationId="{E44A0DB2-89DF-D046-89F1-B4551673531C}"/>
          </ac:spMkLst>
        </pc:spChg>
        <pc:spChg chg="mod">
          <ac:chgData name="ELDHO BIJOY Rahul" userId="6efea912-193b-421e-94af-1997b42391d9" providerId="ADAL" clId="{4EA07DE8-600A-465F-B2D9-0DB55DD262B1}" dt="2023-12-11T11:08:26.588" v="1448" actId="20577"/>
          <ac:spMkLst>
            <pc:docMk/>
            <pc:sldMk cId="2553894464" sldId="262"/>
            <ac:spMk id="11" creationId="{67B090B1-334A-A232-5F6C-3D9F17A100FF}"/>
          </ac:spMkLst>
        </pc:spChg>
        <pc:spChg chg="add mod">
          <ac:chgData name="ELDHO BIJOY Rahul" userId="6efea912-193b-421e-94af-1997b42391d9" providerId="ADAL" clId="{4EA07DE8-600A-465F-B2D9-0DB55DD262B1}" dt="2023-12-11T11:37:48.140" v="1535" actId="20577"/>
          <ac:spMkLst>
            <pc:docMk/>
            <pc:sldMk cId="2553894464" sldId="262"/>
            <ac:spMk id="20" creationId="{14FE833B-3E61-395D-1E4F-A4D79DBBB0F0}"/>
          </ac:spMkLst>
        </pc:spChg>
        <pc:spChg chg="add mod">
          <ac:chgData name="ELDHO BIJOY Rahul" userId="6efea912-193b-421e-94af-1997b42391d9" providerId="ADAL" clId="{4EA07DE8-600A-465F-B2D9-0DB55DD262B1}" dt="2023-12-11T11:36:09.418" v="1512" actId="1076"/>
          <ac:spMkLst>
            <pc:docMk/>
            <pc:sldMk cId="2553894464" sldId="262"/>
            <ac:spMk id="23" creationId="{06B4FE9D-87DA-9606-8EEB-DC6548C382A5}"/>
          </ac:spMkLst>
        </pc:spChg>
        <pc:picChg chg="add mod">
          <ac:chgData name="ELDHO BIJOY Rahul" userId="6efea912-193b-421e-94af-1997b42391d9" providerId="ADAL" clId="{4EA07DE8-600A-465F-B2D9-0DB55DD262B1}" dt="2023-12-11T10:56:55.486" v="1355" actId="1076"/>
          <ac:picMkLst>
            <pc:docMk/>
            <pc:sldMk cId="2553894464" sldId="262"/>
            <ac:picMk id="7" creationId="{81977D2D-0FBF-D72A-D6E4-BDB996A7F851}"/>
          </ac:picMkLst>
        </pc:picChg>
        <pc:picChg chg="del">
          <ac:chgData name="ELDHO BIJOY Rahul" userId="6efea912-193b-421e-94af-1997b42391d9" providerId="ADAL" clId="{4EA07DE8-600A-465F-B2D9-0DB55DD262B1}" dt="2023-12-11T10:56:34.748" v="1348" actId="478"/>
          <ac:picMkLst>
            <pc:docMk/>
            <pc:sldMk cId="2553894464" sldId="262"/>
            <ac:picMk id="10" creationId="{52915DF6-620A-B55E-0CBF-6B5FF316D3FC}"/>
          </ac:picMkLst>
        </pc:picChg>
        <pc:picChg chg="mod">
          <ac:chgData name="ELDHO BIJOY Rahul" userId="6efea912-193b-421e-94af-1997b42391d9" providerId="ADAL" clId="{4EA07DE8-600A-465F-B2D9-0DB55DD262B1}" dt="2023-12-11T11:05:21.147" v="1361" actId="1076"/>
          <ac:picMkLst>
            <pc:docMk/>
            <pc:sldMk cId="2553894464" sldId="262"/>
            <ac:picMk id="12" creationId="{0AA5D3A8-4F5C-BB50-EE90-0CCBB677A20A}"/>
          </ac:picMkLst>
        </pc:picChg>
        <pc:picChg chg="mod">
          <ac:chgData name="ELDHO BIJOY Rahul" userId="6efea912-193b-421e-94af-1997b42391d9" providerId="ADAL" clId="{4EA07DE8-600A-465F-B2D9-0DB55DD262B1}" dt="2023-12-11T11:06:48.932" v="1371" actId="1076"/>
          <ac:picMkLst>
            <pc:docMk/>
            <pc:sldMk cId="2553894464" sldId="262"/>
            <ac:picMk id="13" creationId="{0B886F59-3B60-2DE9-F146-949974259BFE}"/>
          </ac:picMkLst>
        </pc:picChg>
        <pc:picChg chg="del">
          <ac:chgData name="ELDHO BIJOY Rahul" userId="6efea912-193b-421e-94af-1997b42391d9" providerId="ADAL" clId="{4EA07DE8-600A-465F-B2D9-0DB55DD262B1}" dt="2023-12-11T11:01:35.071" v="1356" actId="478"/>
          <ac:picMkLst>
            <pc:docMk/>
            <pc:sldMk cId="2553894464" sldId="262"/>
            <ac:picMk id="15" creationId="{78BDDAE8-6BB7-0FA7-D5CF-7E7B2AE52354}"/>
          </ac:picMkLst>
        </pc:picChg>
        <pc:picChg chg="mod">
          <ac:chgData name="ELDHO BIJOY Rahul" userId="6efea912-193b-421e-94af-1997b42391d9" providerId="ADAL" clId="{4EA07DE8-600A-465F-B2D9-0DB55DD262B1}" dt="2023-12-11T11:07:00.830" v="1372" actId="1076"/>
          <ac:picMkLst>
            <pc:docMk/>
            <pc:sldMk cId="2553894464" sldId="262"/>
            <ac:picMk id="16" creationId="{04153E93-3293-AEC7-0448-AC4DDF064683}"/>
          </ac:picMkLst>
        </pc:picChg>
        <pc:picChg chg="add del mod">
          <ac:chgData name="ELDHO BIJOY Rahul" userId="6efea912-193b-421e-94af-1997b42391d9" providerId="ADAL" clId="{4EA07DE8-600A-465F-B2D9-0DB55DD262B1}" dt="2023-12-11T11:26:10.064" v="1479" actId="478"/>
          <ac:picMkLst>
            <pc:docMk/>
            <pc:sldMk cId="2553894464" sldId="262"/>
            <ac:picMk id="17" creationId="{C3B76FC1-6B01-97A0-F28D-FF61AF951F92}"/>
          </ac:picMkLst>
        </pc:picChg>
        <pc:picChg chg="add mod">
          <ac:chgData name="ELDHO BIJOY Rahul" userId="6efea912-193b-421e-94af-1997b42391d9" providerId="ADAL" clId="{4EA07DE8-600A-465F-B2D9-0DB55DD262B1}" dt="2023-12-11T11:26:34.951" v="1488" actId="1076"/>
          <ac:picMkLst>
            <pc:docMk/>
            <pc:sldMk cId="2553894464" sldId="262"/>
            <ac:picMk id="19" creationId="{062FD701-76E8-8C06-6F38-FFFAE1E4063B}"/>
          </ac:picMkLst>
        </pc:picChg>
        <pc:picChg chg="mod">
          <ac:chgData name="ELDHO BIJOY Rahul" userId="6efea912-193b-421e-94af-1997b42391d9" providerId="ADAL" clId="{4EA07DE8-600A-465F-B2D9-0DB55DD262B1}" dt="2023-12-11T11:27:27.290" v="1491" actId="1076"/>
          <ac:picMkLst>
            <pc:docMk/>
            <pc:sldMk cId="2553894464" sldId="262"/>
            <ac:picMk id="21" creationId="{71B99238-9207-7CDE-4ECB-92C328ECFC9E}"/>
          </ac:picMkLst>
        </pc:picChg>
        <pc:picChg chg="add mod">
          <ac:chgData name="ELDHO BIJOY Rahul" userId="6efea912-193b-421e-94af-1997b42391d9" providerId="ADAL" clId="{4EA07DE8-600A-465F-B2D9-0DB55DD262B1}" dt="2023-12-11T11:28:21.311" v="1499" actId="1076"/>
          <ac:picMkLst>
            <pc:docMk/>
            <pc:sldMk cId="2553894464" sldId="262"/>
            <ac:picMk id="22" creationId="{B8F60FCE-2BA1-BE56-633B-1AA6160C99DB}"/>
          </ac:picMkLst>
        </pc:picChg>
        <pc:picChg chg="add mod">
          <ac:chgData name="ELDHO BIJOY Rahul" userId="6efea912-193b-421e-94af-1997b42391d9" providerId="ADAL" clId="{4EA07DE8-600A-465F-B2D9-0DB55DD262B1}" dt="2023-12-11T11:36:25.885" v="1514" actId="1076"/>
          <ac:picMkLst>
            <pc:docMk/>
            <pc:sldMk cId="2553894464" sldId="262"/>
            <ac:picMk id="24" creationId="{D470DC74-6613-1414-1587-843A586BD2D4}"/>
          </ac:picMkLst>
        </pc:picChg>
      </pc:sldChg>
      <pc:sldChg chg="addSp delSp modSp add del mod">
        <pc:chgData name="ELDHO BIJOY Rahul" userId="6efea912-193b-421e-94af-1997b42391d9" providerId="ADAL" clId="{4EA07DE8-600A-465F-B2D9-0DB55DD262B1}" dt="2023-12-11T15:43:28.486" v="2559" actId="47"/>
        <pc:sldMkLst>
          <pc:docMk/>
          <pc:sldMk cId="53209875" sldId="263"/>
        </pc:sldMkLst>
        <pc:spChg chg="mod">
          <ac:chgData name="ELDHO BIJOY Rahul" userId="6efea912-193b-421e-94af-1997b42391d9" providerId="ADAL" clId="{4EA07DE8-600A-465F-B2D9-0DB55DD262B1}" dt="2023-12-11T11:42:47.855" v="1582" actId="20577"/>
          <ac:spMkLst>
            <pc:docMk/>
            <pc:sldMk cId="53209875" sldId="263"/>
            <ac:spMk id="8" creationId="{E89A1AC9-BDCD-A738-F40A-D8C920D89C7F}"/>
          </ac:spMkLst>
        </pc:spChg>
        <pc:spChg chg="del">
          <ac:chgData name="ELDHO BIJOY Rahul" userId="6efea912-193b-421e-94af-1997b42391d9" providerId="ADAL" clId="{4EA07DE8-600A-465F-B2D9-0DB55DD262B1}" dt="2023-12-11T11:42:31.065" v="1545" actId="478"/>
          <ac:spMkLst>
            <pc:docMk/>
            <pc:sldMk cId="53209875" sldId="263"/>
            <ac:spMk id="9" creationId="{E44A0DB2-89DF-D046-89F1-B4551673531C}"/>
          </ac:spMkLst>
        </pc:spChg>
        <pc:spChg chg="mod">
          <ac:chgData name="ELDHO BIJOY Rahul" userId="6efea912-193b-421e-94af-1997b42391d9" providerId="ADAL" clId="{4EA07DE8-600A-465F-B2D9-0DB55DD262B1}" dt="2023-12-11T11:48:16.013" v="1675" actId="113"/>
          <ac:spMkLst>
            <pc:docMk/>
            <pc:sldMk cId="53209875" sldId="263"/>
            <ac:spMk id="11" creationId="{67B090B1-334A-A232-5F6C-3D9F17A100FF}"/>
          </ac:spMkLst>
        </pc:spChg>
        <pc:spChg chg="add mod">
          <ac:chgData name="ELDHO BIJOY Rahul" userId="6efea912-193b-421e-94af-1997b42391d9" providerId="ADAL" clId="{4EA07DE8-600A-465F-B2D9-0DB55DD262B1}" dt="2023-12-11T11:45:17.086" v="1596"/>
          <ac:spMkLst>
            <pc:docMk/>
            <pc:sldMk cId="53209875" sldId="263"/>
            <ac:spMk id="14" creationId="{903D7393-DB50-1700-719E-29EDB8624EC4}"/>
          </ac:spMkLst>
        </pc:spChg>
        <pc:spChg chg="add del">
          <ac:chgData name="ELDHO BIJOY Rahul" userId="6efea912-193b-421e-94af-1997b42391d9" providerId="ADAL" clId="{4EA07DE8-600A-465F-B2D9-0DB55DD262B1}" dt="2023-12-11T11:48:40.476" v="1677" actId="22"/>
          <ac:spMkLst>
            <pc:docMk/>
            <pc:sldMk cId="53209875" sldId="263"/>
            <ac:spMk id="17" creationId="{3E162CFA-2293-41DA-FFF7-3CBEB01A24C8}"/>
          </ac:spMkLst>
        </pc:spChg>
        <pc:spChg chg="del">
          <ac:chgData name="ELDHO BIJOY Rahul" userId="6efea912-193b-421e-94af-1997b42391d9" providerId="ADAL" clId="{4EA07DE8-600A-465F-B2D9-0DB55DD262B1}" dt="2023-12-11T11:42:23.250" v="1542" actId="478"/>
          <ac:spMkLst>
            <pc:docMk/>
            <pc:sldMk cId="53209875" sldId="263"/>
            <ac:spMk id="20" creationId="{14FE833B-3E61-395D-1E4F-A4D79DBBB0F0}"/>
          </ac:spMkLst>
        </pc:spChg>
        <pc:spChg chg="del">
          <ac:chgData name="ELDHO BIJOY Rahul" userId="6efea912-193b-421e-94af-1997b42391d9" providerId="ADAL" clId="{4EA07DE8-600A-465F-B2D9-0DB55DD262B1}" dt="2023-12-11T11:42:25.648" v="1543" actId="478"/>
          <ac:spMkLst>
            <pc:docMk/>
            <pc:sldMk cId="53209875" sldId="263"/>
            <ac:spMk id="23" creationId="{06B4FE9D-87DA-9606-8EEB-DC6548C382A5}"/>
          </ac:spMkLst>
        </pc:spChg>
        <pc:picChg chg="del">
          <ac:chgData name="ELDHO BIJOY Rahul" userId="6efea912-193b-421e-94af-1997b42391d9" providerId="ADAL" clId="{4EA07DE8-600A-465F-B2D9-0DB55DD262B1}" dt="2023-12-11T11:42:43.440" v="1573" actId="478"/>
          <ac:picMkLst>
            <pc:docMk/>
            <pc:sldMk cId="53209875" sldId="263"/>
            <ac:picMk id="7" creationId="{81977D2D-0FBF-D72A-D6E4-BDB996A7F851}"/>
          </ac:picMkLst>
        </pc:picChg>
        <pc:picChg chg="add mod">
          <ac:chgData name="ELDHO BIJOY Rahul" userId="6efea912-193b-421e-94af-1997b42391d9" providerId="ADAL" clId="{4EA07DE8-600A-465F-B2D9-0DB55DD262B1}" dt="2023-12-11T11:44:02.122" v="1589" actId="1076"/>
          <ac:picMkLst>
            <pc:docMk/>
            <pc:sldMk cId="53209875" sldId="263"/>
            <ac:picMk id="10" creationId="{6DCE8A97-7FBF-6118-FADD-9A51D1078096}"/>
          </ac:picMkLst>
        </pc:picChg>
        <pc:picChg chg="mod">
          <ac:chgData name="ELDHO BIJOY Rahul" userId="6efea912-193b-421e-94af-1997b42391d9" providerId="ADAL" clId="{4EA07DE8-600A-465F-B2D9-0DB55DD262B1}" dt="2023-12-11T11:47:03.977" v="1627" actId="1076"/>
          <ac:picMkLst>
            <pc:docMk/>
            <pc:sldMk cId="53209875" sldId="263"/>
            <ac:picMk id="16" creationId="{04153E93-3293-AEC7-0448-AC4DDF064683}"/>
          </ac:picMkLst>
        </pc:picChg>
        <pc:picChg chg="del">
          <ac:chgData name="ELDHO BIJOY Rahul" userId="6efea912-193b-421e-94af-1997b42391d9" providerId="ADAL" clId="{4EA07DE8-600A-465F-B2D9-0DB55DD262B1}" dt="2023-12-11T11:42:18.435" v="1541" actId="478"/>
          <ac:picMkLst>
            <pc:docMk/>
            <pc:sldMk cId="53209875" sldId="263"/>
            <ac:picMk id="19" creationId="{062FD701-76E8-8C06-6F38-FFFAE1E4063B}"/>
          </ac:picMkLst>
        </pc:picChg>
        <pc:picChg chg="del">
          <ac:chgData name="ELDHO BIJOY Rahul" userId="6efea912-193b-421e-94af-1997b42391d9" providerId="ADAL" clId="{4EA07DE8-600A-465F-B2D9-0DB55DD262B1}" dt="2023-12-11T11:42:28.002" v="1544" actId="478"/>
          <ac:picMkLst>
            <pc:docMk/>
            <pc:sldMk cId="53209875" sldId="263"/>
            <ac:picMk id="21" creationId="{71B99238-9207-7CDE-4ECB-92C328ECFC9E}"/>
          </ac:picMkLst>
        </pc:picChg>
        <pc:picChg chg="del">
          <ac:chgData name="ELDHO BIJOY Rahul" userId="6efea912-193b-421e-94af-1997b42391d9" providerId="ADAL" clId="{4EA07DE8-600A-465F-B2D9-0DB55DD262B1}" dt="2023-12-11T11:42:28.002" v="1544" actId="478"/>
          <ac:picMkLst>
            <pc:docMk/>
            <pc:sldMk cId="53209875" sldId="263"/>
            <ac:picMk id="22" creationId="{B8F60FCE-2BA1-BE56-633B-1AA6160C99DB}"/>
          </ac:picMkLst>
        </pc:picChg>
        <pc:picChg chg="del">
          <ac:chgData name="ELDHO BIJOY Rahul" userId="6efea912-193b-421e-94af-1997b42391d9" providerId="ADAL" clId="{4EA07DE8-600A-465F-B2D9-0DB55DD262B1}" dt="2023-12-11T11:42:28.002" v="1544" actId="478"/>
          <ac:picMkLst>
            <pc:docMk/>
            <pc:sldMk cId="53209875" sldId="263"/>
            <ac:picMk id="24" creationId="{D470DC74-6613-1414-1587-843A586BD2D4}"/>
          </ac:picMkLst>
        </pc:picChg>
      </pc:sldChg>
      <pc:sldChg chg="add del">
        <pc:chgData name="ELDHO BIJOY Rahul" userId="6efea912-193b-421e-94af-1997b42391d9" providerId="ADAL" clId="{4EA07DE8-600A-465F-B2D9-0DB55DD262B1}" dt="2023-12-11T11:42:00.522" v="1540" actId="47"/>
        <pc:sldMkLst>
          <pc:docMk/>
          <pc:sldMk cId="3777689421" sldId="264"/>
        </pc:sldMkLst>
      </pc:sldChg>
      <pc:sldChg chg="add del">
        <pc:chgData name="ELDHO BIJOY Rahul" userId="6efea912-193b-421e-94af-1997b42391d9" providerId="ADAL" clId="{4EA07DE8-600A-465F-B2D9-0DB55DD262B1}" dt="2023-12-11T15:43:31.904" v="2560" actId="47"/>
        <pc:sldMkLst>
          <pc:docMk/>
          <pc:sldMk cId="3845350731" sldId="264"/>
        </pc:sldMkLst>
      </pc:sldChg>
      <pc:sldChg chg="add del">
        <pc:chgData name="ELDHO BIJOY Rahul" userId="6efea912-193b-421e-94af-1997b42391d9" providerId="ADAL" clId="{4EA07DE8-600A-465F-B2D9-0DB55DD262B1}" dt="2023-12-11T11:41:57.745" v="1539" actId="47"/>
        <pc:sldMkLst>
          <pc:docMk/>
          <pc:sldMk cId="999034092" sldId="265"/>
        </pc:sldMkLst>
      </pc:sldChg>
      <pc:sldChg chg="addSp modSp add mod">
        <pc:chgData name="ELDHO BIJOY Rahul" userId="6efea912-193b-421e-94af-1997b42391d9" providerId="ADAL" clId="{4EA07DE8-600A-465F-B2D9-0DB55DD262B1}" dt="2023-12-11T12:50:55.024" v="1859" actId="14100"/>
        <pc:sldMkLst>
          <pc:docMk/>
          <pc:sldMk cId="3013317112" sldId="265"/>
        </pc:sldMkLst>
        <pc:spChg chg="add mod">
          <ac:chgData name="ELDHO BIJOY Rahul" userId="6efea912-193b-421e-94af-1997b42391d9" providerId="ADAL" clId="{4EA07DE8-600A-465F-B2D9-0DB55DD262B1}" dt="2023-12-11T12:40:19.221" v="1741" actId="1076"/>
          <ac:spMkLst>
            <pc:docMk/>
            <pc:sldMk cId="3013317112" sldId="265"/>
            <ac:spMk id="2" creationId="{9A3ACA6D-005D-F238-3F34-51D736F02BC0}"/>
          </ac:spMkLst>
        </pc:spChg>
        <pc:spChg chg="add mod">
          <ac:chgData name="ELDHO BIJOY Rahul" userId="6efea912-193b-421e-94af-1997b42391d9" providerId="ADAL" clId="{4EA07DE8-600A-465F-B2D9-0DB55DD262B1}" dt="2023-12-11T12:50:50.647" v="1858" actId="1076"/>
          <ac:spMkLst>
            <pc:docMk/>
            <pc:sldMk cId="3013317112" sldId="265"/>
            <ac:spMk id="7" creationId="{E070D7DA-15F9-A191-6C94-7590D964FADC}"/>
          </ac:spMkLst>
        </pc:spChg>
        <pc:spChg chg="mod">
          <ac:chgData name="ELDHO BIJOY Rahul" userId="6efea912-193b-421e-94af-1997b42391d9" providerId="ADAL" clId="{4EA07DE8-600A-465F-B2D9-0DB55DD262B1}" dt="2023-12-11T12:49:31.158" v="1846" actId="1076"/>
          <ac:spMkLst>
            <pc:docMk/>
            <pc:sldMk cId="3013317112" sldId="265"/>
            <ac:spMk id="14" creationId="{903D7393-DB50-1700-719E-29EDB8624EC4}"/>
          </ac:spMkLst>
        </pc:spChg>
        <pc:picChg chg="add mod">
          <ac:chgData name="ELDHO BIJOY Rahul" userId="6efea912-193b-421e-94af-1997b42391d9" providerId="ADAL" clId="{4EA07DE8-600A-465F-B2D9-0DB55DD262B1}" dt="2023-12-11T12:50:50.647" v="1858" actId="1076"/>
          <ac:picMkLst>
            <pc:docMk/>
            <pc:sldMk cId="3013317112" sldId="265"/>
            <ac:picMk id="9" creationId="{2A567CE0-66EF-9861-7F2F-2644CB4D36C4}"/>
          </ac:picMkLst>
        </pc:picChg>
        <pc:picChg chg="add mod">
          <ac:chgData name="ELDHO BIJOY Rahul" userId="6efea912-193b-421e-94af-1997b42391d9" providerId="ADAL" clId="{4EA07DE8-600A-465F-B2D9-0DB55DD262B1}" dt="2023-12-11T12:50:55.024" v="1859" actId="14100"/>
          <ac:picMkLst>
            <pc:docMk/>
            <pc:sldMk cId="3013317112" sldId="265"/>
            <ac:picMk id="17" creationId="{52788294-3B98-1D68-D2CE-B7E3ABB14422}"/>
          </ac:picMkLst>
        </pc:picChg>
        <pc:picChg chg="add mod">
          <ac:chgData name="ELDHO BIJOY Rahul" userId="6efea912-193b-421e-94af-1997b42391d9" providerId="ADAL" clId="{4EA07DE8-600A-465F-B2D9-0DB55DD262B1}" dt="2023-12-11T12:50:50.647" v="1858" actId="1076"/>
          <ac:picMkLst>
            <pc:docMk/>
            <pc:sldMk cId="3013317112" sldId="265"/>
            <ac:picMk id="18" creationId="{E3FC2CF7-85A3-F936-9DEF-A10B3A2CFEAF}"/>
          </ac:picMkLst>
        </pc:picChg>
      </pc:sldChg>
      <pc:sldChg chg="addSp delSp modSp add del mod">
        <pc:chgData name="ELDHO BIJOY Rahul" userId="6efea912-193b-421e-94af-1997b42391d9" providerId="ADAL" clId="{4EA07DE8-600A-465F-B2D9-0DB55DD262B1}" dt="2023-12-11T15:42:54.892" v="2558" actId="47"/>
        <pc:sldMkLst>
          <pc:docMk/>
          <pc:sldMk cId="3678266022" sldId="266"/>
        </pc:sldMkLst>
        <pc:spChg chg="del">
          <ac:chgData name="ELDHO BIJOY Rahul" userId="6efea912-193b-421e-94af-1997b42391d9" providerId="ADAL" clId="{4EA07DE8-600A-465F-B2D9-0DB55DD262B1}" dt="2023-12-11T13:33:45.177" v="2055" actId="478"/>
          <ac:spMkLst>
            <pc:docMk/>
            <pc:sldMk cId="3678266022" sldId="266"/>
            <ac:spMk id="2" creationId="{9A3ACA6D-005D-F238-3F34-51D736F02BC0}"/>
          </ac:spMkLst>
        </pc:spChg>
        <pc:spChg chg="mod">
          <ac:chgData name="ELDHO BIJOY Rahul" userId="6efea912-193b-421e-94af-1997b42391d9" providerId="ADAL" clId="{4EA07DE8-600A-465F-B2D9-0DB55DD262B1}" dt="2023-12-11T12:53:13.146" v="1916" actId="20577"/>
          <ac:spMkLst>
            <pc:docMk/>
            <pc:sldMk cId="3678266022" sldId="266"/>
            <ac:spMk id="3" creationId="{1BF08B73-9B27-9B7C-1FB3-C7216F41CED3}"/>
          </ac:spMkLst>
        </pc:spChg>
        <pc:spChg chg="del mod">
          <ac:chgData name="ELDHO BIJOY Rahul" userId="6efea912-193b-421e-94af-1997b42391d9" providerId="ADAL" clId="{4EA07DE8-600A-465F-B2D9-0DB55DD262B1}" dt="2023-12-11T13:33:40.919" v="2053" actId="478"/>
          <ac:spMkLst>
            <pc:docMk/>
            <pc:sldMk cId="3678266022" sldId="266"/>
            <ac:spMk id="7" creationId="{E070D7DA-15F9-A191-6C94-7590D964FADC}"/>
          </ac:spMkLst>
        </pc:spChg>
        <pc:spChg chg="mod">
          <ac:chgData name="ELDHO BIJOY Rahul" userId="6efea912-193b-421e-94af-1997b42391d9" providerId="ADAL" clId="{4EA07DE8-600A-465F-B2D9-0DB55DD262B1}" dt="2023-12-11T13:33:33.292" v="2051" actId="14100"/>
          <ac:spMkLst>
            <pc:docMk/>
            <pc:sldMk cId="3678266022" sldId="266"/>
            <ac:spMk id="8" creationId="{E89A1AC9-BDCD-A738-F40A-D8C920D89C7F}"/>
          </ac:spMkLst>
        </pc:spChg>
        <pc:spChg chg="mod">
          <ac:chgData name="ELDHO BIJOY Rahul" userId="6efea912-193b-421e-94af-1997b42391d9" providerId="ADAL" clId="{4EA07DE8-600A-465F-B2D9-0DB55DD262B1}" dt="2023-12-11T13:33:11.627" v="2016" actId="20577"/>
          <ac:spMkLst>
            <pc:docMk/>
            <pc:sldMk cId="3678266022" sldId="266"/>
            <ac:spMk id="11" creationId="{67B090B1-334A-A232-5F6C-3D9F17A100FF}"/>
          </ac:spMkLst>
        </pc:spChg>
        <pc:spChg chg="mod">
          <ac:chgData name="ELDHO BIJOY Rahul" userId="6efea912-193b-421e-94af-1997b42391d9" providerId="ADAL" clId="{4EA07DE8-600A-465F-B2D9-0DB55DD262B1}" dt="2023-12-11T13:37:42.746" v="2077" actId="1076"/>
          <ac:spMkLst>
            <pc:docMk/>
            <pc:sldMk cId="3678266022" sldId="266"/>
            <ac:spMk id="14" creationId="{903D7393-DB50-1700-719E-29EDB8624EC4}"/>
          </ac:spMkLst>
        </pc:spChg>
        <pc:spChg chg="add mod">
          <ac:chgData name="ELDHO BIJOY Rahul" userId="6efea912-193b-421e-94af-1997b42391d9" providerId="ADAL" clId="{4EA07DE8-600A-465F-B2D9-0DB55DD262B1}" dt="2023-12-11T13:35:09.660" v="2069" actId="20577"/>
          <ac:spMkLst>
            <pc:docMk/>
            <pc:sldMk cId="3678266022" sldId="266"/>
            <ac:spMk id="15" creationId="{4C7E8F30-D580-B2A6-E797-4783F0A5C8D6}"/>
          </ac:spMkLst>
        </pc:spChg>
        <pc:spChg chg="add mod">
          <ac:chgData name="ELDHO BIJOY Rahul" userId="6efea912-193b-421e-94af-1997b42391d9" providerId="ADAL" clId="{4EA07DE8-600A-465F-B2D9-0DB55DD262B1}" dt="2023-12-11T14:24:19.750" v="2147" actId="20577"/>
          <ac:spMkLst>
            <pc:docMk/>
            <pc:sldMk cId="3678266022" sldId="266"/>
            <ac:spMk id="20" creationId="{A63A2BCB-0024-FD3E-0FBC-64A1B7B8896C}"/>
          </ac:spMkLst>
        </pc:spChg>
        <pc:spChg chg="add mod">
          <ac:chgData name="ELDHO BIJOY Rahul" userId="6efea912-193b-421e-94af-1997b42391d9" providerId="ADAL" clId="{4EA07DE8-600A-465F-B2D9-0DB55DD262B1}" dt="2023-12-11T14:24:25.987" v="2148" actId="20577"/>
          <ac:spMkLst>
            <pc:docMk/>
            <pc:sldMk cId="3678266022" sldId="266"/>
            <ac:spMk id="24" creationId="{149C5DF1-3F6F-EA67-9AE9-247A5FF1B6EB}"/>
          </ac:spMkLst>
        </pc:spChg>
        <pc:spChg chg="add mod">
          <ac:chgData name="ELDHO BIJOY Rahul" userId="6efea912-193b-421e-94af-1997b42391d9" providerId="ADAL" clId="{4EA07DE8-600A-465F-B2D9-0DB55DD262B1}" dt="2023-12-11T14:41:11.435" v="2166" actId="14100"/>
          <ac:spMkLst>
            <pc:docMk/>
            <pc:sldMk cId="3678266022" sldId="266"/>
            <ac:spMk id="26" creationId="{2099DF95-D227-CC82-B0EE-738A10BFD20B}"/>
          </ac:spMkLst>
        </pc:spChg>
        <pc:spChg chg="add del mod">
          <ac:chgData name="ELDHO BIJOY Rahul" userId="6efea912-193b-421e-94af-1997b42391d9" providerId="ADAL" clId="{4EA07DE8-600A-465F-B2D9-0DB55DD262B1}" dt="2023-12-11T15:04:57.580" v="2211"/>
          <ac:spMkLst>
            <pc:docMk/>
            <pc:sldMk cId="3678266022" sldId="266"/>
            <ac:spMk id="28" creationId="{7228CE33-2210-1E16-8E7F-A4FFD024B838}"/>
          </ac:spMkLst>
        </pc:spChg>
        <pc:spChg chg="add mod">
          <ac:chgData name="ELDHO BIJOY Rahul" userId="6efea912-193b-421e-94af-1997b42391d9" providerId="ADAL" clId="{4EA07DE8-600A-465F-B2D9-0DB55DD262B1}" dt="2023-12-11T15:05:16.619" v="2219" actId="20577"/>
          <ac:spMkLst>
            <pc:docMk/>
            <pc:sldMk cId="3678266022" sldId="266"/>
            <ac:spMk id="29" creationId="{B6D6FF3B-FB64-830C-69F9-44F0F70026FA}"/>
          </ac:spMkLst>
        </pc:spChg>
        <pc:spChg chg="add del mod">
          <ac:chgData name="ELDHO BIJOY Rahul" userId="6efea912-193b-421e-94af-1997b42391d9" providerId="ADAL" clId="{4EA07DE8-600A-465F-B2D9-0DB55DD262B1}" dt="2023-12-11T15:08:47.588" v="2278" actId="20577"/>
          <ac:spMkLst>
            <pc:docMk/>
            <pc:sldMk cId="3678266022" sldId="266"/>
            <ac:spMk id="33" creationId="{5DF72CA4-3DD4-2AD9-1AE4-A3ED1605E063}"/>
          </ac:spMkLst>
        </pc:spChg>
        <pc:spChg chg="add mod">
          <ac:chgData name="ELDHO BIJOY Rahul" userId="6efea912-193b-421e-94af-1997b42391d9" providerId="ADAL" clId="{4EA07DE8-600A-465F-B2D9-0DB55DD262B1}" dt="2023-12-11T15:10:09.830" v="2330" actId="255"/>
          <ac:spMkLst>
            <pc:docMk/>
            <pc:sldMk cId="3678266022" sldId="266"/>
            <ac:spMk id="37" creationId="{7023E379-AF93-FBF1-766E-6437774BCF51}"/>
          </ac:spMkLst>
        </pc:spChg>
        <pc:picChg chg="del">
          <ac:chgData name="ELDHO BIJOY Rahul" userId="6efea912-193b-421e-94af-1997b42391d9" providerId="ADAL" clId="{4EA07DE8-600A-465F-B2D9-0DB55DD262B1}" dt="2023-12-11T13:33:48.418" v="2056" actId="478"/>
          <ac:picMkLst>
            <pc:docMk/>
            <pc:sldMk cId="3678266022" sldId="266"/>
            <ac:picMk id="9" creationId="{2A567CE0-66EF-9861-7F2F-2644CB4D36C4}"/>
          </ac:picMkLst>
        </pc:picChg>
        <pc:picChg chg="del mod">
          <ac:chgData name="ELDHO BIJOY Rahul" userId="6efea912-193b-421e-94af-1997b42391d9" providerId="ADAL" clId="{4EA07DE8-600A-465F-B2D9-0DB55DD262B1}" dt="2023-12-11T12:53:51.779" v="1942" actId="478"/>
          <ac:picMkLst>
            <pc:docMk/>
            <pc:sldMk cId="3678266022" sldId="266"/>
            <ac:picMk id="10" creationId="{6DCE8A97-7FBF-6118-FADD-9A51D1078096}"/>
          </ac:picMkLst>
        </pc:picChg>
        <pc:picChg chg="mod">
          <ac:chgData name="ELDHO BIJOY Rahul" userId="6efea912-193b-421e-94af-1997b42391d9" providerId="ADAL" clId="{4EA07DE8-600A-465F-B2D9-0DB55DD262B1}" dt="2023-12-11T14:25:30.337" v="2149" actId="1076"/>
          <ac:picMkLst>
            <pc:docMk/>
            <pc:sldMk cId="3678266022" sldId="266"/>
            <ac:picMk id="12" creationId="{0AA5D3A8-4F5C-BB50-EE90-0CCBB677A20A}"/>
          </ac:picMkLst>
        </pc:picChg>
        <pc:picChg chg="mod">
          <ac:chgData name="ELDHO BIJOY Rahul" userId="6efea912-193b-421e-94af-1997b42391d9" providerId="ADAL" clId="{4EA07DE8-600A-465F-B2D9-0DB55DD262B1}" dt="2023-12-11T13:37:58.241" v="2078" actId="1076"/>
          <ac:picMkLst>
            <pc:docMk/>
            <pc:sldMk cId="3678266022" sldId="266"/>
            <ac:picMk id="13" creationId="{0B886F59-3B60-2DE9-F146-949974259BFE}"/>
          </ac:picMkLst>
        </pc:picChg>
        <pc:picChg chg="mod">
          <ac:chgData name="ELDHO BIJOY Rahul" userId="6efea912-193b-421e-94af-1997b42391d9" providerId="ADAL" clId="{4EA07DE8-600A-465F-B2D9-0DB55DD262B1}" dt="2023-12-11T13:34:52.586" v="2064" actId="1076"/>
          <ac:picMkLst>
            <pc:docMk/>
            <pc:sldMk cId="3678266022" sldId="266"/>
            <ac:picMk id="16" creationId="{04153E93-3293-AEC7-0448-AC4DDF064683}"/>
          </ac:picMkLst>
        </pc:picChg>
        <pc:picChg chg="del">
          <ac:chgData name="ELDHO BIJOY Rahul" userId="6efea912-193b-421e-94af-1997b42391d9" providerId="ADAL" clId="{4EA07DE8-600A-465F-B2D9-0DB55DD262B1}" dt="2023-12-11T13:33:42.473" v="2054" actId="478"/>
          <ac:picMkLst>
            <pc:docMk/>
            <pc:sldMk cId="3678266022" sldId="266"/>
            <ac:picMk id="17" creationId="{52788294-3B98-1D68-D2CE-B7E3ABB14422}"/>
          </ac:picMkLst>
        </pc:picChg>
        <pc:picChg chg="del">
          <ac:chgData name="ELDHO BIJOY Rahul" userId="6efea912-193b-421e-94af-1997b42391d9" providerId="ADAL" clId="{4EA07DE8-600A-465F-B2D9-0DB55DD262B1}" dt="2023-12-11T13:33:48.418" v="2056" actId="478"/>
          <ac:picMkLst>
            <pc:docMk/>
            <pc:sldMk cId="3678266022" sldId="266"/>
            <ac:picMk id="18" creationId="{E3FC2CF7-85A3-F936-9DEF-A10B3A2CFEAF}"/>
          </ac:picMkLst>
        </pc:picChg>
        <pc:picChg chg="add mod">
          <ac:chgData name="ELDHO BIJOY Rahul" userId="6efea912-193b-421e-94af-1997b42391d9" providerId="ADAL" clId="{4EA07DE8-600A-465F-B2D9-0DB55DD262B1}" dt="2023-12-11T14:08:38.171" v="2084" actId="1076"/>
          <ac:picMkLst>
            <pc:docMk/>
            <pc:sldMk cId="3678266022" sldId="266"/>
            <ac:picMk id="22" creationId="{AB528609-8A39-E4F0-1445-59787CF408D6}"/>
          </ac:picMkLst>
        </pc:picChg>
        <pc:picChg chg="add mod">
          <ac:chgData name="ELDHO BIJOY Rahul" userId="6efea912-193b-421e-94af-1997b42391d9" providerId="ADAL" clId="{4EA07DE8-600A-465F-B2D9-0DB55DD262B1}" dt="2023-12-11T14:50:00.435" v="2168" actId="1076"/>
          <ac:picMkLst>
            <pc:docMk/>
            <pc:sldMk cId="3678266022" sldId="266"/>
            <ac:picMk id="27" creationId="{7A29506C-BC62-51F3-95CE-547E63D11B04}"/>
          </ac:picMkLst>
        </pc:picChg>
        <pc:picChg chg="add mod">
          <ac:chgData name="ELDHO BIJOY Rahul" userId="6efea912-193b-421e-94af-1997b42391d9" providerId="ADAL" clId="{4EA07DE8-600A-465F-B2D9-0DB55DD262B1}" dt="2023-12-11T15:05:23.021" v="2220" actId="1076"/>
          <ac:picMkLst>
            <pc:docMk/>
            <pc:sldMk cId="3678266022" sldId="266"/>
            <ac:picMk id="31" creationId="{2F0C38E6-8F23-AF5F-FA35-7C258D753491}"/>
          </ac:picMkLst>
        </pc:picChg>
        <pc:picChg chg="add mod">
          <ac:chgData name="ELDHO BIJOY Rahul" userId="6efea912-193b-421e-94af-1997b42391d9" providerId="ADAL" clId="{4EA07DE8-600A-465F-B2D9-0DB55DD262B1}" dt="2023-12-11T15:09:25.750" v="2280" actId="1076"/>
          <ac:picMkLst>
            <pc:docMk/>
            <pc:sldMk cId="3678266022" sldId="266"/>
            <ac:picMk id="34" creationId="{41476417-4E99-7503-1E4B-946529F6F6F1}"/>
          </ac:picMkLst>
        </pc:picChg>
        <pc:picChg chg="add del">
          <ac:chgData name="ELDHO BIJOY Rahul" userId="6efea912-193b-421e-94af-1997b42391d9" providerId="ADAL" clId="{4EA07DE8-600A-465F-B2D9-0DB55DD262B1}" dt="2023-12-11T15:09:30.368" v="2282"/>
          <ac:picMkLst>
            <pc:docMk/>
            <pc:sldMk cId="3678266022" sldId="266"/>
            <ac:picMk id="35" creationId="{7DDBFED5-BEE2-4347-682F-81B7B8D69A5E}"/>
          </ac:picMkLst>
        </pc:picChg>
      </pc:sldChg>
      <pc:sldChg chg="addSp delSp modSp add del mod ord">
        <pc:chgData name="ELDHO BIJOY Rahul" userId="6efea912-193b-421e-94af-1997b42391d9" providerId="ADAL" clId="{4EA07DE8-600A-465F-B2D9-0DB55DD262B1}" dt="2023-12-11T15:44:21.264" v="2562" actId="47"/>
        <pc:sldMkLst>
          <pc:docMk/>
          <pc:sldMk cId="3492198439" sldId="267"/>
        </pc:sldMkLst>
        <pc:spChg chg="add mod">
          <ac:chgData name="ELDHO BIJOY Rahul" userId="6efea912-193b-421e-94af-1997b42391d9" providerId="ADAL" clId="{4EA07DE8-600A-465F-B2D9-0DB55DD262B1}" dt="2023-12-11T15:20:03.079" v="2422" actId="20577"/>
          <ac:spMkLst>
            <pc:docMk/>
            <pc:sldMk cId="3492198439" sldId="267"/>
            <ac:spMk id="2" creationId="{75F381F2-D95D-7100-605A-AD0B9E44CDDD}"/>
          </ac:spMkLst>
        </pc:spChg>
        <pc:spChg chg="mod">
          <ac:chgData name="ELDHO BIJOY Rahul" userId="6efea912-193b-421e-94af-1997b42391d9" providerId="ADAL" clId="{4EA07DE8-600A-465F-B2D9-0DB55DD262B1}" dt="2023-12-11T15:19:26.088" v="2416" actId="20577"/>
          <ac:spMkLst>
            <pc:docMk/>
            <pc:sldMk cId="3492198439" sldId="267"/>
            <ac:spMk id="8" creationId="{E89A1AC9-BDCD-A738-F40A-D8C920D89C7F}"/>
          </ac:spMkLst>
        </pc:spChg>
        <pc:spChg chg="del">
          <ac:chgData name="ELDHO BIJOY Rahul" userId="6efea912-193b-421e-94af-1997b42391d9" providerId="ADAL" clId="{4EA07DE8-600A-465F-B2D9-0DB55DD262B1}" dt="2023-12-11T15:18:13.709" v="2344" actId="478"/>
          <ac:spMkLst>
            <pc:docMk/>
            <pc:sldMk cId="3492198439" sldId="267"/>
            <ac:spMk id="11" creationId="{67B090B1-334A-A232-5F6C-3D9F17A100FF}"/>
          </ac:spMkLst>
        </pc:spChg>
        <pc:spChg chg="del">
          <ac:chgData name="ELDHO BIJOY Rahul" userId="6efea912-193b-421e-94af-1997b42391d9" providerId="ADAL" clId="{4EA07DE8-600A-465F-B2D9-0DB55DD262B1}" dt="2023-12-11T15:17:52.430" v="2340" actId="478"/>
          <ac:spMkLst>
            <pc:docMk/>
            <pc:sldMk cId="3492198439" sldId="267"/>
            <ac:spMk id="14" creationId="{903D7393-DB50-1700-719E-29EDB8624EC4}"/>
          </ac:spMkLst>
        </pc:spChg>
        <pc:spChg chg="del mod">
          <ac:chgData name="ELDHO BIJOY Rahul" userId="6efea912-193b-421e-94af-1997b42391d9" providerId="ADAL" clId="{4EA07DE8-600A-465F-B2D9-0DB55DD262B1}" dt="2023-12-11T15:18:10.564" v="2343" actId="478"/>
          <ac:spMkLst>
            <pc:docMk/>
            <pc:sldMk cId="3492198439" sldId="267"/>
            <ac:spMk id="15" creationId="{4C7E8F30-D580-B2A6-E797-4783F0A5C8D6}"/>
          </ac:spMkLst>
        </pc:spChg>
        <pc:spChg chg="add mod">
          <ac:chgData name="ELDHO BIJOY Rahul" userId="6efea912-193b-421e-94af-1997b42391d9" providerId="ADAL" clId="{4EA07DE8-600A-465F-B2D9-0DB55DD262B1}" dt="2023-12-11T15:22:58.992" v="2505" actId="20577"/>
          <ac:spMkLst>
            <pc:docMk/>
            <pc:sldMk cId="3492198439" sldId="267"/>
            <ac:spMk id="17" creationId="{183565A4-8756-EA4C-E1ED-F795172D9060}"/>
          </ac:spMkLst>
        </pc:spChg>
        <pc:spChg chg="del">
          <ac:chgData name="ELDHO BIJOY Rahul" userId="6efea912-193b-421e-94af-1997b42391d9" providerId="ADAL" clId="{4EA07DE8-600A-465F-B2D9-0DB55DD262B1}" dt="2023-12-11T15:18:41.357" v="2351" actId="478"/>
          <ac:spMkLst>
            <pc:docMk/>
            <pc:sldMk cId="3492198439" sldId="267"/>
            <ac:spMk id="20" creationId="{A63A2BCB-0024-FD3E-0FBC-64A1B7B8896C}"/>
          </ac:spMkLst>
        </pc:spChg>
        <pc:spChg chg="add mod">
          <ac:chgData name="ELDHO BIJOY Rahul" userId="6efea912-193b-421e-94af-1997b42391d9" providerId="ADAL" clId="{4EA07DE8-600A-465F-B2D9-0DB55DD262B1}" dt="2023-12-11T15:27:24.147" v="2523" actId="14100"/>
          <ac:spMkLst>
            <pc:docMk/>
            <pc:sldMk cId="3492198439" sldId="267"/>
            <ac:spMk id="23" creationId="{40A8E54A-7CC9-B7FF-24FB-7B9773136E5E}"/>
          </ac:spMkLst>
        </pc:spChg>
        <pc:spChg chg="del">
          <ac:chgData name="ELDHO BIJOY Rahul" userId="6efea912-193b-421e-94af-1997b42391d9" providerId="ADAL" clId="{4EA07DE8-600A-465F-B2D9-0DB55DD262B1}" dt="2023-12-11T15:18:25.954" v="2346" actId="478"/>
          <ac:spMkLst>
            <pc:docMk/>
            <pc:sldMk cId="3492198439" sldId="267"/>
            <ac:spMk id="24" creationId="{149C5DF1-3F6F-EA67-9AE9-247A5FF1B6EB}"/>
          </ac:spMkLst>
        </pc:spChg>
        <pc:spChg chg="del">
          <ac:chgData name="ELDHO BIJOY Rahul" userId="6efea912-193b-421e-94af-1997b42391d9" providerId="ADAL" clId="{4EA07DE8-600A-465F-B2D9-0DB55DD262B1}" dt="2023-12-11T15:18:43.914" v="2352" actId="478"/>
          <ac:spMkLst>
            <pc:docMk/>
            <pc:sldMk cId="3492198439" sldId="267"/>
            <ac:spMk id="26" creationId="{2099DF95-D227-CC82-B0EE-738A10BFD20B}"/>
          </ac:spMkLst>
        </pc:spChg>
        <pc:spChg chg="del">
          <ac:chgData name="ELDHO BIJOY Rahul" userId="6efea912-193b-421e-94af-1997b42391d9" providerId="ADAL" clId="{4EA07DE8-600A-465F-B2D9-0DB55DD262B1}" dt="2023-12-11T15:18:45.736" v="2353" actId="478"/>
          <ac:spMkLst>
            <pc:docMk/>
            <pc:sldMk cId="3492198439" sldId="267"/>
            <ac:spMk id="29" creationId="{B6D6FF3B-FB64-830C-69F9-44F0F70026FA}"/>
          </ac:spMkLst>
        </pc:spChg>
        <pc:spChg chg="add mod">
          <ac:chgData name="ELDHO BIJOY Rahul" userId="6efea912-193b-421e-94af-1997b42391d9" providerId="ADAL" clId="{4EA07DE8-600A-465F-B2D9-0DB55DD262B1}" dt="2023-12-11T15:41:39.661" v="2546" actId="255"/>
          <ac:spMkLst>
            <pc:docMk/>
            <pc:sldMk cId="3492198439" sldId="267"/>
            <ac:spMk id="30" creationId="{9724B13C-2CDE-EFFF-62B5-4AAFABC2F471}"/>
          </ac:spMkLst>
        </pc:spChg>
        <pc:spChg chg="del">
          <ac:chgData name="ELDHO BIJOY Rahul" userId="6efea912-193b-421e-94af-1997b42391d9" providerId="ADAL" clId="{4EA07DE8-600A-465F-B2D9-0DB55DD262B1}" dt="2023-12-11T15:18:47.397" v="2354" actId="478"/>
          <ac:spMkLst>
            <pc:docMk/>
            <pc:sldMk cId="3492198439" sldId="267"/>
            <ac:spMk id="33" creationId="{5DF72CA4-3DD4-2AD9-1AE4-A3ED1605E063}"/>
          </ac:spMkLst>
        </pc:spChg>
        <pc:spChg chg="add mod">
          <ac:chgData name="ELDHO BIJOY Rahul" userId="6efea912-193b-421e-94af-1997b42391d9" providerId="ADAL" clId="{4EA07DE8-600A-465F-B2D9-0DB55DD262B1}" dt="2023-12-11T15:41:53.279" v="2549" actId="1076"/>
          <ac:spMkLst>
            <pc:docMk/>
            <pc:sldMk cId="3492198439" sldId="267"/>
            <ac:spMk id="35" creationId="{9D7A56FE-F724-1213-9A7D-763B8D61753A}"/>
          </ac:spMkLst>
        </pc:spChg>
        <pc:spChg chg="del mod">
          <ac:chgData name="ELDHO BIJOY Rahul" userId="6efea912-193b-421e-94af-1997b42391d9" providerId="ADAL" clId="{4EA07DE8-600A-465F-B2D9-0DB55DD262B1}" dt="2023-12-11T15:18:33.841" v="2349" actId="478"/>
          <ac:spMkLst>
            <pc:docMk/>
            <pc:sldMk cId="3492198439" sldId="267"/>
            <ac:spMk id="37" creationId="{7023E379-AF93-FBF1-766E-6437774BCF51}"/>
          </ac:spMkLst>
        </pc:spChg>
        <pc:spChg chg="add mod">
          <ac:chgData name="ELDHO BIJOY Rahul" userId="6efea912-193b-421e-94af-1997b42391d9" providerId="ADAL" clId="{4EA07DE8-600A-465F-B2D9-0DB55DD262B1}" dt="2023-12-11T15:42:34.390" v="2557"/>
          <ac:spMkLst>
            <pc:docMk/>
            <pc:sldMk cId="3492198439" sldId="267"/>
            <ac:spMk id="39" creationId="{18E272C6-86D0-D58E-558C-C6AAF5397C83}"/>
          </ac:spMkLst>
        </pc:spChg>
        <pc:picChg chg="add mod">
          <ac:chgData name="ELDHO BIJOY Rahul" userId="6efea912-193b-421e-94af-1997b42391d9" providerId="ADAL" clId="{4EA07DE8-600A-465F-B2D9-0DB55DD262B1}" dt="2023-12-11T15:20:57.544" v="2427" actId="1076"/>
          <ac:picMkLst>
            <pc:docMk/>
            <pc:sldMk cId="3492198439" sldId="267"/>
            <ac:picMk id="9" creationId="{79CD0138-127A-0547-B953-6605F8DC9120}"/>
          </ac:picMkLst>
        </pc:picChg>
        <pc:picChg chg="add mod">
          <ac:chgData name="ELDHO BIJOY Rahul" userId="6efea912-193b-421e-94af-1997b42391d9" providerId="ADAL" clId="{4EA07DE8-600A-465F-B2D9-0DB55DD262B1}" dt="2023-12-11T15:21:34.560" v="2429" actId="1076"/>
          <ac:picMkLst>
            <pc:docMk/>
            <pc:sldMk cId="3492198439" sldId="267"/>
            <ac:picMk id="10" creationId="{755804D5-D616-E3BF-6619-82505F2051B9}"/>
          </ac:picMkLst>
        </pc:picChg>
        <pc:picChg chg="del">
          <ac:chgData name="ELDHO BIJOY Rahul" userId="6efea912-193b-421e-94af-1997b42391d9" providerId="ADAL" clId="{4EA07DE8-600A-465F-B2D9-0DB55DD262B1}" dt="2023-12-11T15:18:39.298" v="2350" actId="478"/>
          <ac:picMkLst>
            <pc:docMk/>
            <pc:sldMk cId="3492198439" sldId="267"/>
            <ac:picMk id="12" creationId="{0AA5D3A8-4F5C-BB50-EE90-0CCBB677A20A}"/>
          </ac:picMkLst>
        </pc:picChg>
        <pc:picChg chg="del">
          <ac:chgData name="ELDHO BIJOY Rahul" userId="6efea912-193b-421e-94af-1997b42391d9" providerId="ADAL" clId="{4EA07DE8-600A-465F-B2D9-0DB55DD262B1}" dt="2023-12-11T15:18:39.298" v="2350" actId="478"/>
          <ac:picMkLst>
            <pc:docMk/>
            <pc:sldMk cId="3492198439" sldId="267"/>
            <ac:picMk id="13" creationId="{0B886F59-3B60-2DE9-F146-949974259BFE}"/>
          </ac:picMkLst>
        </pc:picChg>
        <pc:picChg chg="add mod">
          <ac:chgData name="ELDHO BIJOY Rahul" userId="6efea912-193b-421e-94af-1997b42391d9" providerId="ADAL" clId="{4EA07DE8-600A-465F-B2D9-0DB55DD262B1}" dt="2023-12-11T15:22:49.382" v="2446" actId="1076"/>
          <ac:picMkLst>
            <pc:docMk/>
            <pc:sldMk cId="3492198439" sldId="267"/>
            <ac:picMk id="19" creationId="{CD82D0F1-A185-CBED-6940-5BB8F26AC386}"/>
          </ac:picMkLst>
        </pc:picChg>
        <pc:picChg chg="del">
          <ac:chgData name="ELDHO BIJOY Rahul" userId="6efea912-193b-421e-94af-1997b42391d9" providerId="ADAL" clId="{4EA07DE8-600A-465F-B2D9-0DB55DD262B1}" dt="2023-12-11T15:18:30.885" v="2348" actId="478"/>
          <ac:picMkLst>
            <pc:docMk/>
            <pc:sldMk cId="3492198439" sldId="267"/>
            <ac:picMk id="22" creationId="{AB528609-8A39-E4F0-1445-59787CF408D6}"/>
          </ac:picMkLst>
        </pc:picChg>
        <pc:picChg chg="add mod">
          <ac:chgData name="ELDHO BIJOY Rahul" userId="6efea912-193b-421e-94af-1997b42391d9" providerId="ADAL" clId="{4EA07DE8-600A-465F-B2D9-0DB55DD262B1}" dt="2023-12-11T15:28:10.656" v="2525" actId="1076"/>
          <ac:picMkLst>
            <pc:docMk/>
            <pc:sldMk cId="3492198439" sldId="267"/>
            <ac:picMk id="25" creationId="{6951EED1-B824-F600-9074-1CC1D00BAFDA}"/>
          </ac:picMkLst>
        </pc:picChg>
        <pc:picChg chg="del">
          <ac:chgData name="ELDHO BIJOY Rahul" userId="6efea912-193b-421e-94af-1997b42391d9" providerId="ADAL" clId="{4EA07DE8-600A-465F-B2D9-0DB55DD262B1}" dt="2023-12-11T15:18:39.298" v="2350" actId="478"/>
          <ac:picMkLst>
            <pc:docMk/>
            <pc:sldMk cId="3492198439" sldId="267"/>
            <ac:picMk id="27" creationId="{7A29506C-BC62-51F3-95CE-547E63D11B04}"/>
          </ac:picMkLst>
        </pc:picChg>
        <pc:picChg chg="del">
          <ac:chgData name="ELDHO BIJOY Rahul" userId="6efea912-193b-421e-94af-1997b42391d9" providerId="ADAL" clId="{4EA07DE8-600A-465F-B2D9-0DB55DD262B1}" dt="2023-12-11T15:18:39.298" v="2350" actId="478"/>
          <ac:picMkLst>
            <pc:docMk/>
            <pc:sldMk cId="3492198439" sldId="267"/>
            <ac:picMk id="31" creationId="{2F0C38E6-8F23-AF5F-FA35-7C258D753491}"/>
          </ac:picMkLst>
        </pc:picChg>
        <pc:picChg chg="del">
          <ac:chgData name="ELDHO BIJOY Rahul" userId="6efea912-193b-421e-94af-1997b42391d9" providerId="ADAL" clId="{4EA07DE8-600A-465F-B2D9-0DB55DD262B1}" dt="2023-12-11T15:18:39.298" v="2350" actId="478"/>
          <ac:picMkLst>
            <pc:docMk/>
            <pc:sldMk cId="3492198439" sldId="267"/>
            <ac:picMk id="34" creationId="{41476417-4E99-7503-1E4B-946529F6F6F1}"/>
          </ac:picMkLst>
        </pc:picChg>
        <pc:picChg chg="add mod">
          <ac:chgData name="ELDHO BIJOY Rahul" userId="6efea912-193b-421e-94af-1997b42391d9" providerId="ADAL" clId="{4EA07DE8-600A-465F-B2D9-0DB55DD262B1}" dt="2023-12-11T15:42:01.761" v="2551" actId="1076"/>
          <ac:picMkLst>
            <pc:docMk/>
            <pc:sldMk cId="3492198439" sldId="267"/>
            <ac:picMk id="36" creationId="{D9898CE2-5511-C7A7-5ADB-9D6A233D46E3}"/>
          </ac:picMkLst>
        </pc:picChg>
        <pc:picChg chg="add mod">
          <ac:chgData name="ELDHO BIJOY Rahul" userId="6efea912-193b-421e-94af-1997b42391d9" providerId="ADAL" clId="{4EA07DE8-600A-465F-B2D9-0DB55DD262B1}" dt="2023-12-11T15:42:07.934" v="2553" actId="1076"/>
          <ac:picMkLst>
            <pc:docMk/>
            <pc:sldMk cId="3492198439" sldId="267"/>
            <ac:picMk id="38" creationId="{BD03E917-FB2D-1BD1-B33D-4D9785811746}"/>
          </ac:picMkLst>
        </pc:picChg>
      </pc:sldChg>
      <pc:sldChg chg="addSp modSp add mod">
        <pc:chgData name="ELDHO BIJOY Rahul" userId="6efea912-193b-421e-94af-1997b42391d9" providerId="ADAL" clId="{4EA07DE8-600A-465F-B2D9-0DB55DD262B1}" dt="2023-12-12T03:46:27.399" v="3041" actId="1036"/>
        <pc:sldMkLst>
          <pc:docMk/>
          <pc:sldMk cId="33436175" sldId="268"/>
        </pc:sldMkLst>
        <pc:spChg chg="mod">
          <ac:chgData name="ELDHO BIJOY Rahul" userId="6efea912-193b-421e-94af-1997b42391d9" providerId="ADAL" clId="{4EA07DE8-600A-465F-B2D9-0DB55DD262B1}" dt="2023-12-11T15:18:02.036" v="2341" actId="20577"/>
          <ac:spMkLst>
            <pc:docMk/>
            <pc:sldMk cId="33436175" sldId="268"/>
            <ac:spMk id="15" creationId="{4C7E8F30-D580-B2A6-E797-4783F0A5C8D6}"/>
          </ac:spMkLst>
        </pc:spChg>
        <pc:spChg chg="mod">
          <ac:chgData name="ELDHO BIJOY Rahul" userId="6efea912-193b-421e-94af-1997b42391d9" providerId="ADAL" clId="{4EA07DE8-600A-465F-B2D9-0DB55DD262B1}" dt="2023-12-12T03:46:27.399" v="3041" actId="1036"/>
          <ac:spMkLst>
            <pc:docMk/>
            <pc:sldMk cId="33436175" sldId="268"/>
            <ac:spMk id="29" creationId="{B6D6FF3B-FB64-830C-69F9-44F0F70026FA}"/>
          </ac:spMkLst>
        </pc:spChg>
        <pc:picChg chg="add mod">
          <ac:chgData name="ELDHO BIJOY Rahul" userId="6efea912-193b-421e-94af-1997b42391d9" providerId="ADAL" clId="{4EA07DE8-600A-465F-B2D9-0DB55DD262B1}" dt="2023-12-11T15:17:37.590" v="2337" actId="1076"/>
          <ac:picMkLst>
            <pc:docMk/>
            <pc:sldMk cId="33436175" sldId="268"/>
            <ac:picMk id="7" creationId="{E6FB19E5-E639-CA1E-DD1A-48BB495C2817}"/>
          </ac:picMkLst>
        </pc:picChg>
        <pc:picChg chg="mod">
          <ac:chgData name="ELDHO BIJOY Rahul" userId="6efea912-193b-421e-94af-1997b42391d9" providerId="ADAL" clId="{4EA07DE8-600A-465F-B2D9-0DB55DD262B1}" dt="2023-12-12T03:46:18.355" v="3040" actId="14100"/>
          <ac:picMkLst>
            <pc:docMk/>
            <pc:sldMk cId="33436175" sldId="268"/>
            <ac:picMk id="22" creationId="{AB528609-8A39-E4F0-1445-59787CF408D6}"/>
          </ac:picMkLst>
        </pc:picChg>
      </pc:sldChg>
      <pc:sldChg chg="add">
        <pc:chgData name="ELDHO BIJOY Rahul" userId="6efea912-193b-421e-94af-1997b42391d9" providerId="ADAL" clId="{4EA07DE8-600A-465F-B2D9-0DB55DD262B1}" dt="2023-12-11T15:43:41.177" v="2561" actId="2890"/>
        <pc:sldMkLst>
          <pc:docMk/>
          <pc:sldMk cId="577665010" sldId="269"/>
        </pc:sldMkLst>
      </pc:sldChg>
      <pc:sldChg chg="addSp delSp modSp add mod">
        <pc:chgData name="ELDHO BIJOY Rahul" userId="6efea912-193b-421e-94af-1997b42391d9" providerId="ADAL" clId="{4EA07DE8-600A-465F-B2D9-0DB55DD262B1}" dt="2023-12-11T16:01:39.626" v="2595" actId="478"/>
        <pc:sldMkLst>
          <pc:docMk/>
          <pc:sldMk cId="3637101466" sldId="270"/>
        </pc:sldMkLst>
        <pc:spChg chg="mod">
          <ac:chgData name="ELDHO BIJOY Rahul" userId="6efea912-193b-421e-94af-1997b42391d9" providerId="ADAL" clId="{4EA07DE8-600A-465F-B2D9-0DB55DD262B1}" dt="2023-12-11T15:59:40.783" v="2579"/>
          <ac:spMkLst>
            <pc:docMk/>
            <pc:sldMk cId="3637101466" sldId="270"/>
            <ac:spMk id="2" creationId="{75F381F2-D95D-7100-605A-AD0B9E44CDDD}"/>
          </ac:spMkLst>
        </pc:spChg>
        <pc:spChg chg="mod">
          <ac:chgData name="ELDHO BIJOY Rahul" userId="6efea912-193b-421e-94af-1997b42391d9" providerId="ADAL" clId="{4EA07DE8-600A-465F-B2D9-0DB55DD262B1}" dt="2023-12-11T15:44:35.440" v="2565"/>
          <ac:spMkLst>
            <pc:docMk/>
            <pc:sldMk cId="3637101466" sldId="270"/>
            <ac:spMk id="3" creationId="{1BF08B73-9B27-9B7C-1FB3-C7216F41CED3}"/>
          </ac:spMkLst>
        </pc:spChg>
        <pc:spChg chg="mod">
          <ac:chgData name="ELDHO BIJOY Rahul" userId="6efea912-193b-421e-94af-1997b42391d9" providerId="ADAL" clId="{4EA07DE8-600A-465F-B2D9-0DB55DD262B1}" dt="2023-12-11T15:57:29.232" v="2568" actId="113"/>
          <ac:spMkLst>
            <pc:docMk/>
            <pc:sldMk cId="3637101466" sldId="270"/>
            <ac:spMk id="8" creationId="{E89A1AC9-BDCD-A738-F40A-D8C920D89C7F}"/>
          </ac:spMkLst>
        </pc:spChg>
        <pc:spChg chg="add mod">
          <ac:chgData name="ELDHO BIJOY Rahul" userId="6efea912-193b-421e-94af-1997b42391d9" providerId="ADAL" clId="{4EA07DE8-600A-465F-B2D9-0DB55DD262B1}" dt="2023-12-11T16:00:55.286" v="2591"/>
          <ac:spMkLst>
            <pc:docMk/>
            <pc:sldMk cId="3637101466" sldId="270"/>
            <ac:spMk id="13" creationId="{D1477B45-5B3C-8A8B-6BAE-2E44FAE8C7D3}"/>
          </ac:spMkLst>
        </pc:spChg>
        <pc:spChg chg="mod">
          <ac:chgData name="ELDHO BIJOY Rahul" userId="6efea912-193b-421e-94af-1997b42391d9" providerId="ADAL" clId="{4EA07DE8-600A-465F-B2D9-0DB55DD262B1}" dt="2023-12-11T16:00:17.225" v="2585" actId="1076"/>
          <ac:spMkLst>
            <pc:docMk/>
            <pc:sldMk cId="3637101466" sldId="270"/>
            <ac:spMk id="17" creationId="{183565A4-8756-EA4C-E1ED-F795172D9060}"/>
          </ac:spMkLst>
        </pc:spChg>
        <pc:spChg chg="del mod">
          <ac:chgData name="ELDHO BIJOY Rahul" userId="6efea912-193b-421e-94af-1997b42391d9" providerId="ADAL" clId="{4EA07DE8-600A-465F-B2D9-0DB55DD262B1}" dt="2023-12-11T15:59:48.329" v="2582" actId="478"/>
          <ac:spMkLst>
            <pc:docMk/>
            <pc:sldMk cId="3637101466" sldId="270"/>
            <ac:spMk id="23" creationId="{40A8E54A-7CC9-B7FF-24FB-7B9773136E5E}"/>
          </ac:spMkLst>
        </pc:spChg>
        <pc:spChg chg="del mod">
          <ac:chgData name="ELDHO BIJOY Rahul" userId="6efea912-193b-421e-94af-1997b42391d9" providerId="ADAL" clId="{4EA07DE8-600A-465F-B2D9-0DB55DD262B1}" dt="2023-12-11T16:00:29.327" v="2589" actId="478"/>
          <ac:spMkLst>
            <pc:docMk/>
            <pc:sldMk cId="3637101466" sldId="270"/>
            <ac:spMk id="30" creationId="{9724B13C-2CDE-EFFF-62B5-4AAFABC2F471}"/>
          </ac:spMkLst>
        </pc:spChg>
        <pc:spChg chg="del">
          <ac:chgData name="ELDHO BIJOY Rahul" userId="6efea912-193b-421e-94af-1997b42391d9" providerId="ADAL" clId="{4EA07DE8-600A-465F-B2D9-0DB55DD262B1}" dt="2023-12-11T16:00:59.716" v="2592" actId="478"/>
          <ac:spMkLst>
            <pc:docMk/>
            <pc:sldMk cId="3637101466" sldId="270"/>
            <ac:spMk id="35" creationId="{9D7A56FE-F724-1213-9A7D-763B8D61753A}"/>
          </ac:spMkLst>
        </pc:spChg>
        <pc:spChg chg="mod">
          <ac:chgData name="ELDHO BIJOY Rahul" userId="6efea912-193b-421e-94af-1997b42391d9" providerId="ADAL" clId="{4EA07DE8-600A-465F-B2D9-0DB55DD262B1}" dt="2023-12-11T16:01:28.777" v="2594"/>
          <ac:spMkLst>
            <pc:docMk/>
            <pc:sldMk cId="3637101466" sldId="270"/>
            <ac:spMk id="39" creationId="{18E272C6-86D0-D58E-558C-C6AAF5397C83}"/>
          </ac:spMkLst>
        </pc:spChg>
        <pc:picChg chg="del">
          <ac:chgData name="ELDHO BIJOY Rahul" userId="6efea912-193b-421e-94af-1997b42391d9" providerId="ADAL" clId="{4EA07DE8-600A-465F-B2D9-0DB55DD262B1}" dt="2023-12-11T15:57:31.141" v="2569" actId="478"/>
          <ac:picMkLst>
            <pc:docMk/>
            <pc:sldMk cId="3637101466" sldId="270"/>
            <ac:picMk id="9" creationId="{79CD0138-127A-0547-B953-6605F8DC9120}"/>
          </ac:picMkLst>
        </pc:picChg>
        <pc:picChg chg="add mod">
          <ac:chgData name="ELDHO BIJOY Rahul" userId="6efea912-193b-421e-94af-1997b42391d9" providerId="ADAL" clId="{4EA07DE8-600A-465F-B2D9-0DB55DD262B1}" dt="2023-12-11T15:58:24.107" v="2577" actId="1076"/>
          <ac:picMkLst>
            <pc:docMk/>
            <pc:sldMk cId="3637101466" sldId="270"/>
            <ac:picMk id="11" creationId="{DABE9534-5D3B-5A8B-95EC-5979DDAE0FC8}"/>
          </ac:picMkLst>
        </pc:picChg>
        <pc:picChg chg="add mod">
          <ac:chgData name="ELDHO BIJOY Rahul" userId="6efea912-193b-421e-94af-1997b42391d9" providerId="ADAL" clId="{4EA07DE8-600A-465F-B2D9-0DB55DD262B1}" dt="2023-12-11T16:00:35.066" v="2590" actId="1076"/>
          <ac:picMkLst>
            <pc:docMk/>
            <pc:sldMk cId="3637101466" sldId="270"/>
            <ac:picMk id="12" creationId="{D3C4B3E4-BE10-9A5F-1967-F3D068317F8A}"/>
          </ac:picMkLst>
        </pc:picChg>
        <pc:picChg chg="del">
          <ac:chgData name="ELDHO BIJOY Rahul" userId="6efea912-193b-421e-94af-1997b42391d9" providerId="ADAL" clId="{4EA07DE8-600A-465F-B2D9-0DB55DD262B1}" dt="2023-12-11T16:01:39.626" v="2595" actId="478"/>
          <ac:picMkLst>
            <pc:docMk/>
            <pc:sldMk cId="3637101466" sldId="270"/>
            <ac:picMk id="19" creationId="{CD82D0F1-A185-CBED-6940-5BB8F26AC386}"/>
          </ac:picMkLst>
        </pc:picChg>
        <pc:picChg chg="del mod">
          <ac:chgData name="ELDHO BIJOY Rahul" userId="6efea912-193b-421e-94af-1997b42391d9" providerId="ADAL" clId="{4EA07DE8-600A-465F-B2D9-0DB55DD262B1}" dt="2023-12-11T16:00:26.978" v="2587" actId="478"/>
          <ac:picMkLst>
            <pc:docMk/>
            <pc:sldMk cId="3637101466" sldId="270"/>
            <ac:picMk id="25" creationId="{6951EED1-B824-F600-9074-1CC1D00BAFDA}"/>
          </ac:picMkLst>
        </pc:picChg>
        <pc:picChg chg="del">
          <ac:chgData name="ELDHO BIJOY Rahul" userId="6efea912-193b-421e-94af-1997b42391d9" providerId="ADAL" clId="{4EA07DE8-600A-465F-B2D9-0DB55DD262B1}" dt="2023-12-11T16:00:59.716" v="2592" actId="478"/>
          <ac:picMkLst>
            <pc:docMk/>
            <pc:sldMk cId="3637101466" sldId="270"/>
            <ac:picMk id="36" creationId="{D9898CE2-5511-C7A7-5ADB-9D6A233D46E3}"/>
          </ac:picMkLst>
        </pc:picChg>
        <pc:picChg chg="mod">
          <ac:chgData name="ELDHO BIJOY Rahul" userId="6efea912-193b-421e-94af-1997b42391d9" providerId="ADAL" clId="{4EA07DE8-600A-465F-B2D9-0DB55DD262B1}" dt="2023-12-11T16:01:15.016" v="2593" actId="1076"/>
          <ac:picMkLst>
            <pc:docMk/>
            <pc:sldMk cId="3637101466" sldId="270"/>
            <ac:picMk id="38" creationId="{BD03E917-FB2D-1BD1-B33D-4D9785811746}"/>
          </ac:picMkLst>
        </pc:picChg>
      </pc:sldChg>
      <pc:sldChg chg="addSp delSp modSp add mod">
        <pc:chgData name="ELDHO BIJOY Rahul" userId="6efea912-193b-421e-94af-1997b42391d9" providerId="ADAL" clId="{4EA07DE8-600A-465F-B2D9-0DB55DD262B1}" dt="2023-12-11T16:09:17.186" v="2620"/>
        <pc:sldMkLst>
          <pc:docMk/>
          <pc:sldMk cId="3928159155" sldId="271"/>
        </pc:sldMkLst>
        <pc:spChg chg="mod">
          <ac:chgData name="ELDHO BIJOY Rahul" userId="6efea912-193b-421e-94af-1997b42391d9" providerId="ADAL" clId="{4EA07DE8-600A-465F-B2D9-0DB55DD262B1}" dt="2023-12-11T16:08:37.563" v="2617"/>
          <ac:spMkLst>
            <pc:docMk/>
            <pc:sldMk cId="3928159155" sldId="271"/>
            <ac:spMk id="2" creationId="{75F381F2-D95D-7100-605A-AD0B9E44CDDD}"/>
          </ac:spMkLst>
        </pc:spChg>
        <pc:spChg chg="mod">
          <ac:chgData name="ELDHO BIJOY Rahul" userId="6efea912-193b-421e-94af-1997b42391d9" providerId="ADAL" clId="{4EA07DE8-600A-465F-B2D9-0DB55DD262B1}" dt="2023-12-11T16:07:36.709" v="2599"/>
          <ac:spMkLst>
            <pc:docMk/>
            <pc:sldMk cId="3928159155" sldId="271"/>
            <ac:spMk id="8" creationId="{E89A1AC9-BDCD-A738-F40A-D8C920D89C7F}"/>
          </ac:spMkLst>
        </pc:spChg>
        <pc:spChg chg="mod">
          <ac:chgData name="ELDHO BIJOY Rahul" userId="6efea912-193b-421e-94af-1997b42391d9" providerId="ADAL" clId="{4EA07DE8-600A-465F-B2D9-0DB55DD262B1}" dt="2023-12-11T16:09:08.263" v="2619"/>
          <ac:spMkLst>
            <pc:docMk/>
            <pc:sldMk cId="3928159155" sldId="271"/>
            <ac:spMk id="13" creationId="{D1477B45-5B3C-8A8B-6BAE-2E44FAE8C7D3}"/>
          </ac:spMkLst>
        </pc:spChg>
        <pc:spChg chg="mod">
          <ac:chgData name="ELDHO BIJOY Rahul" userId="6efea912-193b-421e-94af-1997b42391d9" providerId="ADAL" clId="{4EA07DE8-600A-465F-B2D9-0DB55DD262B1}" dt="2023-12-11T16:08:52.715" v="2618"/>
          <ac:spMkLst>
            <pc:docMk/>
            <pc:sldMk cId="3928159155" sldId="271"/>
            <ac:spMk id="17" creationId="{183565A4-8756-EA4C-E1ED-F795172D9060}"/>
          </ac:spMkLst>
        </pc:spChg>
        <pc:spChg chg="mod">
          <ac:chgData name="ELDHO BIJOY Rahul" userId="6efea912-193b-421e-94af-1997b42391d9" providerId="ADAL" clId="{4EA07DE8-600A-465F-B2D9-0DB55DD262B1}" dt="2023-12-11T16:09:17.186" v="2620"/>
          <ac:spMkLst>
            <pc:docMk/>
            <pc:sldMk cId="3928159155" sldId="271"/>
            <ac:spMk id="39" creationId="{18E272C6-86D0-D58E-558C-C6AAF5397C83}"/>
          </ac:spMkLst>
        </pc:spChg>
        <pc:picChg chg="add mod">
          <ac:chgData name="ELDHO BIJOY Rahul" userId="6efea912-193b-421e-94af-1997b42391d9" providerId="ADAL" clId="{4EA07DE8-600A-465F-B2D9-0DB55DD262B1}" dt="2023-12-11T16:08:03.640" v="2610" actId="14100"/>
          <ac:picMkLst>
            <pc:docMk/>
            <pc:sldMk cId="3928159155" sldId="271"/>
            <ac:picMk id="9" creationId="{512A6AB2-7330-F8EE-2734-28A926630278}"/>
          </ac:picMkLst>
        </pc:picChg>
        <pc:picChg chg="del mod">
          <ac:chgData name="ELDHO BIJOY Rahul" userId="6efea912-193b-421e-94af-1997b42391d9" providerId="ADAL" clId="{4EA07DE8-600A-465F-B2D9-0DB55DD262B1}" dt="2023-12-11T16:07:18.939" v="2598" actId="478"/>
          <ac:picMkLst>
            <pc:docMk/>
            <pc:sldMk cId="3928159155" sldId="271"/>
            <ac:picMk id="11" creationId="{DABE9534-5D3B-5A8B-95EC-5979DDAE0FC8}"/>
          </ac:picMkLst>
        </pc:picChg>
        <pc:picChg chg="add mod">
          <ac:chgData name="ELDHO BIJOY Rahul" userId="6efea912-193b-421e-94af-1997b42391d9" providerId="ADAL" clId="{4EA07DE8-600A-465F-B2D9-0DB55DD262B1}" dt="2023-12-11T16:08:23.351" v="2616" actId="1076"/>
          <ac:picMkLst>
            <pc:docMk/>
            <pc:sldMk cId="3928159155" sldId="271"/>
            <ac:picMk id="15" creationId="{271DEC91-3687-E97D-76BD-563FBA2820D8}"/>
          </ac:picMkLst>
        </pc:picChg>
      </pc:sldChg>
      <pc:sldChg chg="addSp delSp modSp add del mod">
        <pc:chgData name="ELDHO BIJOY Rahul" userId="6efea912-193b-421e-94af-1997b42391d9" providerId="ADAL" clId="{4EA07DE8-600A-465F-B2D9-0DB55DD262B1}" dt="2023-12-12T03:00:57.080" v="2653" actId="47"/>
        <pc:sldMkLst>
          <pc:docMk/>
          <pc:sldMk cId="2178809098" sldId="272"/>
        </pc:sldMkLst>
        <pc:spChg chg="mod">
          <ac:chgData name="ELDHO BIJOY Rahul" userId="6efea912-193b-421e-94af-1997b42391d9" providerId="ADAL" clId="{4EA07DE8-600A-465F-B2D9-0DB55DD262B1}" dt="2023-12-12T02:59:25.951" v="2644" actId="14100"/>
          <ac:spMkLst>
            <pc:docMk/>
            <pc:sldMk cId="2178809098" sldId="272"/>
            <ac:spMk id="2" creationId="{75F381F2-D95D-7100-605A-AD0B9E44CDDD}"/>
          </ac:spMkLst>
        </pc:spChg>
        <pc:spChg chg="mod">
          <ac:chgData name="ELDHO BIJOY Rahul" userId="6efea912-193b-421e-94af-1997b42391d9" providerId="ADAL" clId="{4EA07DE8-600A-465F-B2D9-0DB55DD262B1}" dt="2023-12-11T16:10:02.432" v="2626" actId="14100"/>
          <ac:spMkLst>
            <pc:docMk/>
            <pc:sldMk cId="2178809098" sldId="272"/>
            <ac:spMk id="3" creationId="{1BF08B73-9B27-9B7C-1FB3-C7216F41CED3}"/>
          </ac:spMkLst>
        </pc:spChg>
        <pc:spChg chg="del">
          <ac:chgData name="ELDHO BIJOY Rahul" userId="6efea912-193b-421e-94af-1997b42391d9" providerId="ADAL" clId="{4EA07DE8-600A-465F-B2D9-0DB55DD262B1}" dt="2023-12-11T16:09:54.792" v="2623" actId="478"/>
          <ac:spMkLst>
            <pc:docMk/>
            <pc:sldMk cId="2178809098" sldId="272"/>
            <ac:spMk id="8" creationId="{E89A1AC9-BDCD-A738-F40A-D8C920D89C7F}"/>
          </ac:spMkLst>
        </pc:spChg>
        <pc:spChg chg="mod">
          <ac:chgData name="ELDHO BIJOY Rahul" userId="6efea912-193b-421e-94af-1997b42391d9" providerId="ADAL" clId="{4EA07DE8-600A-465F-B2D9-0DB55DD262B1}" dt="2023-12-12T02:59:25.951" v="2644" actId="14100"/>
          <ac:spMkLst>
            <pc:docMk/>
            <pc:sldMk cId="2178809098" sldId="272"/>
            <ac:spMk id="13" creationId="{D1477B45-5B3C-8A8B-6BAE-2E44FAE8C7D3}"/>
          </ac:spMkLst>
        </pc:spChg>
        <pc:spChg chg="mod">
          <ac:chgData name="ELDHO BIJOY Rahul" userId="6efea912-193b-421e-94af-1997b42391d9" providerId="ADAL" clId="{4EA07DE8-600A-465F-B2D9-0DB55DD262B1}" dt="2023-12-12T02:59:25.951" v="2644" actId="14100"/>
          <ac:spMkLst>
            <pc:docMk/>
            <pc:sldMk cId="2178809098" sldId="272"/>
            <ac:spMk id="17" creationId="{183565A4-8756-EA4C-E1ED-F795172D9060}"/>
          </ac:spMkLst>
        </pc:spChg>
        <pc:spChg chg="del mod">
          <ac:chgData name="ELDHO BIJOY Rahul" userId="6efea912-193b-421e-94af-1997b42391d9" providerId="ADAL" clId="{4EA07DE8-600A-465F-B2D9-0DB55DD262B1}" dt="2023-12-11T20:29:00.988" v="2635"/>
          <ac:spMkLst>
            <pc:docMk/>
            <pc:sldMk cId="2178809098" sldId="272"/>
            <ac:spMk id="39" creationId="{18E272C6-86D0-D58E-558C-C6AAF5397C83}"/>
          </ac:spMkLst>
        </pc:spChg>
        <pc:picChg chg="del">
          <ac:chgData name="ELDHO BIJOY Rahul" userId="6efea912-193b-421e-94af-1997b42391d9" providerId="ADAL" clId="{4EA07DE8-600A-465F-B2D9-0DB55DD262B1}" dt="2023-12-11T16:09:56.076" v="2624" actId="478"/>
          <ac:picMkLst>
            <pc:docMk/>
            <pc:sldMk cId="2178809098" sldId="272"/>
            <ac:picMk id="9" creationId="{512A6AB2-7330-F8EE-2734-28A926630278}"/>
          </ac:picMkLst>
        </pc:picChg>
        <pc:picChg chg="add mod">
          <ac:chgData name="ELDHO BIJOY Rahul" userId="6efea912-193b-421e-94af-1997b42391d9" providerId="ADAL" clId="{4EA07DE8-600A-465F-B2D9-0DB55DD262B1}" dt="2023-12-12T02:58:03.850" v="2642" actId="1076"/>
          <ac:picMkLst>
            <pc:docMk/>
            <pc:sldMk cId="2178809098" sldId="272"/>
            <ac:picMk id="11" creationId="{953C2D17-4E2D-570F-D72A-DF6C07BCBC4D}"/>
          </ac:picMkLst>
        </pc:picChg>
        <pc:picChg chg="del">
          <ac:chgData name="ELDHO BIJOY Rahul" userId="6efea912-193b-421e-94af-1997b42391d9" providerId="ADAL" clId="{4EA07DE8-600A-465F-B2D9-0DB55DD262B1}" dt="2023-12-11T16:09:57.474" v="2625" actId="478"/>
          <ac:picMkLst>
            <pc:docMk/>
            <pc:sldMk cId="2178809098" sldId="272"/>
            <ac:picMk id="15" creationId="{271DEC91-3687-E97D-76BD-563FBA2820D8}"/>
          </ac:picMkLst>
        </pc:picChg>
        <pc:picChg chg="add mod">
          <ac:chgData name="ELDHO BIJOY Rahul" userId="6efea912-193b-421e-94af-1997b42391d9" providerId="ADAL" clId="{4EA07DE8-600A-465F-B2D9-0DB55DD262B1}" dt="2023-12-12T02:59:40.403" v="2647" actId="1076"/>
          <ac:picMkLst>
            <pc:docMk/>
            <pc:sldMk cId="2178809098" sldId="272"/>
            <ac:picMk id="18" creationId="{AB09EB50-0105-9D1B-F1E9-6C8BBBE79BF9}"/>
          </ac:picMkLst>
        </pc:picChg>
        <pc:picChg chg="del">
          <ac:chgData name="ELDHO BIJOY Rahul" userId="6efea912-193b-421e-94af-1997b42391d9" providerId="ADAL" clId="{4EA07DE8-600A-465F-B2D9-0DB55DD262B1}" dt="2023-12-11T20:29:00.982" v="2633" actId="478"/>
          <ac:picMkLst>
            <pc:docMk/>
            <pc:sldMk cId="2178809098" sldId="272"/>
            <ac:picMk id="38" creationId="{BD03E917-FB2D-1BD1-B33D-4D9785811746}"/>
          </ac:picMkLst>
        </pc:picChg>
      </pc:sldChg>
      <pc:sldChg chg="addSp modSp add mod">
        <pc:chgData name="ELDHO BIJOY Rahul" userId="6efea912-193b-421e-94af-1997b42391d9" providerId="ADAL" clId="{4EA07DE8-600A-465F-B2D9-0DB55DD262B1}" dt="2023-12-12T03:01:38.313" v="2658" actId="20577"/>
        <pc:sldMkLst>
          <pc:docMk/>
          <pc:sldMk cId="1474561008" sldId="273"/>
        </pc:sldMkLst>
        <pc:spChg chg="add mod">
          <ac:chgData name="ELDHO BIJOY Rahul" userId="6efea912-193b-421e-94af-1997b42391d9" providerId="ADAL" clId="{4EA07DE8-600A-465F-B2D9-0DB55DD262B1}" dt="2023-12-12T03:01:38.313" v="2658" actId="20577"/>
          <ac:spMkLst>
            <pc:docMk/>
            <pc:sldMk cId="1474561008" sldId="273"/>
            <ac:spMk id="9" creationId="{01DFD7FB-DDF5-61DF-8FAD-E8B2C313F4E2}"/>
          </ac:spMkLst>
        </pc:spChg>
        <pc:picChg chg="add mod">
          <ac:chgData name="ELDHO BIJOY Rahul" userId="6efea912-193b-421e-94af-1997b42391d9" providerId="ADAL" clId="{4EA07DE8-600A-465F-B2D9-0DB55DD262B1}" dt="2023-12-12T03:00:46.296" v="2652" actId="1076"/>
          <ac:picMkLst>
            <pc:docMk/>
            <pc:sldMk cId="1474561008" sldId="273"/>
            <ac:picMk id="8" creationId="{8F5659FD-0377-FC75-A813-B708C92DC6E3}"/>
          </ac:picMkLst>
        </pc:picChg>
      </pc:sldChg>
      <pc:sldChg chg="addSp delSp modSp add mod">
        <pc:chgData name="ELDHO BIJOY Rahul" userId="6efea912-193b-421e-94af-1997b42391d9" providerId="ADAL" clId="{4EA07DE8-600A-465F-B2D9-0DB55DD262B1}" dt="2023-12-12T03:13:23.344" v="2750" actId="113"/>
        <pc:sldMkLst>
          <pc:docMk/>
          <pc:sldMk cId="3841789044" sldId="274"/>
        </pc:sldMkLst>
        <pc:spChg chg="mod">
          <ac:chgData name="ELDHO BIJOY Rahul" userId="6efea912-193b-421e-94af-1997b42391d9" providerId="ADAL" clId="{4EA07DE8-600A-465F-B2D9-0DB55DD262B1}" dt="2023-12-12T03:11:14.313" v="2730" actId="1076"/>
          <ac:spMkLst>
            <pc:docMk/>
            <pc:sldMk cId="3841789044" sldId="274"/>
            <ac:spMk id="2" creationId="{75F381F2-D95D-7100-605A-AD0B9E44CDDD}"/>
          </ac:spMkLst>
        </pc:spChg>
        <pc:spChg chg="mod">
          <ac:chgData name="ELDHO BIJOY Rahul" userId="6efea912-193b-421e-94af-1997b42391d9" providerId="ADAL" clId="{4EA07DE8-600A-465F-B2D9-0DB55DD262B1}" dt="2023-12-12T03:08:06.767" v="2712" actId="20577"/>
          <ac:spMkLst>
            <pc:docMk/>
            <pc:sldMk cId="3841789044" sldId="274"/>
            <ac:spMk id="3" creationId="{1BF08B73-9B27-9B7C-1FB3-C7216F41CED3}"/>
          </ac:spMkLst>
        </pc:spChg>
        <pc:spChg chg="mod">
          <ac:chgData name="ELDHO BIJOY Rahul" userId="6efea912-193b-421e-94af-1997b42391d9" providerId="ADAL" clId="{4EA07DE8-600A-465F-B2D9-0DB55DD262B1}" dt="2023-12-12T03:09:30.391" v="2719"/>
          <ac:spMkLst>
            <pc:docMk/>
            <pc:sldMk cId="3841789044" sldId="274"/>
            <ac:spMk id="9" creationId="{01DFD7FB-DDF5-61DF-8FAD-E8B2C313F4E2}"/>
          </ac:spMkLst>
        </pc:spChg>
        <pc:spChg chg="mod">
          <ac:chgData name="ELDHO BIJOY Rahul" userId="6efea912-193b-421e-94af-1997b42391d9" providerId="ADAL" clId="{4EA07DE8-600A-465F-B2D9-0DB55DD262B1}" dt="2023-12-12T03:12:43.657" v="2742"/>
          <ac:spMkLst>
            <pc:docMk/>
            <pc:sldMk cId="3841789044" sldId="274"/>
            <ac:spMk id="13" creationId="{D1477B45-5B3C-8A8B-6BAE-2E44FAE8C7D3}"/>
          </ac:spMkLst>
        </pc:spChg>
        <pc:spChg chg="mod">
          <ac:chgData name="ELDHO BIJOY Rahul" userId="6efea912-193b-421e-94af-1997b42391d9" providerId="ADAL" clId="{4EA07DE8-600A-465F-B2D9-0DB55DD262B1}" dt="2023-12-12T03:11:56.379" v="2736" actId="1076"/>
          <ac:spMkLst>
            <pc:docMk/>
            <pc:sldMk cId="3841789044" sldId="274"/>
            <ac:spMk id="17" creationId="{183565A4-8756-EA4C-E1ED-F795172D9060}"/>
          </ac:spMkLst>
        </pc:spChg>
        <pc:spChg chg="add mod">
          <ac:chgData name="ELDHO BIJOY Rahul" userId="6efea912-193b-421e-94af-1997b42391d9" providerId="ADAL" clId="{4EA07DE8-600A-465F-B2D9-0DB55DD262B1}" dt="2023-12-12T03:10:31.909" v="2726"/>
          <ac:spMkLst>
            <pc:docMk/>
            <pc:sldMk cId="3841789044" sldId="274"/>
            <ac:spMk id="20" creationId="{380A24F5-2623-5B80-234C-ED3FC4B163D0}"/>
          </ac:spMkLst>
        </pc:spChg>
        <pc:spChg chg="add mod">
          <ac:chgData name="ELDHO BIJOY Rahul" userId="6efea912-193b-421e-94af-1997b42391d9" providerId="ADAL" clId="{4EA07DE8-600A-465F-B2D9-0DB55DD262B1}" dt="2023-12-12T03:13:23.344" v="2750" actId="113"/>
          <ac:spMkLst>
            <pc:docMk/>
            <pc:sldMk cId="3841789044" sldId="274"/>
            <ac:spMk id="21" creationId="{1F12D224-76A1-56C0-0AA0-E9A734C8C26B}"/>
          </ac:spMkLst>
        </pc:spChg>
        <pc:picChg chg="del">
          <ac:chgData name="ELDHO BIJOY Rahul" userId="6efea912-193b-421e-94af-1997b42391d9" providerId="ADAL" clId="{4EA07DE8-600A-465F-B2D9-0DB55DD262B1}" dt="2023-12-12T03:08:12.754" v="2714" actId="478"/>
          <ac:picMkLst>
            <pc:docMk/>
            <pc:sldMk cId="3841789044" sldId="274"/>
            <ac:picMk id="8" creationId="{8F5659FD-0377-FC75-A813-B708C92DC6E3}"/>
          </ac:picMkLst>
        </pc:picChg>
        <pc:picChg chg="mod">
          <ac:chgData name="ELDHO BIJOY Rahul" userId="6efea912-193b-421e-94af-1997b42391d9" providerId="ADAL" clId="{4EA07DE8-600A-465F-B2D9-0DB55DD262B1}" dt="2023-12-12T03:11:35.362" v="2733" actId="1076"/>
          <ac:picMkLst>
            <pc:docMk/>
            <pc:sldMk cId="3841789044" sldId="274"/>
            <ac:picMk id="10" creationId="{755804D5-D616-E3BF-6619-82505F2051B9}"/>
          </ac:picMkLst>
        </pc:picChg>
        <pc:picChg chg="del">
          <ac:chgData name="ELDHO BIJOY Rahul" userId="6efea912-193b-421e-94af-1997b42391d9" providerId="ADAL" clId="{4EA07DE8-600A-465F-B2D9-0DB55DD262B1}" dt="2023-12-12T03:08:14.506" v="2715" actId="478"/>
          <ac:picMkLst>
            <pc:docMk/>
            <pc:sldMk cId="3841789044" sldId="274"/>
            <ac:picMk id="11" creationId="{953C2D17-4E2D-570F-D72A-DF6C07BCBC4D}"/>
          </ac:picMkLst>
        </pc:picChg>
        <pc:picChg chg="mod">
          <ac:chgData name="ELDHO BIJOY Rahul" userId="6efea912-193b-421e-94af-1997b42391d9" providerId="ADAL" clId="{4EA07DE8-600A-465F-B2D9-0DB55DD262B1}" dt="2023-12-12T03:12:11.325" v="2737" actId="1076"/>
          <ac:picMkLst>
            <pc:docMk/>
            <pc:sldMk cId="3841789044" sldId="274"/>
            <ac:picMk id="12" creationId="{D3C4B3E4-BE10-9A5F-1967-F3D068317F8A}"/>
          </ac:picMkLst>
        </pc:picChg>
        <pc:picChg chg="add mod">
          <ac:chgData name="ELDHO BIJOY Rahul" userId="6efea912-193b-421e-94af-1997b42391d9" providerId="ADAL" clId="{4EA07DE8-600A-465F-B2D9-0DB55DD262B1}" dt="2023-12-12T03:08:54.216" v="2717" actId="1076"/>
          <ac:picMkLst>
            <pc:docMk/>
            <pc:sldMk cId="3841789044" sldId="274"/>
            <ac:picMk id="14" creationId="{C5234DE6-7301-24DA-7CDF-EA7EFCE9A728}"/>
          </ac:picMkLst>
        </pc:picChg>
        <pc:picChg chg="mod">
          <ac:chgData name="ELDHO BIJOY Rahul" userId="6efea912-193b-421e-94af-1997b42391d9" providerId="ADAL" clId="{4EA07DE8-600A-465F-B2D9-0DB55DD262B1}" dt="2023-12-12T03:11:11.183" v="2729" actId="1076"/>
          <ac:picMkLst>
            <pc:docMk/>
            <pc:sldMk cId="3841789044" sldId="274"/>
            <ac:picMk id="16" creationId="{04153E93-3293-AEC7-0448-AC4DDF064683}"/>
          </ac:picMkLst>
        </pc:picChg>
        <pc:picChg chg="del">
          <ac:chgData name="ELDHO BIJOY Rahul" userId="6efea912-193b-421e-94af-1997b42391d9" providerId="ADAL" clId="{4EA07DE8-600A-465F-B2D9-0DB55DD262B1}" dt="2023-12-12T03:08:11.195" v="2713" actId="478"/>
          <ac:picMkLst>
            <pc:docMk/>
            <pc:sldMk cId="3841789044" sldId="274"/>
            <ac:picMk id="18" creationId="{AB09EB50-0105-9D1B-F1E9-6C8BBBE79BF9}"/>
          </ac:picMkLst>
        </pc:picChg>
        <pc:picChg chg="add mod">
          <ac:chgData name="ELDHO BIJOY Rahul" userId="6efea912-193b-421e-94af-1997b42391d9" providerId="ADAL" clId="{4EA07DE8-600A-465F-B2D9-0DB55DD262B1}" dt="2023-12-12T03:10:00.548" v="2721" actId="1076"/>
          <ac:picMkLst>
            <pc:docMk/>
            <pc:sldMk cId="3841789044" sldId="274"/>
            <ac:picMk id="19" creationId="{59CE894C-5A5C-F8F8-E33E-7EED06CE604B}"/>
          </ac:picMkLst>
        </pc:picChg>
        <pc:picChg chg="add mod">
          <ac:chgData name="ELDHO BIJOY Rahul" userId="6efea912-193b-421e-94af-1997b42391d9" providerId="ADAL" clId="{4EA07DE8-600A-465F-B2D9-0DB55DD262B1}" dt="2023-12-12T03:12:58.635" v="2746" actId="1076"/>
          <ac:picMkLst>
            <pc:docMk/>
            <pc:sldMk cId="3841789044" sldId="274"/>
            <ac:picMk id="22" creationId="{139F877B-0487-8CEE-9E03-99FFD952DD50}"/>
          </ac:picMkLst>
        </pc:picChg>
      </pc:sldChg>
      <pc:sldChg chg="addSp delSp modSp add mod setBg">
        <pc:chgData name="ELDHO BIJOY Rahul" userId="6efea912-193b-421e-94af-1997b42391d9" providerId="ADAL" clId="{4EA07DE8-600A-465F-B2D9-0DB55DD262B1}" dt="2023-12-13T03:21:51.518" v="4638" actId="1036"/>
        <pc:sldMkLst>
          <pc:docMk/>
          <pc:sldMk cId="3026297054" sldId="275"/>
        </pc:sldMkLst>
        <pc:spChg chg="mod">
          <ac:chgData name="ELDHO BIJOY Rahul" userId="6efea912-193b-421e-94af-1997b42391d9" providerId="ADAL" clId="{4EA07DE8-600A-465F-B2D9-0DB55DD262B1}" dt="2023-12-12T03:22:36.077" v="2822"/>
          <ac:spMkLst>
            <pc:docMk/>
            <pc:sldMk cId="3026297054" sldId="275"/>
            <ac:spMk id="2" creationId="{75F381F2-D95D-7100-605A-AD0B9E44CDDD}"/>
          </ac:spMkLst>
        </pc:spChg>
        <pc:spChg chg="mod">
          <ac:chgData name="ELDHO BIJOY Rahul" userId="6efea912-193b-421e-94af-1997b42391d9" providerId="ADAL" clId="{4EA07DE8-600A-465F-B2D9-0DB55DD262B1}" dt="2023-12-12T03:15:58.918" v="2798" actId="20577"/>
          <ac:spMkLst>
            <pc:docMk/>
            <pc:sldMk cId="3026297054" sldId="275"/>
            <ac:spMk id="3" creationId="{1BF08B73-9B27-9B7C-1FB3-C7216F41CED3}"/>
          </ac:spMkLst>
        </pc:spChg>
        <pc:spChg chg="mod">
          <ac:chgData name="ELDHO BIJOY Rahul" userId="6efea912-193b-421e-94af-1997b42391d9" providerId="ADAL" clId="{4EA07DE8-600A-465F-B2D9-0DB55DD262B1}" dt="2023-12-12T03:22:17.757" v="2821"/>
          <ac:spMkLst>
            <pc:docMk/>
            <pc:sldMk cId="3026297054" sldId="275"/>
            <ac:spMk id="9" creationId="{01DFD7FB-DDF5-61DF-8FAD-E8B2C313F4E2}"/>
          </ac:spMkLst>
        </pc:spChg>
        <pc:spChg chg="mod">
          <ac:chgData name="ELDHO BIJOY Rahul" userId="6efea912-193b-421e-94af-1997b42391d9" providerId="ADAL" clId="{4EA07DE8-600A-465F-B2D9-0DB55DD262B1}" dt="2023-12-12T03:24:03.412" v="2830" actId="1076"/>
          <ac:spMkLst>
            <pc:docMk/>
            <pc:sldMk cId="3026297054" sldId="275"/>
            <ac:spMk id="13" creationId="{D1477B45-5B3C-8A8B-6BAE-2E44FAE8C7D3}"/>
          </ac:spMkLst>
        </pc:spChg>
        <pc:spChg chg="mod">
          <ac:chgData name="ELDHO BIJOY Rahul" userId="6efea912-193b-421e-94af-1997b42391d9" providerId="ADAL" clId="{4EA07DE8-600A-465F-B2D9-0DB55DD262B1}" dt="2023-12-13T03:21:51.518" v="4638" actId="1036"/>
          <ac:spMkLst>
            <pc:docMk/>
            <pc:sldMk cId="3026297054" sldId="275"/>
            <ac:spMk id="17" creationId="{183565A4-8756-EA4C-E1ED-F795172D9060}"/>
          </ac:spMkLst>
        </pc:spChg>
        <pc:spChg chg="mod">
          <ac:chgData name="ELDHO BIJOY Rahul" userId="6efea912-193b-421e-94af-1997b42391d9" providerId="ADAL" clId="{4EA07DE8-600A-465F-B2D9-0DB55DD262B1}" dt="2023-12-12T03:19:12.051" v="2809" actId="20577"/>
          <ac:spMkLst>
            <pc:docMk/>
            <pc:sldMk cId="3026297054" sldId="275"/>
            <ac:spMk id="20" creationId="{380A24F5-2623-5B80-234C-ED3FC4B163D0}"/>
          </ac:spMkLst>
        </pc:spChg>
        <pc:spChg chg="mod">
          <ac:chgData name="ELDHO BIJOY Rahul" userId="6efea912-193b-421e-94af-1997b42391d9" providerId="ADAL" clId="{4EA07DE8-600A-465F-B2D9-0DB55DD262B1}" dt="2023-12-12T03:24:25.106" v="2833"/>
          <ac:spMkLst>
            <pc:docMk/>
            <pc:sldMk cId="3026297054" sldId="275"/>
            <ac:spMk id="21" creationId="{1F12D224-76A1-56C0-0AA0-E9A734C8C26B}"/>
          </ac:spMkLst>
        </pc:spChg>
        <pc:picChg chg="add mod">
          <ac:chgData name="ELDHO BIJOY Rahul" userId="6efea912-193b-421e-94af-1997b42391d9" providerId="ADAL" clId="{4EA07DE8-600A-465F-B2D9-0DB55DD262B1}" dt="2023-12-12T03:18:15.798" v="2803" actId="1076"/>
          <ac:picMkLst>
            <pc:docMk/>
            <pc:sldMk cId="3026297054" sldId="275"/>
            <ac:picMk id="8" creationId="{E63A73C5-69DB-D8D0-B46A-DE4908EB9AA7}"/>
          </ac:picMkLst>
        </pc:picChg>
        <pc:picChg chg="mod">
          <ac:chgData name="ELDHO BIJOY Rahul" userId="6efea912-193b-421e-94af-1997b42391d9" providerId="ADAL" clId="{4EA07DE8-600A-465F-B2D9-0DB55DD262B1}" dt="2023-12-12T03:23:43.155" v="2827" actId="1076"/>
          <ac:picMkLst>
            <pc:docMk/>
            <pc:sldMk cId="3026297054" sldId="275"/>
            <ac:picMk id="12" creationId="{D3C4B3E4-BE10-9A5F-1967-F3D068317F8A}"/>
          </ac:picMkLst>
        </pc:picChg>
        <pc:picChg chg="del">
          <ac:chgData name="ELDHO BIJOY Rahul" userId="6efea912-193b-421e-94af-1997b42391d9" providerId="ADAL" clId="{4EA07DE8-600A-465F-B2D9-0DB55DD262B1}" dt="2023-12-12T03:20:32.183" v="2810" actId="478"/>
          <ac:picMkLst>
            <pc:docMk/>
            <pc:sldMk cId="3026297054" sldId="275"/>
            <ac:picMk id="14" creationId="{C5234DE6-7301-24DA-7CDF-EA7EFCE9A728}"/>
          </ac:picMkLst>
        </pc:picChg>
        <pc:picChg chg="add mod">
          <ac:chgData name="ELDHO BIJOY Rahul" userId="6efea912-193b-421e-94af-1997b42391d9" providerId="ADAL" clId="{4EA07DE8-600A-465F-B2D9-0DB55DD262B1}" dt="2023-12-12T03:20:46.401" v="2816" actId="1076"/>
          <ac:picMkLst>
            <pc:docMk/>
            <pc:sldMk cId="3026297054" sldId="275"/>
            <ac:picMk id="15" creationId="{C4210BE6-F1DB-A133-F03B-EBBA7B06463C}"/>
          </ac:picMkLst>
        </pc:picChg>
        <pc:picChg chg="del">
          <ac:chgData name="ELDHO BIJOY Rahul" userId="6efea912-193b-421e-94af-1997b42391d9" providerId="ADAL" clId="{4EA07DE8-600A-465F-B2D9-0DB55DD262B1}" dt="2023-12-12T03:18:09.131" v="2800" actId="478"/>
          <ac:picMkLst>
            <pc:docMk/>
            <pc:sldMk cId="3026297054" sldId="275"/>
            <ac:picMk id="19" creationId="{59CE894C-5A5C-F8F8-E33E-7EED06CE604B}"/>
          </ac:picMkLst>
        </pc:picChg>
        <pc:picChg chg="mod">
          <ac:chgData name="ELDHO BIJOY Rahul" userId="6efea912-193b-421e-94af-1997b42391d9" providerId="ADAL" clId="{4EA07DE8-600A-465F-B2D9-0DB55DD262B1}" dt="2023-12-12T03:24:07.341" v="2831" actId="1076"/>
          <ac:picMkLst>
            <pc:docMk/>
            <pc:sldMk cId="3026297054" sldId="275"/>
            <ac:picMk id="22" creationId="{139F877B-0487-8CEE-9E03-99FFD952DD50}"/>
          </ac:picMkLst>
        </pc:picChg>
      </pc:sldChg>
      <pc:sldChg chg="addSp delSp modSp add mod">
        <pc:chgData name="ELDHO BIJOY Rahul" userId="6efea912-193b-421e-94af-1997b42391d9" providerId="ADAL" clId="{4EA07DE8-600A-465F-B2D9-0DB55DD262B1}" dt="2023-12-12T03:33:29.277" v="2983" actId="1076"/>
        <pc:sldMkLst>
          <pc:docMk/>
          <pc:sldMk cId="3365434966" sldId="276"/>
        </pc:sldMkLst>
        <pc:spChg chg="mod">
          <ac:chgData name="ELDHO BIJOY Rahul" userId="6efea912-193b-421e-94af-1997b42391d9" providerId="ADAL" clId="{4EA07DE8-600A-465F-B2D9-0DB55DD262B1}" dt="2023-12-12T03:27:58.492" v="2857"/>
          <ac:spMkLst>
            <pc:docMk/>
            <pc:sldMk cId="3365434966" sldId="276"/>
            <ac:spMk id="2" creationId="{75F381F2-D95D-7100-605A-AD0B9E44CDDD}"/>
          </ac:spMkLst>
        </pc:spChg>
        <pc:spChg chg="mod">
          <ac:chgData name="ELDHO BIJOY Rahul" userId="6efea912-193b-421e-94af-1997b42391d9" providerId="ADAL" clId="{4EA07DE8-600A-465F-B2D9-0DB55DD262B1}" dt="2023-12-12T03:26:20.794" v="2856" actId="20577"/>
          <ac:spMkLst>
            <pc:docMk/>
            <pc:sldMk cId="3365434966" sldId="276"/>
            <ac:spMk id="3" creationId="{1BF08B73-9B27-9B7C-1FB3-C7216F41CED3}"/>
          </ac:spMkLst>
        </pc:spChg>
        <pc:spChg chg="del">
          <ac:chgData name="ELDHO BIJOY Rahul" userId="6efea912-193b-421e-94af-1997b42391d9" providerId="ADAL" clId="{4EA07DE8-600A-465F-B2D9-0DB55DD262B1}" dt="2023-12-12T03:30:21.201" v="2870" actId="478"/>
          <ac:spMkLst>
            <pc:docMk/>
            <pc:sldMk cId="3365434966" sldId="276"/>
            <ac:spMk id="9" creationId="{01DFD7FB-DDF5-61DF-8FAD-E8B2C313F4E2}"/>
          </ac:spMkLst>
        </pc:spChg>
        <pc:spChg chg="mod">
          <ac:chgData name="ELDHO BIJOY Rahul" userId="6efea912-193b-421e-94af-1997b42391d9" providerId="ADAL" clId="{4EA07DE8-600A-465F-B2D9-0DB55DD262B1}" dt="2023-12-12T03:29:11.110" v="2864" actId="1076"/>
          <ac:spMkLst>
            <pc:docMk/>
            <pc:sldMk cId="3365434966" sldId="276"/>
            <ac:spMk id="13" creationId="{D1477B45-5B3C-8A8B-6BAE-2E44FAE8C7D3}"/>
          </ac:spMkLst>
        </pc:spChg>
        <pc:spChg chg="del">
          <ac:chgData name="ELDHO BIJOY Rahul" userId="6efea912-193b-421e-94af-1997b42391d9" providerId="ADAL" clId="{4EA07DE8-600A-465F-B2D9-0DB55DD262B1}" dt="2023-12-12T03:28:05.064" v="2858" actId="478"/>
          <ac:spMkLst>
            <pc:docMk/>
            <pc:sldMk cId="3365434966" sldId="276"/>
            <ac:spMk id="17" creationId="{183565A4-8756-EA4C-E1ED-F795172D9060}"/>
          </ac:spMkLst>
        </pc:spChg>
        <pc:spChg chg="del">
          <ac:chgData name="ELDHO BIJOY Rahul" userId="6efea912-193b-421e-94af-1997b42391d9" providerId="ADAL" clId="{4EA07DE8-600A-465F-B2D9-0DB55DD262B1}" dt="2023-12-12T03:30:08.541" v="2868" actId="478"/>
          <ac:spMkLst>
            <pc:docMk/>
            <pc:sldMk cId="3365434966" sldId="276"/>
            <ac:spMk id="20" creationId="{380A24F5-2623-5B80-234C-ED3FC4B163D0}"/>
          </ac:spMkLst>
        </pc:spChg>
        <pc:spChg chg="mod">
          <ac:chgData name="ELDHO BIJOY Rahul" userId="6efea912-193b-421e-94af-1997b42391d9" providerId="ADAL" clId="{4EA07DE8-600A-465F-B2D9-0DB55DD262B1}" dt="2023-12-12T03:31:57.594" v="2980" actId="20577"/>
          <ac:spMkLst>
            <pc:docMk/>
            <pc:sldMk cId="3365434966" sldId="276"/>
            <ac:spMk id="21" creationId="{1F12D224-76A1-56C0-0AA0-E9A734C8C26B}"/>
          </ac:spMkLst>
        </pc:spChg>
        <pc:picChg chg="del">
          <ac:chgData name="ELDHO BIJOY Rahul" userId="6efea912-193b-421e-94af-1997b42391d9" providerId="ADAL" clId="{4EA07DE8-600A-465F-B2D9-0DB55DD262B1}" dt="2023-12-12T03:30:06.115" v="2867" actId="478"/>
          <ac:picMkLst>
            <pc:docMk/>
            <pc:sldMk cId="3365434966" sldId="276"/>
            <ac:picMk id="8" creationId="{E63A73C5-69DB-D8D0-B46A-DE4908EB9AA7}"/>
          </ac:picMkLst>
        </pc:picChg>
        <pc:picChg chg="add mod">
          <ac:chgData name="ELDHO BIJOY Rahul" userId="6efea912-193b-421e-94af-1997b42391d9" providerId="ADAL" clId="{4EA07DE8-600A-465F-B2D9-0DB55DD262B1}" dt="2023-12-12T03:33:29.277" v="2983" actId="1076"/>
          <ac:picMkLst>
            <pc:docMk/>
            <pc:sldMk cId="3365434966" sldId="276"/>
            <ac:picMk id="11" creationId="{A317CEBF-E808-3048-75C9-3D13DDF7DFE7}"/>
          </ac:picMkLst>
        </pc:picChg>
        <pc:picChg chg="del">
          <ac:chgData name="ELDHO BIJOY Rahul" userId="6efea912-193b-421e-94af-1997b42391d9" providerId="ADAL" clId="{4EA07DE8-600A-465F-B2D9-0DB55DD262B1}" dt="2023-12-12T03:30:19.510" v="2869" actId="478"/>
          <ac:picMkLst>
            <pc:docMk/>
            <pc:sldMk cId="3365434966" sldId="276"/>
            <ac:picMk id="15" creationId="{C4210BE6-F1DB-A133-F03B-EBBA7B06463C}"/>
          </ac:picMkLst>
        </pc:picChg>
        <pc:picChg chg="del">
          <ac:chgData name="ELDHO BIJOY Rahul" userId="6efea912-193b-421e-94af-1997b42391d9" providerId="ADAL" clId="{4EA07DE8-600A-465F-B2D9-0DB55DD262B1}" dt="2023-12-12T03:30:02.124" v="2866" actId="478"/>
          <ac:picMkLst>
            <pc:docMk/>
            <pc:sldMk cId="3365434966" sldId="276"/>
            <ac:picMk id="22" creationId="{139F877B-0487-8CEE-9E03-99FFD952DD50}"/>
          </ac:picMkLst>
        </pc:picChg>
      </pc:sldChg>
      <pc:sldChg chg="addSp delSp modSp add mod">
        <pc:chgData name="ELDHO BIJOY Rahul" userId="6efea912-193b-421e-94af-1997b42391d9" providerId="ADAL" clId="{4EA07DE8-600A-465F-B2D9-0DB55DD262B1}" dt="2023-12-12T03:52:40.260" v="3080" actId="14100"/>
        <pc:sldMkLst>
          <pc:docMk/>
          <pc:sldMk cId="2744392402" sldId="277"/>
        </pc:sldMkLst>
        <pc:spChg chg="mod">
          <ac:chgData name="ELDHO BIJOY Rahul" userId="6efea912-193b-421e-94af-1997b42391d9" providerId="ADAL" clId="{4EA07DE8-600A-465F-B2D9-0DB55DD262B1}" dt="2023-12-12T03:43:09.004" v="3008" actId="14100"/>
          <ac:spMkLst>
            <pc:docMk/>
            <pc:sldMk cId="2744392402" sldId="277"/>
            <ac:spMk id="2" creationId="{75F381F2-D95D-7100-605A-AD0B9E44CDDD}"/>
          </ac:spMkLst>
        </pc:spChg>
        <pc:spChg chg="mod">
          <ac:chgData name="ELDHO BIJOY Rahul" userId="6efea912-193b-421e-94af-1997b42391d9" providerId="ADAL" clId="{4EA07DE8-600A-465F-B2D9-0DB55DD262B1}" dt="2023-12-12T03:35:38.991" v="2985"/>
          <ac:spMkLst>
            <pc:docMk/>
            <pc:sldMk cId="2744392402" sldId="277"/>
            <ac:spMk id="3" creationId="{1BF08B73-9B27-9B7C-1FB3-C7216F41CED3}"/>
          </ac:spMkLst>
        </pc:spChg>
        <pc:spChg chg="add mod">
          <ac:chgData name="ELDHO BIJOY Rahul" userId="6efea912-193b-421e-94af-1997b42391d9" providerId="ADAL" clId="{4EA07DE8-600A-465F-B2D9-0DB55DD262B1}" dt="2023-12-12T03:41:05.890" v="2998" actId="20577"/>
          <ac:spMkLst>
            <pc:docMk/>
            <pc:sldMk cId="2744392402" sldId="277"/>
            <ac:spMk id="7" creationId="{FC1310F5-4E18-DCE4-70BF-489952D4F9F2}"/>
          </ac:spMkLst>
        </pc:spChg>
        <pc:spChg chg="mod">
          <ac:chgData name="ELDHO BIJOY Rahul" userId="6efea912-193b-421e-94af-1997b42391d9" providerId="ADAL" clId="{4EA07DE8-600A-465F-B2D9-0DB55DD262B1}" dt="2023-12-12T03:45:09.242" v="3035" actId="1076"/>
          <ac:spMkLst>
            <pc:docMk/>
            <pc:sldMk cId="2744392402" sldId="277"/>
            <ac:spMk id="13" creationId="{D1477B45-5B3C-8A8B-6BAE-2E44FAE8C7D3}"/>
          </ac:spMkLst>
        </pc:spChg>
        <pc:spChg chg="add mod">
          <ac:chgData name="ELDHO BIJOY Rahul" userId="6efea912-193b-421e-94af-1997b42391d9" providerId="ADAL" clId="{4EA07DE8-600A-465F-B2D9-0DB55DD262B1}" dt="2023-12-12T03:44:01.705" v="3023"/>
          <ac:spMkLst>
            <pc:docMk/>
            <pc:sldMk cId="2744392402" sldId="277"/>
            <ac:spMk id="20" creationId="{912D6802-4667-BAC2-D70B-1648B9CD81A0}"/>
          </ac:spMkLst>
        </pc:spChg>
        <pc:spChg chg="mod">
          <ac:chgData name="ELDHO BIJOY Rahul" userId="6efea912-193b-421e-94af-1997b42391d9" providerId="ADAL" clId="{4EA07DE8-600A-465F-B2D9-0DB55DD262B1}" dt="2023-12-12T03:49:15.432" v="3055" actId="20577"/>
          <ac:spMkLst>
            <pc:docMk/>
            <pc:sldMk cId="2744392402" sldId="277"/>
            <ac:spMk id="21" creationId="{1F12D224-76A1-56C0-0AA0-E9A734C8C26B}"/>
          </ac:spMkLst>
        </pc:spChg>
        <pc:spChg chg="add mod">
          <ac:chgData name="ELDHO BIJOY Rahul" userId="6efea912-193b-421e-94af-1997b42391d9" providerId="ADAL" clId="{4EA07DE8-600A-465F-B2D9-0DB55DD262B1}" dt="2023-12-12T03:44:45.441" v="3031" actId="20577"/>
          <ac:spMkLst>
            <pc:docMk/>
            <pc:sldMk cId="2744392402" sldId="277"/>
            <ac:spMk id="22" creationId="{B5F44EBD-804A-46C4-FDB8-13D588DAAC64}"/>
          </ac:spMkLst>
        </pc:spChg>
        <pc:spChg chg="add mod">
          <ac:chgData name="ELDHO BIJOY Rahul" userId="6efea912-193b-421e-94af-1997b42391d9" providerId="ADAL" clId="{4EA07DE8-600A-465F-B2D9-0DB55DD262B1}" dt="2023-12-12T03:47:31.499" v="3043" actId="20577"/>
          <ac:spMkLst>
            <pc:docMk/>
            <pc:sldMk cId="2744392402" sldId="277"/>
            <ac:spMk id="23" creationId="{6B973628-B57E-CC15-4360-C198D9546EF8}"/>
          </ac:spMkLst>
        </pc:spChg>
        <pc:spChg chg="add mod">
          <ac:chgData name="ELDHO BIJOY Rahul" userId="6efea912-193b-421e-94af-1997b42391d9" providerId="ADAL" clId="{4EA07DE8-600A-465F-B2D9-0DB55DD262B1}" dt="2023-12-12T03:50:30.379" v="3068" actId="14100"/>
          <ac:spMkLst>
            <pc:docMk/>
            <pc:sldMk cId="2744392402" sldId="277"/>
            <ac:spMk id="27" creationId="{D4960BB6-381D-2398-D595-9F287D26788C}"/>
          </ac:spMkLst>
        </pc:spChg>
        <pc:spChg chg="add mod">
          <ac:chgData name="ELDHO BIJOY Rahul" userId="6efea912-193b-421e-94af-1997b42391d9" providerId="ADAL" clId="{4EA07DE8-600A-465F-B2D9-0DB55DD262B1}" dt="2023-12-12T03:50:43.165" v="3069" actId="1076"/>
          <ac:spMkLst>
            <pc:docMk/>
            <pc:sldMk cId="2744392402" sldId="277"/>
            <ac:spMk id="29" creationId="{01DFF710-2765-00A6-33BF-B13C30FE7565}"/>
          </ac:spMkLst>
        </pc:spChg>
        <pc:picChg chg="add mod">
          <ac:chgData name="ELDHO BIJOY Rahul" userId="6efea912-193b-421e-94af-1997b42391d9" providerId="ADAL" clId="{4EA07DE8-600A-465F-B2D9-0DB55DD262B1}" dt="2023-12-12T03:41:54.945" v="3005" actId="1076"/>
          <ac:picMkLst>
            <pc:docMk/>
            <pc:sldMk cId="2744392402" sldId="277"/>
            <ac:picMk id="9" creationId="{3C7F1592-5975-6F70-218B-350A3C2887A4}"/>
          </ac:picMkLst>
        </pc:picChg>
        <pc:picChg chg="mod">
          <ac:chgData name="ELDHO BIJOY Rahul" userId="6efea912-193b-421e-94af-1997b42391d9" providerId="ADAL" clId="{4EA07DE8-600A-465F-B2D9-0DB55DD262B1}" dt="2023-12-12T03:45:17.583" v="3036" actId="1076"/>
          <ac:picMkLst>
            <pc:docMk/>
            <pc:sldMk cId="2744392402" sldId="277"/>
            <ac:picMk id="10" creationId="{755804D5-D616-E3BF-6619-82505F2051B9}"/>
          </ac:picMkLst>
        </pc:picChg>
        <pc:picChg chg="del">
          <ac:chgData name="ELDHO BIJOY Rahul" userId="6efea912-193b-421e-94af-1997b42391d9" providerId="ADAL" clId="{4EA07DE8-600A-465F-B2D9-0DB55DD262B1}" dt="2023-12-12T03:40:29.351" v="2986" actId="478"/>
          <ac:picMkLst>
            <pc:docMk/>
            <pc:sldMk cId="2744392402" sldId="277"/>
            <ac:picMk id="11" creationId="{A317CEBF-E808-3048-75C9-3D13DDF7DFE7}"/>
          </ac:picMkLst>
        </pc:picChg>
        <pc:picChg chg="mod">
          <ac:chgData name="ELDHO BIJOY Rahul" userId="6efea912-193b-421e-94af-1997b42391d9" providerId="ADAL" clId="{4EA07DE8-600A-465F-B2D9-0DB55DD262B1}" dt="2023-12-12T03:49:20.846" v="3056" actId="1076"/>
          <ac:picMkLst>
            <pc:docMk/>
            <pc:sldMk cId="2744392402" sldId="277"/>
            <ac:picMk id="12" creationId="{D3C4B3E4-BE10-9A5F-1967-F3D068317F8A}"/>
          </ac:picMkLst>
        </pc:picChg>
        <pc:picChg chg="add mod">
          <ac:chgData name="ELDHO BIJOY Rahul" userId="6efea912-193b-421e-94af-1997b42391d9" providerId="ADAL" clId="{4EA07DE8-600A-465F-B2D9-0DB55DD262B1}" dt="2023-12-12T03:43:33.792" v="3018" actId="1076"/>
          <ac:picMkLst>
            <pc:docMk/>
            <pc:sldMk cId="2744392402" sldId="277"/>
            <ac:picMk id="15" creationId="{CEACA33C-79A8-A175-BBF8-E20DE5A28F27}"/>
          </ac:picMkLst>
        </pc:picChg>
        <pc:picChg chg="mod">
          <ac:chgData name="ELDHO BIJOY Rahul" userId="6efea912-193b-421e-94af-1997b42391d9" providerId="ADAL" clId="{4EA07DE8-600A-465F-B2D9-0DB55DD262B1}" dt="2023-12-12T03:42:00.708" v="3006" actId="1076"/>
          <ac:picMkLst>
            <pc:docMk/>
            <pc:sldMk cId="2744392402" sldId="277"/>
            <ac:picMk id="16" creationId="{04153E93-3293-AEC7-0448-AC4DDF064683}"/>
          </ac:picMkLst>
        </pc:picChg>
        <pc:picChg chg="add del mod">
          <ac:chgData name="ELDHO BIJOY Rahul" userId="6efea912-193b-421e-94af-1997b42391d9" providerId="ADAL" clId="{4EA07DE8-600A-465F-B2D9-0DB55DD262B1}" dt="2023-12-12T03:48:28.591" v="3045" actId="478"/>
          <ac:picMkLst>
            <pc:docMk/>
            <pc:sldMk cId="2744392402" sldId="277"/>
            <ac:picMk id="18" creationId="{4022DBC2-96D6-0E50-3D9A-73222FABA1DE}"/>
          </ac:picMkLst>
        </pc:picChg>
        <pc:picChg chg="add mod">
          <ac:chgData name="ELDHO BIJOY Rahul" userId="6efea912-193b-421e-94af-1997b42391d9" providerId="ADAL" clId="{4EA07DE8-600A-465F-B2D9-0DB55DD262B1}" dt="2023-12-12T03:43:42.895" v="3020" actId="1076"/>
          <ac:picMkLst>
            <pc:docMk/>
            <pc:sldMk cId="2744392402" sldId="277"/>
            <ac:picMk id="19" creationId="{001AAFD4-ABD8-CC32-0922-7DE77B94F0FB}"/>
          </ac:picMkLst>
        </pc:picChg>
        <pc:picChg chg="add mod">
          <ac:chgData name="ELDHO BIJOY Rahul" userId="6efea912-193b-421e-94af-1997b42391d9" providerId="ADAL" clId="{4EA07DE8-600A-465F-B2D9-0DB55DD262B1}" dt="2023-12-12T03:48:44.296" v="3050" actId="1076"/>
          <ac:picMkLst>
            <pc:docMk/>
            <pc:sldMk cId="2744392402" sldId="277"/>
            <ac:picMk id="25" creationId="{496C5DBC-2EEA-BAFB-E595-F9AE1861078D}"/>
          </ac:picMkLst>
        </pc:picChg>
        <pc:picChg chg="add mod">
          <ac:chgData name="ELDHO BIJOY Rahul" userId="6efea912-193b-421e-94af-1997b42391d9" providerId="ADAL" clId="{4EA07DE8-600A-465F-B2D9-0DB55DD262B1}" dt="2023-12-12T03:49:32.019" v="3058" actId="1076"/>
          <ac:picMkLst>
            <pc:docMk/>
            <pc:sldMk cId="2744392402" sldId="277"/>
            <ac:picMk id="26" creationId="{7132E3C5-FE3C-20A6-F768-8B2C7EA19751}"/>
          </ac:picMkLst>
        </pc:picChg>
        <pc:picChg chg="add mod">
          <ac:chgData name="ELDHO BIJOY Rahul" userId="6efea912-193b-421e-94af-1997b42391d9" providerId="ADAL" clId="{4EA07DE8-600A-465F-B2D9-0DB55DD262B1}" dt="2023-12-12T03:50:43.165" v="3069" actId="1076"/>
          <ac:picMkLst>
            <pc:docMk/>
            <pc:sldMk cId="2744392402" sldId="277"/>
            <ac:picMk id="28" creationId="{8DD1A6F7-8447-C7A7-6FC7-A19C14E9ECC7}"/>
          </ac:picMkLst>
        </pc:picChg>
        <pc:picChg chg="add mod">
          <ac:chgData name="ELDHO BIJOY Rahul" userId="6efea912-193b-421e-94af-1997b42391d9" providerId="ADAL" clId="{4EA07DE8-600A-465F-B2D9-0DB55DD262B1}" dt="2023-12-12T03:52:40.260" v="3080" actId="14100"/>
          <ac:picMkLst>
            <pc:docMk/>
            <pc:sldMk cId="2744392402" sldId="277"/>
            <ac:picMk id="31" creationId="{5052A3C0-3DF0-6196-4679-43383953CDA3}"/>
          </ac:picMkLst>
        </pc:picChg>
        <pc:picChg chg="add mod">
          <ac:chgData name="ELDHO BIJOY Rahul" userId="6efea912-193b-421e-94af-1997b42391d9" providerId="ADAL" clId="{4EA07DE8-600A-465F-B2D9-0DB55DD262B1}" dt="2023-12-12T03:52:29.260" v="3077" actId="1076"/>
          <ac:picMkLst>
            <pc:docMk/>
            <pc:sldMk cId="2744392402" sldId="277"/>
            <ac:picMk id="33" creationId="{B0536AAA-7C92-AB18-FF56-6E9D88F6BB76}"/>
          </ac:picMkLst>
        </pc:picChg>
      </pc:sldChg>
      <pc:sldChg chg="addSp delSp modSp add mod">
        <pc:chgData name="ELDHO BIJOY Rahul" userId="6efea912-193b-421e-94af-1997b42391d9" providerId="ADAL" clId="{4EA07DE8-600A-465F-B2D9-0DB55DD262B1}" dt="2023-12-12T04:00:38.379" v="3161"/>
        <pc:sldMkLst>
          <pc:docMk/>
          <pc:sldMk cId="1793436582" sldId="278"/>
        </pc:sldMkLst>
        <pc:spChg chg="del">
          <ac:chgData name="ELDHO BIJOY Rahul" userId="6efea912-193b-421e-94af-1997b42391d9" providerId="ADAL" clId="{4EA07DE8-600A-465F-B2D9-0DB55DD262B1}" dt="2023-12-12T03:53:07.144" v="3113" actId="478"/>
          <ac:spMkLst>
            <pc:docMk/>
            <pc:sldMk cId="1793436582" sldId="278"/>
            <ac:spMk id="2" creationId="{75F381F2-D95D-7100-605A-AD0B9E44CDDD}"/>
          </ac:spMkLst>
        </pc:spChg>
        <pc:spChg chg="mod">
          <ac:chgData name="ELDHO BIJOY Rahul" userId="6efea912-193b-421e-94af-1997b42391d9" providerId="ADAL" clId="{4EA07DE8-600A-465F-B2D9-0DB55DD262B1}" dt="2023-12-12T03:52:59.354" v="3112" actId="20577"/>
          <ac:spMkLst>
            <pc:docMk/>
            <pc:sldMk cId="1793436582" sldId="278"/>
            <ac:spMk id="3" creationId="{1BF08B73-9B27-9B7C-1FB3-C7216F41CED3}"/>
          </ac:spMkLst>
        </pc:spChg>
        <pc:spChg chg="del">
          <ac:chgData name="ELDHO BIJOY Rahul" userId="6efea912-193b-421e-94af-1997b42391d9" providerId="ADAL" clId="{4EA07DE8-600A-465F-B2D9-0DB55DD262B1}" dt="2023-12-12T03:53:19.579" v="3117" actId="478"/>
          <ac:spMkLst>
            <pc:docMk/>
            <pc:sldMk cId="1793436582" sldId="278"/>
            <ac:spMk id="7" creationId="{FC1310F5-4E18-DCE4-70BF-489952D4F9F2}"/>
          </ac:spMkLst>
        </pc:spChg>
        <pc:spChg chg="del">
          <ac:chgData name="ELDHO BIJOY Rahul" userId="6efea912-193b-421e-94af-1997b42391d9" providerId="ADAL" clId="{4EA07DE8-600A-465F-B2D9-0DB55DD262B1}" dt="2023-12-12T03:53:11.840" v="3114" actId="478"/>
          <ac:spMkLst>
            <pc:docMk/>
            <pc:sldMk cId="1793436582" sldId="278"/>
            <ac:spMk id="13" creationId="{D1477B45-5B3C-8A8B-6BAE-2E44FAE8C7D3}"/>
          </ac:spMkLst>
        </pc:spChg>
        <pc:spChg chg="del">
          <ac:chgData name="ELDHO BIJOY Rahul" userId="6efea912-193b-421e-94af-1997b42391d9" providerId="ADAL" clId="{4EA07DE8-600A-465F-B2D9-0DB55DD262B1}" dt="2023-12-12T03:53:07.144" v="3113" actId="478"/>
          <ac:spMkLst>
            <pc:docMk/>
            <pc:sldMk cId="1793436582" sldId="278"/>
            <ac:spMk id="20" creationId="{912D6802-4667-BAC2-D70B-1648B9CD81A0}"/>
          </ac:spMkLst>
        </pc:spChg>
        <pc:spChg chg="del">
          <ac:chgData name="ELDHO BIJOY Rahul" userId="6efea912-193b-421e-94af-1997b42391d9" providerId="ADAL" clId="{4EA07DE8-600A-465F-B2D9-0DB55DD262B1}" dt="2023-12-12T03:53:14.695" v="3115" actId="478"/>
          <ac:spMkLst>
            <pc:docMk/>
            <pc:sldMk cId="1793436582" sldId="278"/>
            <ac:spMk id="21" creationId="{1F12D224-76A1-56C0-0AA0-E9A734C8C26B}"/>
          </ac:spMkLst>
        </pc:spChg>
        <pc:spChg chg="del">
          <ac:chgData name="ELDHO BIJOY Rahul" userId="6efea912-193b-421e-94af-1997b42391d9" providerId="ADAL" clId="{4EA07DE8-600A-465F-B2D9-0DB55DD262B1}" dt="2023-12-12T03:53:07.144" v="3113" actId="478"/>
          <ac:spMkLst>
            <pc:docMk/>
            <pc:sldMk cId="1793436582" sldId="278"/>
            <ac:spMk id="22" creationId="{B5F44EBD-804A-46C4-FDB8-13D588DAAC64}"/>
          </ac:spMkLst>
        </pc:spChg>
        <pc:spChg chg="del">
          <ac:chgData name="ELDHO BIJOY Rahul" userId="6efea912-193b-421e-94af-1997b42391d9" providerId="ADAL" clId="{4EA07DE8-600A-465F-B2D9-0DB55DD262B1}" dt="2023-12-12T03:53:07.144" v="3113" actId="478"/>
          <ac:spMkLst>
            <pc:docMk/>
            <pc:sldMk cId="1793436582" sldId="278"/>
            <ac:spMk id="23" creationId="{6B973628-B57E-CC15-4360-C198D9546EF8}"/>
          </ac:spMkLst>
        </pc:spChg>
        <pc:spChg chg="del">
          <ac:chgData name="ELDHO BIJOY Rahul" userId="6efea912-193b-421e-94af-1997b42391d9" providerId="ADAL" clId="{4EA07DE8-600A-465F-B2D9-0DB55DD262B1}" dt="2023-12-12T03:53:07.144" v="3113" actId="478"/>
          <ac:spMkLst>
            <pc:docMk/>
            <pc:sldMk cId="1793436582" sldId="278"/>
            <ac:spMk id="27" creationId="{D4960BB6-381D-2398-D595-9F287D26788C}"/>
          </ac:spMkLst>
        </pc:spChg>
        <pc:spChg chg="del">
          <ac:chgData name="ELDHO BIJOY Rahul" userId="6efea912-193b-421e-94af-1997b42391d9" providerId="ADAL" clId="{4EA07DE8-600A-465F-B2D9-0DB55DD262B1}" dt="2023-12-12T03:53:07.144" v="3113" actId="478"/>
          <ac:spMkLst>
            <pc:docMk/>
            <pc:sldMk cId="1793436582" sldId="278"/>
            <ac:spMk id="29" creationId="{01DFF710-2765-00A6-33BF-B13C30FE7565}"/>
          </ac:spMkLst>
        </pc:spChg>
        <pc:spChg chg="add mod">
          <ac:chgData name="ELDHO BIJOY Rahul" userId="6efea912-193b-421e-94af-1997b42391d9" providerId="ADAL" clId="{4EA07DE8-600A-465F-B2D9-0DB55DD262B1}" dt="2023-12-12T03:59:23.225" v="3151" actId="113"/>
          <ac:spMkLst>
            <pc:docMk/>
            <pc:sldMk cId="1793436582" sldId="278"/>
            <ac:spMk id="36" creationId="{041D1668-E19D-F7BB-6F83-E4FA402B0926}"/>
          </ac:spMkLst>
        </pc:spChg>
        <pc:spChg chg="add mod">
          <ac:chgData name="ELDHO BIJOY Rahul" userId="6efea912-193b-421e-94af-1997b42391d9" providerId="ADAL" clId="{4EA07DE8-600A-465F-B2D9-0DB55DD262B1}" dt="2023-12-12T04:00:08.002" v="3157" actId="1076"/>
          <ac:spMkLst>
            <pc:docMk/>
            <pc:sldMk cId="1793436582" sldId="278"/>
            <ac:spMk id="38" creationId="{6F7E5FA1-A00E-5C83-9756-F2A53E0983D7}"/>
          </ac:spMkLst>
        </pc:spChg>
        <pc:spChg chg="add mod">
          <ac:chgData name="ELDHO BIJOY Rahul" userId="6efea912-193b-421e-94af-1997b42391d9" providerId="ADAL" clId="{4EA07DE8-600A-465F-B2D9-0DB55DD262B1}" dt="2023-12-12T04:00:27.444" v="3160"/>
          <ac:spMkLst>
            <pc:docMk/>
            <pc:sldMk cId="1793436582" sldId="278"/>
            <ac:spMk id="40" creationId="{3727B491-21A7-6148-2F77-44DBBBEEDDFE}"/>
          </ac:spMkLst>
        </pc:spChg>
        <pc:spChg chg="add mod">
          <ac:chgData name="ELDHO BIJOY Rahul" userId="6efea912-193b-421e-94af-1997b42391d9" providerId="ADAL" clId="{4EA07DE8-600A-465F-B2D9-0DB55DD262B1}" dt="2023-12-12T04:00:38.379" v="3161"/>
          <ac:spMkLst>
            <pc:docMk/>
            <pc:sldMk cId="1793436582" sldId="278"/>
            <ac:spMk id="42" creationId="{3CC87902-FA28-1664-9A08-12F94BC319F1}"/>
          </ac:spMkLst>
        </pc:spChg>
        <pc:picChg chg="del">
          <ac:chgData name="ELDHO BIJOY Rahul" userId="6efea912-193b-421e-94af-1997b42391d9" providerId="ADAL" clId="{4EA07DE8-600A-465F-B2D9-0DB55DD262B1}" dt="2023-12-12T03:53:20.596" v="3118" actId="478"/>
          <ac:picMkLst>
            <pc:docMk/>
            <pc:sldMk cId="1793436582" sldId="278"/>
            <ac:picMk id="9" creationId="{3C7F1592-5975-6F70-218B-350A3C2887A4}"/>
          </ac:picMkLst>
        </pc:picChg>
        <pc:picChg chg="del">
          <ac:chgData name="ELDHO BIJOY Rahul" userId="6efea912-193b-421e-94af-1997b42391d9" providerId="ADAL" clId="{4EA07DE8-600A-465F-B2D9-0DB55DD262B1}" dt="2023-12-12T03:57:42.194" v="3130" actId="478"/>
          <ac:picMkLst>
            <pc:docMk/>
            <pc:sldMk cId="1793436582" sldId="278"/>
            <ac:picMk id="10" creationId="{755804D5-D616-E3BF-6619-82505F2051B9}"/>
          </ac:picMkLst>
        </pc:picChg>
        <pc:picChg chg="add del mod">
          <ac:chgData name="ELDHO BIJOY Rahul" userId="6efea912-193b-421e-94af-1997b42391d9" providerId="ADAL" clId="{4EA07DE8-600A-465F-B2D9-0DB55DD262B1}" dt="2023-12-12T03:57:37.843" v="3129" actId="478"/>
          <ac:picMkLst>
            <pc:docMk/>
            <pc:sldMk cId="1793436582" sldId="278"/>
            <ac:picMk id="11" creationId="{F8A636B8-C46E-0C37-BBC0-0E2E36300DB0}"/>
          </ac:picMkLst>
        </pc:picChg>
        <pc:picChg chg="del">
          <ac:chgData name="ELDHO BIJOY Rahul" userId="6efea912-193b-421e-94af-1997b42391d9" providerId="ADAL" clId="{4EA07DE8-600A-465F-B2D9-0DB55DD262B1}" dt="2023-12-12T03:57:44.434" v="3131" actId="478"/>
          <ac:picMkLst>
            <pc:docMk/>
            <pc:sldMk cId="1793436582" sldId="278"/>
            <ac:picMk id="12" creationId="{D3C4B3E4-BE10-9A5F-1967-F3D068317F8A}"/>
          </ac:picMkLst>
        </pc:picChg>
        <pc:picChg chg="del">
          <ac:chgData name="ELDHO BIJOY Rahul" userId="6efea912-193b-421e-94af-1997b42391d9" providerId="ADAL" clId="{4EA07DE8-600A-465F-B2D9-0DB55DD262B1}" dt="2023-12-12T03:53:16.338" v="3116" actId="478"/>
          <ac:picMkLst>
            <pc:docMk/>
            <pc:sldMk cId="1793436582" sldId="278"/>
            <ac:picMk id="15" creationId="{CEACA33C-79A8-A175-BBF8-E20DE5A28F27}"/>
          </ac:picMkLst>
        </pc:picChg>
        <pc:picChg chg="del">
          <ac:chgData name="ELDHO BIJOY Rahul" userId="6efea912-193b-421e-94af-1997b42391d9" providerId="ADAL" clId="{4EA07DE8-600A-465F-B2D9-0DB55DD262B1}" dt="2023-12-12T03:53:07.144" v="3113" actId="478"/>
          <ac:picMkLst>
            <pc:docMk/>
            <pc:sldMk cId="1793436582" sldId="278"/>
            <ac:picMk id="16" creationId="{04153E93-3293-AEC7-0448-AC4DDF064683}"/>
          </ac:picMkLst>
        </pc:picChg>
        <pc:picChg chg="add del mod">
          <ac:chgData name="ELDHO BIJOY Rahul" userId="6efea912-193b-421e-94af-1997b42391d9" providerId="ADAL" clId="{4EA07DE8-600A-465F-B2D9-0DB55DD262B1}" dt="2023-12-12T03:57:36.089" v="3128" actId="478"/>
          <ac:picMkLst>
            <pc:docMk/>
            <pc:sldMk cId="1793436582" sldId="278"/>
            <ac:picMk id="17" creationId="{31B433FC-DDA2-38CC-35D5-1FBFD652122A}"/>
          </ac:picMkLst>
        </pc:picChg>
        <pc:picChg chg="del">
          <ac:chgData name="ELDHO BIJOY Rahul" userId="6efea912-193b-421e-94af-1997b42391d9" providerId="ADAL" clId="{4EA07DE8-600A-465F-B2D9-0DB55DD262B1}" dt="2023-12-12T03:53:07.144" v="3113" actId="478"/>
          <ac:picMkLst>
            <pc:docMk/>
            <pc:sldMk cId="1793436582" sldId="278"/>
            <ac:picMk id="18" creationId="{4022DBC2-96D6-0E50-3D9A-73222FABA1DE}"/>
          </ac:picMkLst>
        </pc:picChg>
        <pc:picChg chg="del">
          <ac:chgData name="ELDHO BIJOY Rahul" userId="6efea912-193b-421e-94af-1997b42391d9" providerId="ADAL" clId="{4EA07DE8-600A-465F-B2D9-0DB55DD262B1}" dt="2023-12-12T03:53:07.144" v="3113" actId="478"/>
          <ac:picMkLst>
            <pc:docMk/>
            <pc:sldMk cId="1793436582" sldId="278"/>
            <ac:picMk id="19" creationId="{001AAFD4-ABD8-CC32-0922-7DE77B94F0FB}"/>
          </ac:picMkLst>
        </pc:picChg>
        <pc:picChg chg="del">
          <ac:chgData name="ELDHO BIJOY Rahul" userId="6efea912-193b-421e-94af-1997b42391d9" providerId="ADAL" clId="{4EA07DE8-600A-465F-B2D9-0DB55DD262B1}" dt="2023-12-12T03:53:07.144" v="3113" actId="478"/>
          <ac:picMkLst>
            <pc:docMk/>
            <pc:sldMk cId="1793436582" sldId="278"/>
            <ac:picMk id="25" creationId="{496C5DBC-2EEA-BAFB-E595-F9AE1861078D}"/>
          </ac:picMkLst>
        </pc:picChg>
        <pc:picChg chg="del">
          <ac:chgData name="ELDHO BIJOY Rahul" userId="6efea912-193b-421e-94af-1997b42391d9" providerId="ADAL" clId="{4EA07DE8-600A-465F-B2D9-0DB55DD262B1}" dt="2023-12-12T03:57:45.733" v="3132" actId="478"/>
          <ac:picMkLst>
            <pc:docMk/>
            <pc:sldMk cId="1793436582" sldId="278"/>
            <ac:picMk id="26" creationId="{7132E3C5-FE3C-20A6-F768-8B2C7EA19751}"/>
          </ac:picMkLst>
        </pc:picChg>
        <pc:picChg chg="del">
          <ac:chgData name="ELDHO BIJOY Rahul" userId="6efea912-193b-421e-94af-1997b42391d9" providerId="ADAL" clId="{4EA07DE8-600A-465F-B2D9-0DB55DD262B1}" dt="2023-12-12T03:57:47.234" v="3133" actId="478"/>
          <ac:picMkLst>
            <pc:docMk/>
            <pc:sldMk cId="1793436582" sldId="278"/>
            <ac:picMk id="28" creationId="{8DD1A6F7-8447-C7A7-6FC7-A19C14E9ECC7}"/>
          </ac:picMkLst>
        </pc:picChg>
        <pc:picChg chg="add del mod">
          <ac:chgData name="ELDHO BIJOY Rahul" userId="6efea912-193b-421e-94af-1997b42391d9" providerId="ADAL" clId="{4EA07DE8-600A-465F-B2D9-0DB55DD262B1}" dt="2023-12-12T03:58:25.237" v="3137" actId="478"/>
          <ac:picMkLst>
            <pc:docMk/>
            <pc:sldMk cId="1793436582" sldId="278"/>
            <ac:picMk id="30" creationId="{80BAB5EA-D1E7-29EC-9F73-82BCDBD1ECBF}"/>
          </ac:picMkLst>
        </pc:picChg>
        <pc:picChg chg="del">
          <ac:chgData name="ELDHO BIJOY Rahul" userId="6efea912-193b-421e-94af-1997b42391d9" providerId="ADAL" clId="{4EA07DE8-600A-465F-B2D9-0DB55DD262B1}" dt="2023-12-12T03:53:07.144" v="3113" actId="478"/>
          <ac:picMkLst>
            <pc:docMk/>
            <pc:sldMk cId="1793436582" sldId="278"/>
            <ac:picMk id="31" creationId="{5052A3C0-3DF0-6196-4679-43383953CDA3}"/>
          </ac:picMkLst>
        </pc:picChg>
        <pc:picChg chg="add mod">
          <ac:chgData name="ELDHO BIJOY Rahul" userId="6efea912-193b-421e-94af-1997b42391d9" providerId="ADAL" clId="{4EA07DE8-600A-465F-B2D9-0DB55DD262B1}" dt="2023-12-12T03:58:37.240" v="3142" actId="14100"/>
          <ac:picMkLst>
            <pc:docMk/>
            <pc:sldMk cId="1793436582" sldId="278"/>
            <ac:picMk id="32" creationId="{CC28F76A-CFC4-9FEC-E365-FB20CB50E72A}"/>
          </ac:picMkLst>
        </pc:picChg>
        <pc:picChg chg="del">
          <ac:chgData name="ELDHO BIJOY Rahul" userId="6efea912-193b-421e-94af-1997b42391d9" providerId="ADAL" clId="{4EA07DE8-600A-465F-B2D9-0DB55DD262B1}" dt="2023-12-12T03:53:07.144" v="3113" actId="478"/>
          <ac:picMkLst>
            <pc:docMk/>
            <pc:sldMk cId="1793436582" sldId="278"/>
            <ac:picMk id="33" creationId="{B0536AAA-7C92-AB18-FF56-6E9D88F6BB76}"/>
          </ac:picMkLst>
        </pc:picChg>
        <pc:picChg chg="add del mod">
          <ac:chgData name="ELDHO BIJOY Rahul" userId="6efea912-193b-421e-94af-1997b42391d9" providerId="ADAL" clId="{4EA07DE8-600A-465F-B2D9-0DB55DD262B1}" dt="2023-12-12T03:58:39.498" v="3143" actId="478"/>
          <ac:picMkLst>
            <pc:docMk/>
            <pc:sldMk cId="1793436582" sldId="278"/>
            <ac:picMk id="34" creationId="{25E7A8BF-9815-D42F-468A-A4212022C7EE}"/>
          </ac:picMkLst>
        </pc:picChg>
        <pc:picChg chg="add mod">
          <ac:chgData name="ELDHO BIJOY Rahul" userId="6efea912-193b-421e-94af-1997b42391d9" providerId="ADAL" clId="{4EA07DE8-600A-465F-B2D9-0DB55DD262B1}" dt="2023-12-12T04:00:08.002" v="3157" actId="1076"/>
          <ac:picMkLst>
            <pc:docMk/>
            <pc:sldMk cId="1793436582" sldId="278"/>
            <ac:picMk id="37" creationId="{FD3095D9-185A-4B5B-747C-FAD8402DC21B}"/>
          </ac:picMkLst>
        </pc:picChg>
        <pc:picChg chg="add mod">
          <ac:chgData name="ELDHO BIJOY Rahul" userId="6efea912-193b-421e-94af-1997b42391d9" providerId="ADAL" clId="{4EA07DE8-600A-465F-B2D9-0DB55DD262B1}" dt="2023-12-12T04:00:02.698" v="3156" actId="1076"/>
          <ac:picMkLst>
            <pc:docMk/>
            <pc:sldMk cId="1793436582" sldId="278"/>
            <ac:picMk id="39" creationId="{7DBFADEC-6281-3CE9-288D-3AE52D71EF47}"/>
          </ac:picMkLst>
        </pc:picChg>
        <pc:picChg chg="add mod">
          <ac:chgData name="ELDHO BIJOY Rahul" userId="6efea912-193b-421e-94af-1997b42391d9" providerId="ADAL" clId="{4EA07DE8-600A-465F-B2D9-0DB55DD262B1}" dt="2023-12-12T04:00:18.801" v="3159" actId="1076"/>
          <ac:picMkLst>
            <pc:docMk/>
            <pc:sldMk cId="1793436582" sldId="278"/>
            <ac:picMk id="41" creationId="{6C2A289E-7A62-663B-5472-F664047F3055}"/>
          </ac:picMkLst>
        </pc:picChg>
      </pc:sldChg>
      <pc:sldChg chg="addSp delSp modSp add mod">
        <pc:chgData name="ELDHO BIJOY Rahul" userId="6efea912-193b-421e-94af-1997b42391d9" providerId="ADAL" clId="{4EA07DE8-600A-465F-B2D9-0DB55DD262B1}" dt="2023-12-12T04:19:47.115" v="3771" actId="14100"/>
        <pc:sldMkLst>
          <pc:docMk/>
          <pc:sldMk cId="4200606525" sldId="279"/>
        </pc:sldMkLst>
        <pc:spChg chg="mod">
          <ac:chgData name="ELDHO BIJOY Rahul" userId="6efea912-193b-421e-94af-1997b42391d9" providerId="ADAL" clId="{4EA07DE8-600A-465F-B2D9-0DB55DD262B1}" dt="2023-12-12T04:01:24.806" v="3211" actId="20577"/>
          <ac:spMkLst>
            <pc:docMk/>
            <pc:sldMk cId="4200606525" sldId="279"/>
            <ac:spMk id="3" creationId="{1BF08B73-9B27-9B7C-1FB3-C7216F41CED3}"/>
          </ac:spMkLst>
        </pc:spChg>
        <pc:spChg chg="add mod">
          <ac:chgData name="ELDHO BIJOY Rahul" userId="6efea912-193b-421e-94af-1997b42391d9" providerId="ADAL" clId="{4EA07DE8-600A-465F-B2D9-0DB55DD262B1}" dt="2023-12-12T04:17:58.927" v="3743" actId="14100"/>
          <ac:spMkLst>
            <pc:docMk/>
            <pc:sldMk cId="4200606525" sldId="279"/>
            <ac:spMk id="9" creationId="{2AFD69C1-F0EB-0236-6614-D905DCCBDFDA}"/>
          </ac:spMkLst>
        </pc:spChg>
        <pc:spChg chg="mod">
          <ac:chgData name="ELDHO BIJOY Rahul" userId="6efea912-193b-421e-94af-1997b42391d9" providerId="ADAL" clId="{4EA07DE8-600A-465F-B2D9-0DB55DD262B1}" dt="2023-12-12T04:17:58.927" v="3743" actId="14100"/>
          <ac:spMkLst>
            <pc:docMk/>
            <pc:sldMk cId="4200606525" sldId="279"/>
            <ac:spMk id="36" creationId="{041D1668-E19D-F7BB-6F83-E4FA402B0926}"/>
          </ac:spMkLst>
        </pc:spChg>
        <pc:spChg chg="mod">
          <ac:chgData name="ELDHO BIJOY Rahul" userId="6efea912-193b-421e-94af-1997b42391d9" providerId="ADAL" clId="{4EA07DE8-600A-465F-B2D9-0DB55DD262B1}" dt="2023-12-12T04:17:58.927" v="3743" actId="14100"/>
          <ac:spMkLst>
            <pc:docMk/>
            <pc:sldMk cId="4200606525" sldId="279"/>
            <ac:spMk id="38" creationId="{6F7E5FA1-A00E-5C83-9756-F2A53E0983D7}"/>
          </ac:spMkLst>
        </pc:spChg>
        <pc:spChg chg="mod">
          <ac:chgData name="ELDHO BIJOY Rahul" userId="6efea912-193b-421e-94af-1997b42391d9" providerId="ADAL" clId="{4EA07DE8-600A-465F-B2D9-0DB55DD262B1}" dt="2023-12-12T04:17:58.927" v="3743" actId="14100"/>
          <ac:spMkLst>
            <pc:docMk/>
            <pc:sldMk cId="4200606525" sldId="279"/>
            <ac:spMk id="40" creationId="{3727B491-21A7-6148-2F77-44DBBBEEDDFE}"/>
          </ac:spMkLst>
        </pc:spChg>
        <pc:spChg chg="del">
          <ac:chgData name="ELDHO BIJOY Rahul" userId="6efea912-193b-421e-94af-1997b42391d9" providerId="ADAL" clId="{4EA07DE8-600A-465F-B2D9-0DB55DD262B1}" dt="2023-12-12T04:08:17.301" v="3298" actId="478"/>
          <ac:spMkLst>
            <pc:docMk/>
            <pc:sldMk cId="4200606525" sldId="279"/>
            <ac:spMk id="42" creationId="{3CC87902-FA28-1664-9A08-12F94BC319F1}"/>
          </ac:spMkLst>
        </pc:spChg>
        <pc:picChg chg="add mod">
          <ac:chgData name="ELDHO BIJOY Rahul" userId="6efea912-193b-421e-94af-1997b42391d9" providerId="ADAL" clId="{4EA07DE8-600A-465F-B2D9-0DB55DD262B1}" dt="2023-12-12T04:06:33.529" v="3247" actId="1076"/>
          <ac:picMkLst>
            <pc:docMk/>
            <pc:sldMk cId="4200606525" sldId="279"/>
            <ac:picMk id="2" creationId="{07DA66F5-6522-0A1A-651D-6176B8BD0778}"/>
          </ac:picMkLst>
        </pc:picChg>
        <pc:picChg chg="add mod">
          <ac:chgData name="ELDHO BIJOY Rahul" userId="6efea912-193b-421e-94af-1997b42391d9" providerId="ADAL" clId="{4EA07DE8-600A-465F-B2D9-0DB55DD262B1}" dt="2023-12-12T04:06:49.546" v="3251" actId="1076"/>
          <ac:picMkLst>
            <pc:docMk/>
            <pc:sldMk cId="4200606525" sldId="279"/>
            <ac:picMk id="7" creationId="{0C324622-F4C3-BDE1-3C61-F71BC74A2232}"/>
          </ac:picMkLst>
        </pc:picChg>
        <pc:picChg chg="add mod">
          <ac:chgData name="ELDHO BIJOY Rahul" userId="6efea912-193b-421e-94af-1997b42391d9" providerId="ADAL" clId="{4EA07DE8-600A-465F-B2D9-0DB55DD262B1}" dt="2023-12-12T04:15:01.732" v="3619" actId="1076"/>
          <ac:picMkLst>
            <pc:docMk/>
            <pc:sldMk cId="4200606525" sldId="279"/>
            <ac:picMk id="8" creationId="{43C5D63B-DA84-6DD4-D736-9C63756289E4}"/>
          </ac:picMkLst>
        </pc:picChg>
        <pc:picChg chg="add mod">
          <ac:chgData name="ELDHO BIJOY Rahul" userId="6efea912-193b-421e-94af-1997b42391d9" providerId="ADAL" clId="{4EA07DE8-600A-465F-B2D9-0DB55DD262B1}" dt="2023-12-12T04:15:11.292" v="3621" actId="1076"/>
          <ac:picMkLst>
            <pc:docMk/>
            <pc:sldMk cId="4200606525" sldId="279"/>
            <ac:picMk id="10" creationId="{FA26BA3A-DE6B-2231-00A2-978FDB14F9E9}"/>
          </ac:picMkLst>
        </pc:picChg>
        <pc:picChg chg="add del mod">
          <ac:chgData name="ELDHO BIJOY Rahul" userId="6efea912-193b-421e-94af-1997b42391d9" providerId="ADAL" clId="{4EA07DE8-600A-465F-B2D9-0DB55DD262B1}" dt="2023-12-12T04:16:32.656" v="3727" actId="931"/>
          <ac:picMkLst>
            <pc:docMk/>
            <pc:sldMk cId="4200606525" sldId="279"/>
            <ac:picMk id="12" creationId="{546E784E-6A91-60E9-4017-663CEB0129F9}"/>
          </ac:picMkLst>
        </pc:picChg>
        <pc:picChg chg="add mod">
          <ac:chgData name="ELDHO BIJOY Rahul" userId="6efea912-193b-421e-94af-1997b42391d9" providerId="ADAL" clId="{4EA07DE8-600A-465F-B2D9-0DB55DD262B1}" dt="2023-12-12T04:19:47.115" v="3771" actId="14100"/>
          <ac:picMkLst>
            <pc:docMk/>
            <pc:sldMk cId="4200606525" sldId="279"/>
            <ac:picMk id="14" creationId="{BE2F1EAE-52AD-ACC4-E10A-F1AB5A06FC26}"/>
          </ac:picMkLst>
        </pc:picChg>
        <pc:picChg chg="add mod">
          <ac:chgData name="ELDHO BIJOY Rahul" userId="6efea912-193b-421e-94af-1997b42391d9" providerId="ADAL" clId="{4EA07DE8-600A-465F-B2D9-0DB55DD262B1}" dt="2023-12-12T04:19:43.625" v="3769" actId="1076"/>
          <ac:picMkLst>
            <pc:docMk/>
            <pc:sldMk cId="4200606525" sldId="279"/>
            <ac:picMk id="16" creationId="{DA125ADC-BCDC-D35F-6DD7-4A3E6395A102}"/>
          </ac:picMkLst>
        </pc:picChg>
        <pc:picChg chg="add mod">
          <ac:chgData name="ELDHO BIJOY Rahul" userId="6efea912-193b-421e-94af-1997b42391d9" providerId="ADAL" clId="{4EA07DE8-600A-465F-B2D9-0DB55DD262B1}" dt="2023-12-12T04:19:41.794" v="3768" actId="1076"/>
          <ac:picMkLst>
            <pc:docMk/>
            <pc:sldMk cId="4200606525" sldId="279"/>
            <ac:picMk id="18" creationId="{6913FFB0-B38B-CEB3-2A54-1EF2456CE5C7}"/>
          </ac:picMkLst>
        </pc:picChg>
        <pc:picChg chg="add mod">
          <ac:chgData name="ELDHO BIJOY Rahul" userId="6efea912-193b-421e-94af-1997b42391d9" providerId="ADAL" clId="{4EA07DE8-600A-465F-B2D9-0DB55DD262B1}" dt="2023-12-12T04:19:14.333" v="3761" actId="14100"/>
          <ac:picMkLst>
            <pc:docMk/>
            <pc:sldMk cId="4200606525" sldId="279"/>
            <ac:picMk id="20" creationId="{FE1F1426-E4A9-3E74-1434-9BD14CE71C48}"/>
          </ac:picMkLst>
        </pc:picChg>
        <pc:picChg chg="del">
          <ac:chgData name="ELDHO BIJOY Rahul" userId="6efea912-193b-421e-94af-1997b42391d9" providerId="ADAL" clId="{4EA07DE8-600A-465F-B2D9-0DB55DD262B1}" dt="2023-12-12T04:06:30.431" v="3246" actId="478"/>
          <ac:picMkLst>
            <pc:docMk/>
            <pc:sldMk cId="4200606525" sldId="279"/>
            <ac:picMk id="32" creationId="{CC28F76A-CFC4-9FEC-E365-FB20CB50E72A}"/>
          </ac:picMkLst>
        </pc:picChg>
        <pc:picChg chg="del">
          <ac:chgData name="ELDHO BIJOY Rahul" userId="6efea912-193b-421e-94af-1997b42391d9" providerId="ADAL" clId="{4EA07DE8-600A-465F-B2D9-0DB55DD262B1}" dt="2023-12-12T04:06:34.843" v="3248" actId="478"/>
          <ac:picMkLst>
            <pc:docMk/>
            <pc:sldMk cId="4200606525" sldId="279"/>
            <ac:picMk id="37" creationId="{FD3095D9-185A-4B5B-747C-FAD8402DC21B}"/>
          </ac:picMkLst>
        </pc:picChg>
        <pc:picChg chg="del">
          <ac:chgData name="ELDHO BIJOY Rahul" userId="6efea912-193b-421e-94af-1997b42391d9" providerId="ADAL" clId="{4EA07DE8-600A-465F-B2D9-0DB55DD262B1}" dt="2023-12-12T04:08:15.377" v="3297" actId="478"/>
          <ac:picMkLst>
            <pc:docMk/>
            <pc:sldMk cId="4200606525" sldId="279"/>
            <ac:picMk id="39" creationId="{7DBFADEC-6281-3CE9-288D-3AE52D71EF47}"/>
          </ac:picMkLst>
        </pc:picChg>
        <pc:picChg chg="del">
          <ac:chgData name="ELDHO BIJOY Rahul" userId="6efea912-193b-421e-94af-1997b42391d9" providerId="ADAL" clId="{4EA07DE8-600A-465F-B2D9-0DB55DD262B1}" dt="2023-12-12T04:08:18.834" v="3299" actId="478"/>
          <ac:picMkLst>
            <pc:docMk/>
            <pc:sldMk cId="4200606525" sldId="279"/>
            <ac:picMk id="41" creationId="{6C2A289E-7A62-663B-5472-F664047F3055}"/>
          </ac:picMkLst>
        </pc:picChg>
      </pc:sldChg>
      <pc:sldChg chg="addSp delSp modSp add mod">
        <pc:chgData name="ELDHO BIJOY Rahul" userId="6efea912-193b-421e-94af-1997b42391d9" providerId="ADAL" clId="{4EA07DE8-600A-465F-B2D9-0DB55DD262B1}" dt="2023-12-12T04:29:15.623" v="3819" actId="1076"/>
        <pc:sldMkLst>
          <pc:docMk/>
          <pc:sldMk cId="3794639641" sldId="280"/>
        </pc:sldMkLst>
        <pc:spChg chg="mod">
          <ac:chgData name="ELDHO BIJOY Rahul" userId="6efea912-193b-421e-94af-1997b42391d9" providerId="ADAL" clId="{4EA07DE8-600A-465F-B2D9-0DB55DD262B1}" dt="2023-12-12T04:24:41.245" v="3783" actId="20577"/>
          <ac:spMkLst>
            <pc:docMk/>
            <pc:sldMk cId="3794639641" sldId="280"/>
            <ac:spMk id="3" creationId="{1BF08B73-9B27-9B7C-1FB3-C7216F41CED3}"/>
          </ac:spMkLst>
        </pc:spChg>
        <pc:spChg chg="del">
          <ac:chgData name="ELDHO BIJOY Rahul" userId="6efea912-193b-421e-94af-1997b42391d9" providerId="ADAL" clId="{4EA07DE8-600A-465F-B2D9-0DB55DD262B1}" dt="2023-12-12T04:27:29.369" v="3790" actId="478"/>
          <ac:spMkLst>
            <pc:docMk/>
            <pc:sldMk cId="3794639641" sldId="280"/>
            <ac:spMk id="9" creationId="{2AFD69C1-F0EB-0236-6614-D905DCCBDFDA}"/>
          </ac:spMkLst>
        </pc:spChg>
        <pc:spChg chg="mod">
          <ac:chgData name="ELDHO BIJOY Rahul" userId="6efea912-193b-421e-94af-1997b42391d9" providerId="ADAL" clId="{4EA07DE8-600A-465F-B2D9-0DB55DD262B1}" dt="2023-12-12T04:26:14.122" v="3784"/>
          <ac:spMkLst>
            <pc:docMk/>
            <pc:sldMk cId="3794639641" sldId="280"/>
            <ac:spMk id="36" creationId="{041D1668-E19D-F7BB-6F83-E4FA402B0926}"/>
          </ac:spMkLst>
        </pc:spChg>
        <pc:spChg chg="mod">
          <ac:chgData name="ELDHO BIJOY Rahul" userId="6efea912-193b-421e-94af-1997b42391d9" providerId="ADAL" clId="{4EA07DE8-600A-465F-B2D9-0DB55DD262B1}" dt="2023-12-12T04:27:25.895" v="3789" actId="14100"/>
          <ac:spMkLst>
            <pc:docMk/>
            <pc:sldMk cId="3794639641" sldId="280"/>
            <ac:spMk id="38" creationId="{6F7E5FA1-A00E-5C83-9756-F2A53E0983D7}"/>
          </ac:spMkLst>
        </pc:spChg>
        <pc:spChg chg="mod">
          <ac:chgData name="ELDHO BIJOY Rahul" userId="6efea912-193b-421e-94af-1997b42391d9" providerId="ADAL" clId="{4EA07DE8-600A-465F-B2D9-0DB55DD262B1}" dt="2023-12-12T04:27:51.290" v="3792"/>
          <ac:spMkLst>
            <pc:docMk/>
            <pc:sldMk cId="3794639641" sldId="280"/>
            <ac:spMk id="40" creationId="{3727B491-21A7-6148-2F77-44DBBBEEDDFE}"/>
          </ac:spMkLst>
        </pc:spChg>
        <pc:picChg chg="del">
          <ac:chgData name="ELDHO BIJOY Rahul" userId="6efea912-193b-421e-94af-1997b42391d9" providerId="ADAL" clId="{4EA07DE8-600A-465F-B2D9-0DB55DD262B1}" dt="2023-12-12T04:27:31.058" v="3791" actId="478"/>
          <ac:picMkLst>
            <pc:docMk/>
            <pc:sldMk cId="3794639641" sldId="280"/>
            <ac:picMk id="10" creationId="{FA26BA3A-DE6B-2231-00A2-978FDB14F9E9}"/>
          </ac:picMkLst>
        </pc:picChg>
        <pc:picChg chg="add mod">
          <ac:chgData name="ELDHO BIJOY Rahul" userId="6efea912-193b-421e-94af-1997b42391d9" providerId="ADAL" clId="{4EA07DE8-600A-465F-B2D9-0DB55DD262B1}" dt="2023-12-12T04:29:13.980" v="3818" actId="1076"/>
          <ac:picMkLst>
            <pc:docMk/>
            <pc:sldMk cId="3794639641" sldId="280"/>
            <ac:picMk id="12" creationId="{ACEFD4E0-8615-28AE-03A0-515D8D410E42}"/>
          </ac:picMkLst>
        </pc:picChg>
        <pc:picChg chg="del">
          <ac:chgData name="ELDHO BIJOY Rahul" userId="6efea912-193b-421e-94af-1997b42391d9" providerId="ADAL" clId="{4EA07DE8-600A-465F-B2D9-0DB55DD262B1}" dt="2023-12-12T04:24:23.310" v="3774" actId="478"/>
          <ac:picMkLst>
            <pc:docMk/>
            <pc:sldMk cId="3794639641" sldId="280"/>
            <ac:picMk id="14" creationId="{BE2F1EAE-52AD-ACC4-E10A-F1AB5A06FC26}"/>
          </ac:picMkLst>
        </pc:picChg>
        <pc:picChg chg="add mod">
          <ac:chgData name="ELDHO BIJOY Rahul" userId="6efea912-193b-421e-94af-1997b42391d9" providerId="ADAL" clId="{4EA07DE8-600A-465F-B2D9-0DB55DD262B1}" dt="2023-12-12T04:29:15.623" v="3819" actId="1076"/>
          <ac:picMkLst>
            <pc:docMk/>
            <pc:sldMk cId="3794639641" sldId="280"/>
            <ac:picMk id="15" creationId="{13968DED-1A6B-3E13-6F40-6E71AF86E4AA}"/>
          </ac:picMkLst>
        </pc:picChg>
        <pc:picChg chg="del">
          <ac:chgData name="ELDHO BIJOY Rahul" userId="6efea912-193b-421e-94af-1997b42391d9" providerId="ADAL" clId="{4EA07DE8-600A-465F-B2D9-0DB55DD262B1}" dt="2023-12-12T04:27:55.513" v="3794" actId="478"/>
          <ac:picMkLst>
            <pc:docMk/>
            <pc:sldMk cId="3794639641" sldId="280"/>
            <ac:picMk id="16" creationId="{DA125ADC-BCDC-D35F-6DD7-4A3E6395A102}"/>
          </ac:picMkLst>
        </pc:picChg>
        <pc:picChg chg="del">
          <ac:chgData name="ELDHO BIJOY Rahul" userId="6efea912-193b-421e-94af-1997b42391d9" providerId="ADAL" clId="{4EA07DE8-600A-465F-B2D9-0DB55DD262B1}" dt="2023-12-12T04:27:54.293" v="3793" actId="478"/>
          <ac:picMkLst>
            <pc:docMk/>
            <pc:sldMk cId="3794639641" sldId="280"/>
            <ac:picMk id="18" creationId="{6913FFB0-B38B-CEB3-2A54-1EF2456CE5C7}"/>
          </ac:picMkLst>
        </pc:picChg>
        <pc:picChg chg="add mod">
          <ac:chgData name="ELDHO BIJOY Rahul" userId="6efea912-193b-421e-94af-1997b42391d9" providerId="ADAL" clId="{4EA07DE8-600A-465F-B2D9-0DB55DD262B1}" dt="2023-12-12T04:29:05.232" v="3813" actId="1076"/>
          <ac:picMkLst>
            <pc:docMk/>
            <pc:sldMk cId="3794639641" sldId="280"/>
            <ac:picMk id="19" creationId="{242F2E5A-1FB2-10F0-45EE-236838029BAB}"/>
          </ac:picMkLst>
        </pc:picChg>
        <pc:picChg chg="del">
          <ac:chgData name="ELDHO BIJOY Rahul" userId="6efea912-193b-421e-94af-1997b42391d9" providerId="ADAL" clId="{4EA07DE8-600A-465F-B2D9-0DB55DD262B1}" dt="2023-12-12T04:24:21.964" v="3773" actId="478"/>
          <ac:picMkLst>
            <pc:docMk/>
            <pc:sldMk cId="3794639641" sldId="280"/>
            <ac:picMk id="20" creationId="{FE1F1426-E4A9-3E74-1434-9BD14CE71C48}"/>
          </ac:picMkLst>
        </pc:picChg>
      </pc:sldChg>
      <pc:sldChg chg="addSp delSp modSp add mod">
        <pc:chgData name="ELDHO BIJOY Rahul" userId="6efea912-193b-421e-94af-1997b42391d9" providerId="ADAL" clId="{4EA07DE8-600A-465F-B2D9-0DB55DD262B1}" dt="2023-12-12T04:40:18.300" v="3920" actId="1076"/>
        <pc:sldMkLst>
          <pc:docMk/>
          <pc:sldMk cId="1420207540" sldId="281"/>
        </pc:sldMkLst>
        <pc:spChg chg="mod">
          <ac:chgData name="ELDHO BIJOY Rahul" userId="6efea912-193b-421e-94af-1997b42391d9" providerId="ADAL" clId="{4EA07DE8-600A-465F-B2D9-0DB55DD262B1}" dt="2023-12-12T04:31:02.930" v="3822" actId="20577"/>
          <ac:spMkLst>
            <pc:docMk/>
            <pc:sldMk cId="1420207540" sldId="281"/>
            <ac:spMk id="3" creationId="{1BF08B73-9B27-9B7C-1FB3-C7216F41CED3}"/>
          </ac:spMkLst>
        </pc:spChg>
        <pc:spChg chg="add mod">
          <ac:chgData name="ELDHO BIJOY Rahul" userId="6efea912-193b-421e-94af-1997b42391d9" providerId="ADAL" clId="{4EA07DE8-600A-465F-B2D9-0DB55DD262B1}" dt="2023-12-12T04:35:13.627" v="3847"/>
          <ac:spMkLst>
            <pc:docMk/>
            <pc:sldMk cId="1420207540" sldId="281"/>
            <ac:spMk id="9" creationId="{A0D69197-895F-ED14-7FD9-E4B4E4B35BC0}"/>
          </ac:spMkLst>
        </pc:spChg>
        <pc:spChg chg="mod">
          <ac:chgData name="ELDHO BIJOY Rahul" userId="6efea912-193b-421e-94af-1997b42391d9" providerId="ADAL" clId="{4EA07DE8-600A-465F-B2D9-0DB55DD262B1}" dt="2023-12-12T04:33:32.057" v="3830" actId="20577"/>
          <ac:spMkLst>
            <pc:docMk/>
            <pc:sldMk cId="1420207540" sldId="281"/>
            <ac:spMk id="36" creationId="{041D1668-E19D-F7BB-6F83-E4FA402B0926}"/>
          </ac:spMkLst>
        </pc:spChg>
        <pc:spChg chg="mod">
          <ac:chgData name="ELDHO BIJOY Rahul" userId="6efea912-193b-421e-94af-1997b42391d9" providerId="ADAL" clId="{4EA07DE8-600A-465F-B2D9-0DB55DD262B1}" dt="2023-12-12T04:33:42.460" v="3831" actId="1076"/>
          <ac:spMkLst>
            <pc:docMk/>
            <pc:sldMk cId="1420207540" sldId="281"/>
            <ac:spMk id="38" creationId="{6F7E5FA1-A00E-5C83-9756-F2A53E0983D7}"/>
          </ac:spMkLst>
        </pc:spChg>
        <pc:spChg chg="mod">
          <ac:chgData name="ELDHO BIJOY Rahul" userId="6efea912-193b-421e-94af-1997b42391d9" providerId="ADAL" clId="{4EA07DE8-600A-465F-B2D9-0DB55DD262B1}" dt="2023-12-12T04:34:44.051" v="3838" actId="1076"/>
          <ac:spMkLst>
            <pc:docMk/>
            <pc:sldMk cId="1420207540" sldId="281"/>
            <ac:spMk id="40" creationId="{3727B491-21A7-6148-2F77-44DBBBEEDDFE}"/>
          </ac:spMkLst>
        </pc:spChg>
        <pc:picChg chg="mod">
          <ac:chgData name="ELDHO BIJOY Rahul" userId="6efea912-193b-421e-94af-1997b42391d9" providerId="ADAL" clId="{4EA07DE8-600A-465F-B2D9-0DB55DD262B1}" dt="2023-12-12T04:33:42.460" v="3831" actId="1076"/>
          <ac:picMkLst>
            <pc:docMk/>
            <pc:sldMk cId="1420207540" sldId="281"/>
            <ac:picMk id="7" creationId="{0C324622-F4C3-BDE1-3C61-F71BC74A2232}"/>
          </ac:picMkLst>
        </pc:picChg>
        <pc:picChg chg="mod">
          <ac:chgData name="ELDHO BIJOY Rahul" userId="6efea912-193b-421e-94af-1997b42391d9" providerId="ADAL" clId="{4EA07DE8-600A-465F-B2D9-0DB55DD262B1}" dt="2023-12-12T04:33:48.364" v="3832" actId="1076"/>
          <ac:picMkLst>
            <pc:docMk/>
            <pc:sldMk cId="1420207540" sldId="281"/>
            <ac:picMk id="8" creationId="{43C5D63B-DA84-6DD4-D736-9C63756289E4}"/>
          </ac:picMkLst>
        </pc:picChg>
        <pc:picChg chg="add mod">
          <ac:chgData name="ELDHO BIJOY Rahul" userId="6efea912-193b-421e-94af-1997b42391d9" providerId="ADAL" clId="{4EA07DE8-600A-465F-B2D9-0DB55DD262B1}" dt="2023-12-12T04:35:04.242" v="3845" actId="1076"/>
          <ac:picMkLst>
            <pc:docMk/>
            <pc:sldMk cId="1420207540" sldId="281"/>
            <ac:picMk id="10" creationId="{0175C695-816F-44E0-78C6-4A0BF465B753}"/>
          </ac:picMkLst>
        </pc:picChg>
        <pc:picChg chg="del mod">
          <ac:chgData name="ELDHO BIJOY Rahul" userId="6efea912-193b-421e-94af-1997b42391d9" providerId="ADAL" clId="{4EA07DE8-600A-465F-B2D9-0DB55DD262B1}" dt="2023-12-12T04:34:53.270" v="3843" actId="478"/>
          <ac:picMkLst>
            <pc:docMk/>
            <pc:sldMk cId="1420207540" sldId="281"/>
            <ac:picMk id="12" creationId="{ACEFD4E0-8615-28AE-03A0-515D8D410E42}"/>
          </ac:picMkLst>
        </pc:picChg>
        <pc:picChg chg="add del mod">
          <ac:chgData name="ELDHO BIJOY Rahul" userId="6efea912-193b-421e-94af-1997b42391d9" providerId="ADAL" clId="{4EA07DE8-600A-465F-B2D9-0DB55DD262B1}" dt="2023-12-12T04:39:07.318" v="3888" actId="21"/>
          <ac:picMkLst>
            <pc:docMk/>
            <pc:sldMk cId="1420207540" sldId="281"/>
            <ac:picMk id="13" creationId="{80F028E5-7FE9-718E-7F31-ED0B2DEA9812}"/>
          </ac:picMkLst>
        </pc:picChg>
        <pc:picChg chg="del mod">
          <ac:chgData name="ELDHO BIJOY Rahul" userId="6efea912-193b-421e-94af-1997b42391d9" providerId="ADAL" clId="{4EA07DE8-600A-465F-B2D9-0DB55DD262B1}" dt="2023-12-12T04:34:52.519" v="3842" actId="478"/>
          <ac:picMkLst>
            <pc:docMk/>
            <pc:sldMk cId="1420207540" sldId="281"/>
            <ac:picMk id="15" creationId="{13968DED-1A6B-3E13-6F40-6E71AF86E4AA}"/>
          </ac:picMkLst>
        </pc:picChg>
        <pc:picChg chg="add mod">
          <ac:chgData name="ELDHO BIJOY Rahul" userId="6efea912-193b-421e-94af-1997b42391d9" providerId="ADAL" clId="{4EA07DE8-600A-465F-B2D9-0DB55DD262B1}" dt="2023-12-12T04:40:14.012" v="3918" actId="1076"/>
          <ac:picMkLst>
            <pc:docMk/>
            <pc:sldMk cId="1420207540" sldId="281"/>
            <ac:picMk id="16" creationId="{028B13D5-D7C1-8590-0FA5-0F610ED3B0A7}"/>
          </ac:picMkLst>
        </pc:picChg>
        <pc:picChg chg="add mod">
          <ac:chgData name="ELDHO BIJOY Rahul" userId="6efea912-193b-421e-94af-1997b42391d9" providerId="ADAL" clId="{4EA07DE8-600A-465F-B2D9-0DB55DD262B1}" dt="2023-12-12T04:40:11.961" v="3917" actId="1076"/>
          <ac:picMkLst>
            <pc:docMk/>
            <pc:sldMk cId="1420207540" sldId="281"/>
            <ac:picMk id="18" creationId="{3B3DC9C0-6766-8F7D-7013-443273F15E0A}"/>
          </ac:picMkLst>
        </pc:picChg>
        <pc:picChg chg="del mod">
          <ac:chgData name="ELDHO BIJOY Rahul" userId="6efea912-193b-421e-94af-1997b42391d9" providerId="ADAL" clId="{4EA07DE8-600A-465F-B2D9-0DB55DD262B1}" dt="2023-12-12T04:34:53.911" v="3844" actId="478"/>
          <ac:picMkLst>
            <pc:docMk/>
            <pc:sldMk cId="1420207540" sldId="281"/>
            <ac:picMk id="19" creationId="{242F2E5A-1FB2-10F0-45EE-236838029BAB}"/>
          </ac:picMkLst>
        </pc:picChg>
        <pc:picChg chg="add del mod">
          <ac:chgData name="ELDHO BIJOY Rahul" userId="6efea912-193b-421e-94af-1997b42391d9" providerId="ADAL" clId="{4EA07DE8-600A-465F-B2D9-0DB55DD262B1}" dt="2023-12-12T04:39:20.602" v="3893" actId="21"/>
          <ac:picMkLst>
            <pc:docMk/>
            <pc:sldMk cId="1420207540" sldId="281"/>
            <ac:picMk id="21" creationId="{0A977CE7-EFF1-B30A-97B0-E3039E203C2E}"/>
          </ac:picMkLst>
        </pc:picChg>
        <pc:picChg chg="add del mod">
          <ac:chgData name="ELDHO BIJOY Rahul" userId="6efea912-193b-421e-94af-1997b42391d9" providerId="ADAL" clId="{4EA07DE8-600A-465F-B2D9-0DB55DD262B1}" dt="2023-12-12T04:39:43.085" v="3902" actId="21"/>
          <ac:picMkLst>
            <pc:docMk/>
            <pc:sldMk cId="1420207540" sldId="281"/>
            <ac:picMk id="23" creationId="{11D51807-41CB-FD59-E8B3-6572D943AAAA}"/>
          </ac:picMkLst>
        </pc:picChg>
        <pc:picChg chg="add mod">
          <ac:chgData name="ELDHO BIJOY Rahul" userId="6efea912-193b-421e-94af-1997b42391d9" providerId="ADAL" clId="{4EA07DE8-600A-465F-B2D9-0DB55DD262B1}" dt="2023-12-12T04:40:18.300" v="3920" actId="1076"/>
          <ac:picMkLst>
            <pc:docMk/>
            <pc:sldMk cId="1420207540" sldId="281"/>
            <ac:picMk id="25" creationId="{49509B75-9F96-3D09-1D0D-07DC2DB21F37}"/>
          </ac:picMkLst>
        </pc:picChg>
        <pc:picChg chg="add del mod">
          <ac:chgData name="ELDHO BIJOY Rahul" userId="6efea912-193b-421e-94af-1997b42391d9" providerId="ADAL" clId="{4EA07DE8-600A-465F-B2D9-0DB55DD262B1}" dt="2023-12-12T04:38:38.508" v="3875" actId="478"/>
          <ac:picMkLst>
            <pc:docMk/>
            <pc:sldMk cId="1420207540" sldId="281"/>
            <ac:picMk id="27" creationId="{9CCDF683-CB77-692D-5DBA-AFACA6E516FD}"/>
          </ac:picMkLst>
        </pc:picChg>
      </pc:sldChg>
      <pc:sldChg chg="addSp delSp modSp add mod">
        <pc:chgData name="ELDHO BIJOY Rahul" userId="6efea912-193b-421e-94af-1997b42391d9" providerId="ADAL" clId="{4EA07DE8-600A-465F-B2D9-0DB55DD262B1}" dt="2023-12-13T03:39:59.510" v="4649" actId="20577"/>
        <pc:sldMkLst>
          <pc:docMk/>
          <pc:sldMk cId="7809777" sldId="282"/>
        </pc:sldMkLst>
        <pc:spChg chg="mod">
          <ac:chgData name="ELDHO BIJOY Rahul" userId="6efea912-193b-421e-94af-1997b42391d9" providerId="ADAL" clId="{4EA07DE8-600A-465F-B2D9-0DB55DD262B1}" dt="2023-12-12T04:37:24.116" v="3854" actId="1076"/>
          <ac:spMkLst>
            <pc:docMk/>
            <pc:sldMk cId="7809777" sldId="282"/>
            <ac:spMk id="9" creationId="{A0D69197-895F-ED14-7FD9-E4B4E4B35BC0}"/>
          </ac:spMkLst>
        </pc:spChg>
        <pc:spChg chg="mod">
          <ac:chgData name="ELDHO BIJOY Rahul" userId="6efea912-193b-421e-94af-1997b42391d9" providerId="ADAL" clId="{4EA07DE8-600A-465F-B2D9-0DB55DD262B1}" dt="2023-12-13T03:39:59.510" v="4649" actId="20577"/>
          <ac:spMkLst>
            <pc:docMk/>
            <pc:sldMk cId="7809777" sldId="282"/>
            <ac:spMk id="36" creationId="{041D1668-E19D-F7BB-6F83-E4FA402B0926}"/>
          </ac:spMkLst>
        </pc:spChg>
        <pc:spChg chg="del">
          <ac:chgData name="ELDHO BIJOY Rahul" userId="6efea912-193b-421e-94af-1997b42391d9" providerId="ADAL" clId="{4EA07DE8-600A-465F-B2D9-0DB55DD262B1}" dt="2023-12-12T04:37:02.855" v="3850" actId="478"/>
          <ac:spMkLst>
            <pc:docMk/>
            <pc:sldMk cId="7809777" sldId="282"/>
            <ac:spMk id="38" creationId="{6F7E5FA1-A00E-5C83-9756-F2A53E0983D7}"/>
          </ac:spMkLst>
        </pc:spChg>
        <pc:spChg chg="del">
          <ac:chgData name="ELDHO BIJOY Rahul" userId="6efea912-193b-421e-94af-1997b42391d9" providerId="ADAL" clId="{4EA07DE8-600A-465F-B2D9-0DB55DD262B1}" dt="2023-12-12T04:37:06.392" v="3852" actId="478"/>
          <ac:spMkLst>
            <pc:docMk/>
            <pc:sldMk cId="7809777" sldId="282"/>
            <ac:spMk id="40" creationId="{3727B491-21A7-6148-2F77-44DBBBEEDDFE}"/>
          </ac:spMkLst>
        </pc:spChg>
        <pc:picChg chg="mod">
          <ac:chgData name="ELDHO BIJOY Rahul" userId="6efea912-193b-421e-94af-1997b42391d9" providerId="ADAL" clId="{4EA07DE8-600A-465F-B2D9-0DB55DD262B1}" dt="2023-12-12T04:37:28.449" v="3855" actId="1076"/>
          <ac:picMkLst>
            <pc:docMk/>
            <pc:sldMk cId="7809777" sldId="282"/>
            <ac:picMk id="7" creationId="{0C324622-F4C3-BDE1-3C61-F71BC74A2232}"/>
          </ac:picMkLst>
        </pc:picChg>
        <pc:picChg chg="del">
          <ac:chgData name="ELDHO BIJOY Rahul" userId="6efea912-193b-421e-94af-1997b42391d9" providerId="ADAL" clId="{4EA07DE8-600A-465F-B2D9-0DB55DD262B1}" dt="2023-12-12T04:37:05.046" v="3851" actId="478"/>
          <ac:picMkLst>
            <pc:docMk/>
            <pc:sldMk cId="7809777" sldId="282"/>
            <ac:picMk id="8" creationId="{43C5D63B-DA84-6DD4-D736-9C63756289E4}"/>
          </ac:picMkLst>
        </pc:picChg>
        <pc:picChg chg="del">
          <ac:chgData name="ELDHO BIJOY Rahul" userId="6efea912-193b-421e-94af-1997b42391d9" providerId="ADAL" clId="{4EA07DE8-600A-465F-B2D9-0DB55DD262B1}" dt="2023-12-12T04:37:30.845" v="3856" actId="478"/>
          <ac:picMkLst>
            <pc:docMk/>
            <pc:sldMk cId="7809777" sldId="282"/>
            <ac:picMk id="10" creationId="{0175C695-816F-44E0-78C6-4A0BF465B753}"/>
          </ac:picMkLst>
        </pc:picChg>
        <pc:picChg chg="add mod">
          <ac:chgData name="ELDHO BIJOY Rahul" userId="6efea912-193b-421e-94af-1997b42391d9" providerId="ADAL" clId="{4EA07DE8-600A-465F-B2D9-0DB55DD262B1}" dt="2023-12-12T04:40:56.422" v="3922" actId="1076"/>
          <ac:picMkLst>
            <pc:docMk/>
            <pc:sldMk cId="7809777" sldId="282"/>
            <ac:picMk id="11" creationId="{2635738B-8A19-AA6B-6E31-8162CA5789CF}"/>
          </ac:picMkLst>
        </pc:picChg>
        <pc:picChg chg="add mod">
          <ac:chgData name="ELDHO BIJOY Rahul" userId="6efea912-193b-421e-94af-1997b42391d9" providerId="ADAL" clId="{4EA07DE8-600A-465F-B2D9-0DB55DD262B1}" dt="2023-12-12T04:41:02.904" v="3924" actId="1076"/>
          <ac:picMkLst>
            <pc:docMk/>
            <pc:sldMk cId="7809777" sldId="282"/>
            <ac:picMk id="12" creationId="{2929CB42-7904-5D28-30BF-D11DC68BA622}"/>
          </ac:picMkLst>
        </pc:picChg>
        <pc:picChg chg="add mod">
          <ac:chgData name="ELDHO BIJOY Rahul" userId="6efea912-193b-421e-94af-1997b42391d9" providerId="ADAL" clId="{4EA07DE8-600A-465F-B2D9-0DB55DD262B1}" dt="2023-12-12T04:39:51.241" v="3906" actId="1076"/>
          <ac:picMkLst>
            <pc:docMk/>
            <pc:sldMk cId="7809777" sldId="282"/>
            <ac:picMk id="13" creationId="{72194A15-F51F-8F43-A671-2500E0F2CF5A}"/>
          </ac:picMkLst>
        </pc:picChg>
      </pc:sldChg>
      <pc:sldChg chg="addSp delSp modSp add mod">
        <pc:chgData name="ELDHO BIJOY Rahul" userId="6efea912-193b-421e-94af-1997b42391d9" providerId="ADAL" clId="{4EA07DE8-600A-465F-B2D9-0DB55DD262B1}" dt="2023-12-12T07:01:05.919" v="4212" actId="1076"/>
        <pc:sldMkLst>
          <pc:docMk/>
          <pc:sldMk cId="2582506775" sldId="283"/>
        </pc:sldMkLst>
        <pc:spChg chg="mod">
          <ac:chgData name="ELDHO BIJOY Rahul" userId="6efea912-193b-421e-94af-1997b42391d9" providerId="ADAL" clId="{4EA07DE8-600A-465F-B2D9-0DB55DD262B1}" dt="2023-12-12T06:44:57.043" v="4050" actId="20577"/>
          <ac:spMkLst>
            <pc:docMk/>
            <pc:sldMk cId="2582506775" sldId="283"/>
            <ac:spMk id="3" creationId="{1BF08B73-9B27-9B7C-1FB3-C7216F41CED3}"/>
          </ac:spMkLst>
        </pc:spChg>
        <pc:spChg chg="mod">
          <ac:chgData name="ELDHO BIJOY Rahul" userId="6efea912-193b-421e-94af-1997b42391d9" providerId="ADAL" clId="{4EA07DE8-600A-465F-B2D9-0DB55DD262B1}" dt="2023-12-12T06:49:15.198" v="4087" actId="14100"/>
          <ac:spMkLst>
            <pc:docMk/>
            <pc:sldMk cId="2582506775" sldId="283"/>
            <ac:spMk id="9" creationId="{A0D69197-895F-ED14-7FD9-E4B4E4B35BC0}"/>
          </ac:spMkLst>
        </pc:spChg>
        <pc:spChg chg="add mod">
          <ac:chgData name="ELDHO BIJOY Rahul" userId="6efea912-193b-421e-94af-1997b42391d9" providerId="ADAL" clId="{4EA07DE8-600A-465F-B2D9-0DB55DD262B1}" dt="2023-12-12T06:49:15.198" v="4087" actId="14100"/>
          <ac:spMkLst>
            <pc:docMk/>
            <pc:sldMk cId="2582506775" sldId="283"/>
            <ac:spMk id="10" creationId="{1593607B-025A-A60D-0336-9D4EA55E5CB6}"/>
          </ac:spMkLst>
        </pc:spChg>
        <pc:spChg chg="add mod">
          <ac:chgData name="ELDHO BIJOY Rahul" userId="6efea912-193b-421e-94af-1997b42391d9" providerId="ADAL" clId="{4EA07DE8-600A-465F-B2D9-0DB55DD262B1}" dt="2023-12-12T06:49:15.198" v="4087" actId="14100"/>
          <ac:spMkLst>
            <pc:docMk/>
            <pc:sldMk cId="2582506775" sldId="283"/>
            <ac:spMk id="15" creationId="{CC53F87D-74A7-DFDF-A41A-D31945040657}"/>
          </ac:spMkLst>
        </pc:spChg>
        <pc:spChg chg="mod">
          <ac:chgData name="ELDHO BIJOY Rahul" userId="6efea912-193b-421e-94af-1997b42391d9" providerId="ADAL" clId="{4EA07DE8-600A-465F-B2D9-0DB55DD262B1}" dt="2023-12-12T06:49:15.198" v="4087" actId="14100"/>
          <ac:spMkLst>
            <pc:docMk/>
            <pc:sldMk cId="2582506775" sldId="283"/>
            <ac:spMk id="36" creationId="{041D1668-E19D-F7BB-6F83-E4FA402B0926}"/>
          </ac:spMkLst>
        </pc:spChg>
        <pc:picChg chg="mod">
          <ac:chgData name="ELDHO BIJOY Rahul" userId="6efea912-193b-421e-94af-1997b42391d9" providerId="ADAL" clId="{4EA07DE8-600A-465F-B2D9-0DB55DD262B1}" dt="2023-12-12T04:46:19.048" v="3963" actId="1076"/>
          <ac:picMkLst>
            <pc:docMk/>
            <pc:sldMk cId="2582506775" sldId="283"/>
            <ac:picMk id="7" creationId="{0C324622-F4C3-BDE1-3C61-F71BC74A2232}"/>
          </ac:picMkLst>
        </pc:picChg>
        <pc:picChg chg="add mod">
          <ac:chgData name="ELDHO BIJOY Rahul" userId="6efea912-193b-421e-94af-1997b42391d9" providerId="ADAL" clId="{4EA07DE8-600A-465F-B2D9-0DB55DD262B1}" dt="2023-12-12T04:46:37.215" v="3966" actId="1076"/>
          <ac:picMkLst>
            <pc:docMk/>
            <pc:sldMk cId="2582506775" sldId="283"/>
            <ac:picMk id="8" creationId="{AFB6F379-E67B-CE78-3639-63EE83FED988}"/>
          </ac:picMkLst>
        </pc:picChg>
        <pc:picChg chg="del">
          <ac:chgData name="ELDHO BIJOY Rahul" userId="6efea912-193b-421e-94af-1997b42391d9" providerId="ADAL" clId="{4EA07DE8-600A-465F-B2D9-0DB55DD262B1}" dt="2023-12-12T04:45:48.213" v="3959" actId="478"/>
          <ac:picMkLst>
            <pc:docMk/>
            <pc:sldMk cId="2582506775" sldId="283"/>
            <ac:picMk id="11" creationId="{2635738B-8A19-AA6B-6E31-8162CA5789CF}"/>
          </ac:picMkLst>
        </pc:picChg>
        <pc:picChg chg="del">
          <ac:chgData name="ELDHO BIJOY Rahul" userId="6efea912-193b-421e-94af-1997b42391d9" providerId="ADAL" clId="{4EA07DE8-600A-465F-B2D9-0DB55DD262B1}" dt="2023-12-12T04:45:50.699" v="3961" actId="478"/>
          <ac:picMkLst>
            <pc:docMk/>
            <pc:sldMk cId="2582506775" sldId="283"/>
            <ac:picMk id="12" creationId="{2929CB42-7904-5D28-30BF-D11DC68BA622}"/>
          </ac:picMkLst>
        </pc:picChg>
        <pc:picChg chg="add del mod">
          <ac:chgData name="ELDHO BIJOY Rahul" userId="6efea912-193b-421e-94af-1997b42391d9" providerId="ADAL" clId="{4EA07DE8-600A-465F-B2D9-0DB55DD262B1}" dt="2023-12-12T06:50:02.415" v="4114" actId="478"/>
          <ac:picMkLst>
            <pc:docMk/>
            <pc:sldMk cId="2582506775" sldId="283"/>
            <ac:picMk id="12" creationId="{3C601943-0143-54E0-4B10-93318EEFFB86}"/>
          </ac:picMkLst>
        </pc:picChg>
        <pc:picChg chg="del">
          <ac:chgData name="ELDHO BIJOY Rahul" userId="6efea912-193b-421e-94af-1997b42391d9" providerId="ADAL" clId="{4EA07DE8-600A-465F-B2D9-0DB55DD262B1}" dt="2023-12-12T04:45:49.541" v="3960" actId="478"/>
          <ac:picMkLst>
            <pc:docMk/>
            <pc:sldMk cId="2582506775" sldId="283"/>
            <ac:picMk id="13" creationId="{72194A15-F51F-8F43-A671-2500E0F2CF5A}"/>
          </ac:picMkLst>
        </pc:picChg>
        <pc:picChg chg="add mod">
          <ac:chgData name="ELDHO BIJOY Rahul" userId="6efea912-193b-421e-94af-1997b42391d9" providerId="ADAL" clId="{4EA07DE8-600A-465F-B2D9-0DB55DD262B1}" dt="2023-12-12T04:47:31.864" v="3969" actId="1076"/>
          <ac:picMkLst>
            <pc:docMk/>
            <pc:sldMk cId="2582506775" sldId="283"/>
            <ac:picMk id="14" creationId="{F61D0084-3A79-DE58-174C-32E21B013818}"/>
          </ac:picMkLst>
        </pc:picChg>
        <pc:picChg chg="add del mod">
          <ac:chgData name="ELDHO BIJOY Rahul" userId="6efea912-193b-421e-94af-1997b42391d9" providerId="ADAL" clId="{4EA07DE8-600A-465F-B2D9-0DB55DD262B1}" dt="2023-12-12T06:50:17.536" v="4119" actId="478"/>
          <ac:picMkLst>
            <pc:docMk/>
            <pc:sldMk cId="2582506775" sldId="283"/>
            <ac:picMk id="16" creationId="{C7064307-2058-BE4D-FB89-6769BE0D3A68}"/>
          </ac:picMkLst>
        </pc:picChg>
        <pc:picChg chg="add del mod">
          <ac:chgData name="ELDHO BIJOY Rahul" userId="6efea912-193b-421e-94af-1997b42391d9" providerId="ADAL" clId="{4EA07DE8-600A-465F-B2D9-0DB55DD262B1}" dt="2023-12-12T06:45:00.499" v="4054" actId="478"/>
          <ac:picMkLst>
            <pc:docMk/>
            <pc:sldMk cId="2582506775" sldId="283"/>
            <ac:picMk id="17" creationId="{81AE49FC-3825-9ED8-41F6-FC3E2530C221}"/>
          </ac:picMkLst>
        </pc:picChg>
        <pc:picChg chg="add del mod">
          <ac:chgData name="ELDHO BIJOY Rahul" userId="6efea912-193b-421e-94af-1997b42391d9" providerId="ADAL" clId="{4EA07DE8-600A-465F-B2D9-0DB55DD262B1}" dt="2023-12-12T06:45:01.800" v="4055" actId="478"/>
          <ac:picMkLst>
            <pc:docMk/>
            <pc:sldMk cId="2582506775" sldId="283"/>
            <ac:picMk id="19" creationId="{3FC052D7-5871-10C3-A1A9-6DCEBFB0DE65}"/>
          </ac:picMkLst>
        </pc:picChg>
        <pc:picChg chg="add del mod">
          <ac:chgData name="ELDHO BIJOY Rahul" userId="6efea912-193b-421e-94af-1997b42391d9" providerId="ADAL" clId="{4EA07DE8-600A-465F-B2D9-0DB55DD262B1}" dt="2023-12-12T06:50:16.219" v="4118" actId="478"/>
          <ac:picMkLst>
            <pc:docMk/>
            <pc:sldMk cId="2582506775" sldId="283"/>
            <ac:picMk id="20" creationId="{3846BC85-C7DE-7E7C-EDC7-B3EA1E2E9380}"/>
          </ac:picMkLst>
        </pc:picChg>
        <pc:picChg chg="add del mod">
          <ac:chgData name="ELDHO BIJOY Rahul" userId="6efea912-193b-421e-94af-1997b42391d9" providerId="ADAL" clId="{4EA07DE8-600A-465F-B2D9-0DB55DD262B1}" dt="2023-12-12T06:44:59.976" v="4053" actId="478"/>
          <ac:picMkLst>
            <pc:docMk/>
            <pc:sldMk cId="2582506775" sldId="283"/>
            <ac:picMk id="21" creationId="{CE12B317-27C9-AD9E-8B3B-4E2C1310E68B}"/>
          </ac:picMkLst>
        </pc:picChg>
        <pc:picChg chg="add del mod">
          <ac:chgData name="ELDHO BIJOY Rahul" userId="6efea912-193b-421e-94af-1997b42391d9" providerId="ADAL" clId="{4EA07DE8-600A-465F-B2D9-0DB55DD262B1}" dt="2023-12-12T06:44:59.464" v="4052" actId="478"/>
          <ac:picMkLst>
            <pc:docMk/>
            <pc:sldMk cId="2582506775" sldId="283"/>
            <ac:picMk id="23" creationId="{54080D34-3F8B-5C05-E12E-FA5D7DAEAE65}"/>
          </ac:picMkLst>
        </pc:picChg>
        <pc:picChg chg="add mod">
          <ac:chgData name="ELDHO BIJOY Rahul" userId="6efea912-193b-421e-94af-1997b42391d9" providerId="ADAL" clId="{4EA07DE8-600A-465F-B2D9-0DB55DD262B1}" dt="2023-12-12T07:00:54.004" v="4208" actId="14100"/>
          <ac:picMkLst>
            <pc:docMk/>
            <pc:sldMk cId="2582506775" sldId="283"/>
            <ac:picMk id="24" creationId="{1BF2A401-A5B8-0136-415D-39D0EB30C194}"/>
          </ac:picMkLst>
        </pc:picChg>
        <pc:picChg chg="add del mod">
          <ac:chgData name="ELDHO BIJOY Rahul" userId="6efea912-193b-421e-94af-1997b42391d9" providerId="ADAL" clId="{4EA07DE8-600A-465F-B2D9-0DB55DD262B1}" dt="2023-12-12T04:49:29.729" v="4004" actId="478"/>
          <ac:picMkLst>
            <pc:docMk/>
            <pc:sldMk cId="2582506775" sldId="283"/>
            <ac:picMk id="25" creationId="{E371ADB9-67D7-CBD0-72BA-5816902B6155}"/>
          </ac:picMkLst>
        </pc:picChg>
        <pc:picChg chg="add mod">
          <ac:chgData name="ELDHO BIJOY Rahul" userId="6efea912-193b-421e-94af-1997b42391d9" providerId="ADAL" clId="{4EA07DE8-600A-465F-B2D9-0DB55DD262B1}" dt="2023-12-12T07:01:01.085" v="4210" actId="14100"/>
          <ac:picMkLst>
            <pc:docMk/>
            <pc:sldMk cId="2582506775" sldId="283"/>
            <ac:picMk id="26" creationId="{E4DEE577-C69D-80BD-3611-72CA8F247601}"/>
          </ac:picMkLst>
        </pc:picChg>
        <pc:picChg chg="add mod">
          <ac:chgData name="ELDHO BIJOY Rahul" userId="6efea912-193b-421e-94af-1997b42391d9" providerId="ADAL" clId="{4EA07DE8-600A-465F-B2D9-0DB55DD262B1}" dt="2023-12-12T07:01:03.396" v="4211" actId="1076"/>
          <ac:picMkLst>
            <pc:docMk/>
            <pc:sldMk cId="2582506775" sldId="283"/>
            <ac:picMk id="28" creationId="{AAC2B771-D3B1-BE30-35CC-E308D6021B2A}"/>
          </ac:picMkLst>
        </pc:picChg>
        <pc:picChg chg="add mod">
          <ac:chgData name="ELDHO BIJOY Rahul" userId="6efea912-193b-421e-94af-1997b42391d9" providerId="ADAL" clId="{4EA07DE8-600A-465F-B2D9-0DB55DD262B1}" dt="2023-12-12T07:01:05.919" v="4212" actId="1076"/>
          <ac:picMkLst>
            <pc:docMk/>
            <pc:sldMk cId="2582506775" sldId="283"/>
            <ac:picMk id="30" creationId="{0090CDC8-2449-BCAB-BA07-B62DBD8B4339}"/>
          </ac:picMkLst>
        </pc:picChg>
      </pc:sldChg>
      <pc:sldChg chg="add ord">
        <pc:chgData name="ELDHO BIJOY Rahul" userId="6efea912-193b-421e-94af-1997b42391d9" providerId="ADAL" clId="{4EA07DE8-600A-465F-B2D9-0DB55DD262B1}" dt="2023-12-12T06:47:39.272" v="4061"/>
        <pc:sldMkLst>
          <pc:docMk/>
          <pc:sldMk cId="4227453295" sldId="284"/>
        </pc:sldMkLst>
      </pc:sldChg>
      <pc:sldChg chg="delSp modSp add mod">
        <pc:chgData name="ELDHO BIJOY Rahul" userId="6efea912-193b-421e-94af-1997b42391d9" providerId="ADAL" clId="{4EA07DE8-600A-465F-B2D9-0DB55DD262B1}" dt="2023-12-12T06:51:00.846" v="4144" actId="1076"/>
        <pc:sldMkLst>
          <pc:docMk/>
          <pc:sldMk cId="1716727749" sldId="285"/>
        </pc:sldMkLst>
        <pc:spChg chg="del">
          <ac:chgData name="ELDHO BIJOY Rahul" userId="6efea912-193b-421e-94af-1997b42391d9" providerId="ADAL" clId="{4EA07DE8-600A-465F-B2D9-0DB55DD262B1}" dt="2023-12-12T06:49:47.957" v="4106" actId="478"/>
          <ac:spMkLst>
            <pc:docMk/>
            <pc:sldMk cId="1716727749" sldId="285"/>
            <ac:spMk id="9" creationId="{A0D69197-895F-ED14-7FD9-E4B4E4B35BC0}"/>
          </ac:spMkLst>
        </pc:spChg>
        <pc:spChg chg="del">
          <ac:chgData name="ELDHO BIJOY Rahul" userId="6efea912-193b-421e-94af-1997b42391d9" providerId="ADAL" clId="{4EA07DE8-600A-465F-B2D9-0DB55DD262B1}" dt="2023-12-12T06:49:45.532" v="4104" actId="478"/>
          <ac:spMkLst>
            <pc:docMk/>
            <pc:sldMk cId="1716727749" sldId="285"/>
            <ac:spMk id="10" creationId="{1593607B-025A-A60D-0336-9D4EA55E5CB6}"/>
          </ac:spMkLst>
        </pc:spChg>
        <pc:spChg chg="del">
          <ac:chgData name="ELDHO BIJOY Rahul" userId="6efea912-193b-421e-94af-1997b42391d9" providerId="ADAL" clId="{4EA07DE8-600A-465F-B2D9-0DB55DD262B1}" dt="2023-12-12T06:49:59.107" v="4112" actId="478"/>
          <ac:spMkLst>
            <pc:docMk/>
            <pc:sldMk cId="1716727749" sldId="285"/>
            <ac:spMk id="15" creationId="{CC53F87D-74A7-DFDF-A41A-D31945040657}"/>
          </ac:spMkLst>
        </pc:spChg>
        <pc:spChg chg="del">
          <ac:chgData name="ELDHO BIJOY Rahul" userId="6efea912-193b-421e-94af-1997b42391d9" providerId="ADAL" clId="{4EA07DE8-600A-465F-B2D9-0DB55DD262B1}" dt="2023-12-12T06:49:49.611" v="4107" actId="478"/>
          <ac:spMkLst>
            <pc:docMk/>
            <pc:sldMk cId="1716727749" sldId="285"/>
            <ac:spMk id="36" creationId="{041D1668-E19D-F7BB-6F83-E4FA402B0926}"/>
          </ac:spMkLst>
        </pc:spChg>
        <pc:picChg chg="del">
          <ac:chgData name="ELDHO BIJOY Rahul" userId="6efea912-193b-421e-94af-1997b42391d9" providerId="ADAL" clId="{4EA07DE8-600A-465F-B2D9-0DB55DD262B1}" dt="2023-12-12T06:49:50.289" v="4108" actId="478"/>
          <ac:picMkLst>
            <pc:docMk/>
            <pc:sldMk cId="1716727749" sldId="285"/>
            <ac:picMk id="2" creationId="{07DA66F5-6522-0A1A-651D-6176B8BD0778}"/>
          </ac:picMkLst>
        </pc:picChg>
        <pc:picChg chg="del">
          <ac:chgData name="ELDHO BIJOY Rahul" userId="6efea912-193b-421e-94af-1997b42391d9" providerId="ADAL" clId="{4EA07DE8-600A-465F-B2D9-0DB55DD262B1}" dt="2023-12-12T06:49:50.812" v="4109" actId="478"/>
          <ac:picMkLst>
            <pc:docMk/>
            <pc:sldMk cId="1716727749" sldId="285"/>
            <ac:picMk id="7" creationId="{0C324622-F4C3-BDE1-3C61-F71BC74A2232}"/>
          </ac:picMkLst>
        </pc:picChg>
        <pc:picChg chg="del">
          <ac:chgData name="ELDHO BIJOY Rahul" userId="6efea912-193b-421e-94af-1997b42391d9" providerId="ADAL" clId="{4EA07DE8-600A-465F-B2D9-0DB55DD262B1}" dt="2023-12-12T06:49:46.355" v="4105" actId="478"/>
          <ac:picMkLst>
            <pc:docMk/>
            <pc:sldMk cId="1716727749" sldId="285"/>
            <ac:picMk id="8" creationId="{AFB6F379-E67B-CE78-3639-63EE83FED988}"/>
          </ac:picMkLst>
        </pc:picChg>
        <pc:picChg chg="mod">
          <ac:chgData name="ELDHO BIJOY Rahul" userId="6efea912-193b-421e-94af-1997b42391d9" providerId="ADAL" clId="{4EA07DE8-600A-465F-B2D9-0DB55DD262B1}" dt="2023-12-12T06:51:00.846" v="4144" actId="1076"/>
          <ac:picMkLst>
            <pc:docMk/>
            <pc:sldMk cId="1716727749" sldId="285"/>
            <ac:picMk id="12" creationId="{3C601943-0143-54E0-4B10-93318EEFFB86}"/>
          </ac:picMkLst>
        </pc:picChg>
        <pc:picChg chg="del">
          <ac:chgData name="ELDHO BIJOY Rahul" userId="6efea912-193b-421e-94af-1997b42391d9" providerId="ADAL" clId="{4EA07DE8-600A-465F-B2D9-0DB55DD262B1}" dt="2023-12-12T06:49:59.826" v="4113" actId="478"/>
          <ac:picMkLst>
            <pc:docMk/>
            <pc:sldMk cId="1716727749" sldId="285"/>
            <ac:picMk id="14" creationId="{F61D0084-3A79-DE58-174C-32E21B013818}"/>
          </ac:picMkLst>
        </pc:picChg>
        <pc:picChg chg="mod">
          <ac:chgData name="ELDHO BIJOY Rahul" userId="6efea912-193b-421e-94af-1997b42391d9" providerId="ADAL" clId="{4EA07DE8-600A-465F-B2D9-0DB55DD262B1}" dt="2023-12-12T06:50:59.014" v="4143" actId="1076"/>
          <ac:picMkLst>
            <pc:docMk/>
            <pc:sldMk cId="1716727749" sldId="285"/>
            <ac:picMk id="16" creationId="{C7064307-2058-BE4D-FB89-6769BE0D3A68}"/>
          </ac:picMkLst>
        </pc:picChg>
        <pc:picChg chg="mod">
          <ac:chgData name="ELDHO BIJOY Rahul" userId="6efea912-193b-421e-94af-1997b42391d9" providerId="ADAL" clId="{4EA07DE8-600A-465F-B2D9-0DB55DD262B1}" dt="2023-12-12T06:50:50.582" v="4136" actId="14100"/>
          <ac:picMkLst>
            <pc:docMk/>
            <pc:sldMk cId="1716727749" sldId="285"/>
            <ac:picMk id="20" creationId="{3846BC85-C7DE-7E7C-EDC7-B3EA1E2E9380}"/>
          </ac:picMkLst>
        </pc:picChg>
        <pc:picChg chg="del">
          <ac:chgData name="ELDHO BIJOY Rahul" userId="6efea912-193b-421e-94af-1997b42391d9" providerId="ADAL" clId="{4EA07DE8-600A-465F-B2D9-0DB55DD262B1}" dt="2023-12-12T06:50:36.583" v="4129" actId="478"/>
          <ac:picMkLst>
            <pc:docMk/>
            <pc:sldMk cId="1716727749" sldId="285"/>
            <ac:picMk id="24" creationId="{1BF2A401-A5B8-0136-415D-39D0EB30C194}"/>
          </ac:picMkLst>
        </pc:picChg>
        <pc:picChg chg="del mod">
          <ac:chgData name="ELDHO BIJOY Rahul" userId="6efea912-193b-421e-94af-1997b42391d9" providerId="ADAL" clId="{4EA07DE8-600A-465F-B2D9-0DB55DD262B1}" dt="2023-12-12T06:50:47.561" v="4134" actId="478"/>
          <ac:picMkLst>
            <pc:docMk/>
            <pc:sldMk cId="1716727749" sldId="285"/>
            <ac:picMk id="26" creationId="{E4DEE577-C69D-80BD-3611-72CA8F247601}"/>
          </ac:picMkLst>
        </pc:picChg>
        <pc:picChg chg="del">
          <ac:chgData name="ELDHO BIJOY Rahul" userId="6efea912-193b-421e-94af-1997b42391d9" providerId="ADAL" clId="{4EA07DE8-600A-465F-B2D9-0DB55DD262B1}" dt="2023-12-12T06:49:53.904" v="4110" actId="478"/>
          <ac:picMkLst>
            <pc:docMk/>
            <pc:sldMk cId="1716727749" sldId="285"/>
            <ac:picMk id="28" creationId="{AAC2B771-D3B1-BE30-35CC-E308D6021B2A}"/>
          </ac:picMkLst>
        </pc:picChg>
      </pc:sldChg>
      <pc:sldChg chg="addSp delSp modSp add mod">
        <pc:chgData name="ELDHO BIJOY Rahul" userId="6efea912-193b-421e-94af-1997b42391d9" providerId="ADAL" clId="{4EA07DE8-600A-465F-B2D9-0DB55DD262B1}" dt="2023-12-12T07:03:15.784" v="4227" actId="14100"/>
        <pc:sldMkLst>
          <pc:docMk/>
          <pc:sldMk cId="2133866535" sldId="286"/>
        </pc:sldMkLst>
        <pc:spChg chg="mod">
          <ac:chgData name="ELDHO BIJOY Rahul" userId="6efea912-193b-421e-94af-1997b42391d9" providerId="ADAL" clId="{4EA07DE8-600A-465F-B2D9-0DB55DD262B1}" dt="2023-12-12T06:51:46.145" v="4171" actId="20577"/>
          <ac:spMkLst>
            <pc:docMk/>
            <pc:sldMk cId="2133866535" sldId="286"/>
            <ac:spMk id="3" creationId="{1BF08B73-9B27-9B7C-1FB3-C7216F41CED3}"/>
          </ac:spMkLst>
        </pc:spChg>
        <pc:spChg chg="add mod">
          <ac:chgData name="ELDHO BIJOY Rahul" userId="6efea912-193b-421e-94af-1997b42391d9" providerId="ADAL" clId="{4EA07DE8-600A-465F-B2D9-0DB55DD262B1}" dt="2023-12-12T06:55:29.169" v="4184" actId="14100"/>
          <ac:spMkLst>
            <pc:docMk/>
            <pc:sldMk cId="2133866535" sldId="286"/>
            <ac:spMk id="7" creationId="{879CA4E7-73B2-65C4-A450-F6FE05FFA483}"/>
          </ac:spMkLst>
        </pc:spChg>
        <pc:spChg chg="add mod">
          <ac:chgData name="ELDHO BIJOY Rahul" userId="6efea912-193b-421e-94af-1997b42391d9" providerId="ADAL" clId="{4EA07DE8-600A-465F-B2D9-0DB55DD262B1}" dt="2023-12-12T06:55:58.822" v="4190" actId="20577"/>
          <ac:spMkLst>
            <pc:docMk/>
            <pc:sldMk cId="2133866535" sldId="286"/>
            <ac:spMk id="9" creationId="{0315E17C-A0CE-9F46-4991-FEF340B519D2}"/>
          </ac:spMkLst>
        </pc:spChg>
        <pc:spChg chg="add mod">
          <ac:chgData name="ELDHO BIJOY Rahul" userId="6efea912-193b-421e-94af-1997b42391d9" providerId="ADAL" clId="{4EA07DE8-600A-465F-B2D9-0DB55DD262B1}" dt="2023-12-12T06:56:14.238" v="4193"/>
          <ac:spMkLst>
            <pc:docMk/>
            <pc:sldMk cId="2133866535" sldId="286"/>
            <ac:spMk id="11" creationId="{2BC0C8EE-8211-6603-87B6-CB9CE0834649}"/>
          </ac:spMkLst>
        </pc:spChg>
        <pc:spChg chg="add mod">
          <ac:chgData name="ELDHO BIJOY Rahul" userId="6efea912-193b-421e-94af-1997b42391d9" providerId="ADAL" clId="{4EA07DE8-600A-465F-B2D9-0DB55DD262B1}" dt="2023-12-12T06:56:47.884" v="4196"/>
          <ac:spMkLst>
            <pc:docMk/>
            <pc:sldMk cId="2133866535" sldId="286"/>
            <ac:spMk id="14" creationId="{84257F2C-5D7F-F5D5-89D1-5E4AB7DE31A7}"/>
          </ac:spMkLst>
        </pc:spChg>
        <pc:picChg chg="add mod">
          <ac:chgData name="ELDHO BIJOY Rahul" userId="6efea912-193b-421e-94af-1997b42391d9" providerId="ADAL" clId="{4EA07DE8-600A-465F-B2D9-0DB55DD262B1}" dt="2023-12-12T06:55:22.077" v="4182" actId="1076"/>
          <ac:picMkLst>
            <pc:docMk/>
            <pc:sldMk cId="2133866535" sldId="286"/>
            <ac:picMk id="8" creationId="{E35462F9-2359-9AF6-2906-F6A19C5C8D0B}"/>
          </ac:picMkLst>
        </pc:picChg>
        <pc:picChg chg="add mod">
          <ac:chgData name="ELDHO BIJOY Rahul" userId="6efea912-193b-421e-94af-1997b42391d9" providerId="ADAL" clId="{4EA07DE8-600A-465F-B2D9-0DB55DD262B1}" dt="2023-12-12T06:55:47.329" v="4186" actId="1076"/>
          <ac:picMkLst>
            <pc:docMk/>
            <pc:sldMk cId="2133866535" sldId="286"/>
            <ac:picMk id="10" creationId="{D0B93189-12DF-EFFA-E752-5B896FB31E4E}"/>
          </ac:picMkLst>
        </pc:picChg>
        <pc:picChg chg="del">
          <ac:chgData name="ELDHO BIJOY Rahul" userId="6efea912-193b-421e-94af-1997b42391d9" providerId="ADAL" clId="{4EA07DE8-600A-465F-B2D9-0DB55DD262B1}" dt="2023-12-12T06:51:49.008" v="4173" actId="478"/>
          <ac:picMkLst>
            <pc:docMk/>
            <pc:sldMk cId="2133866535" sldId="286"/>
            <ac:picMk id="12" creationId="{3C601943-0143-54E0-4B10-93318EEFFB86}"/>
          </ac:picMkLst>
        </pc:picChg>
        <pc:picChg chg="add mod">
          <ac:chgData name="ELDHO BIJOY Rahul" userId="6efea912-193b-421e-94af-1997b42391d9" providerId="ADAL" clId="{4EA07DE8-600A-465F-B2D9-0DB55DD262B1}" dt="2023-12-12T06:56:05.424" v="4192" actId="1076"/>
          <ac:picMkLst>
            <pc:docMk/>
            <pc:sldMk cId="2133866535" sldId="286"/>
            <ac:picMk id="13" creationId="{C87E0DA3-2AED-9A10-8483-31D9A30BE9ED}"/>
          </ac:picMkLst>
        </pc:picChg>
        <pc:picChg chg="add mod">
          <ac:chgData name="ELDHO BIJOY Rahul" userId="6efea912-193b-421e-94af-1997b42391d9" providerId="ADAL" clId="{4EA07DE8-600A-465F-B2D9-0DB55DD262B1}" dt="2023-12-12T06:56:35.333" v="4195" actId="1076"/>
          <ac:picMkLst>
            <pc:docMk/>
            <pc:sldMk cId="2133866535" sldId="286"/>
            <ac:picMk id="15" creationId="{39A84D78-B4FE-C321-5C3B-E1B3C83320F9}"/>
          </ac:picMkLst>
        </pc:picChg>
        <pc:picChg chg="del">
          <ac:chgData name="ELDHO BIJOY Rahul" userId="6efea912-193b-421e-94af-1997b42391d9" providerId="ADAL" clId="{4EA07DE8-600A-465F-B2D9-0DB55DD262B1}" dt="2023-12-12T06:51:49.674" v="4174" actId="478"/>
          <ac:picMkLst>
            <pc:docMk/>
            <pc:sldMk cId="2133866535" sldId="286"/>
            <ac:picMk id="16" creationId="{C7064307-2058-BE4D-FB89-6769BE0D3A68}"/>
          </ac:picMkLst>
        </pc:picChg>
        <pc:picChg chg="add mod">
          <ac:chgData name="ELDHO BIJOY Rahul" userId="6efea912-193b-421e-94af-1997b42391d9" providerId="ADAL" clId="{4EA07DE8-600A-465F-B2D9-0DB55DD262B1}" dt="2023-12-12T07:01:49.446" v="4216" actId="1076"/>
          <ac:picMkLst>
            <pc:docMk/>
            <pc:sldMk cId="2133866535" sldId="286"/>
            <ac:picMk id="18" creationId="{F68926ED-CE51-A544-CAFD-B03967606D8E}"/>
          </ac:picMkLst>
        </pc:picChg>
        <pc:picChg chg="del">
          <ac:chgData name="ELDHO BIJOY Rahul" userId="6efea912-193b-421e-94af-1997b42391d9" providerId="ADAL" clId="{4EA07DE8-600A-465F-B2D9-0DB55DD262B1}" dt="2023-12-12T06:51:48.611" v="4172" actId="478"/>
          <ac:picMkLst>
            <pc:docMk/>
            <pc:sldMk cId="2133866535" sldId="286"/>
            <ac:picMk id="20" creationId="{3846BC85-C7DE-7E7C-EDC7-B3EA1E2E9380}"/>
          </ac:picMkLst>
        </pc:picChg>
        <pc:picChg chg="add mod">
          <ac:chgData name="ELDHO BIJOY Rahul" userId="6efea912-193b-421e-94af-1997b42391d9" providerId="ADAL" clId="{4EA07DE8-600A-465F-B2D9-0DB55DD262B1}" dt="2023-12-12T07:02:35.230" v="4221" actId="14100"/>
          <ac:picMkLst>
            <pc:docMk/>
            <pc:sldMk cId="2133866535" sldId="286"/>
            <ac:picMk id="21" creationId="{F9316D6C-9A11-31AE-64D6-10DFAA5BB93E}"/>
          </ac:picMkLst>
        </pc:picChg>
        <pc:picChg chg="add mod">
          <ac:chgData name="ELDHO BIJOY Rahul" userId="6efea912-193b-421e-94af-1997b42391d9" providerId="ADAL" clId="{4EA07DE8-600A-465F-B2D9-0DB55DD262B1}" dt="2023-12-12T07:03:12.134" v="4226" actId="14100"/>
          <ac:picMkLst>
            <pc:docMk/>
            <pc:sldMk cId="2133866535" sldId="286"/>
            <ac:picMk id="23" creationId="{FCAF7A35-86E7-8C40-00CC-AB1491639217}"/>
          </ac:picMkLst>
        </pc:picChg>
        <pc:picChg chg="add mod">
          <ac:chgData name="ELDHO BIJOY Rahul" userId="6efea912-193b-421e-94af-1997b42391d9" providerId="ADAL" clId="{4EA07DE8-600A-465F-B2D9-0DB55DD262B1}" dt="2023-12-12T07:03:15.784" v="4227" actId="14100"/>
          <ac:picMkLst>
            <pc:docMk/>
            <pc:sldMk cId="2133866535" sldId="286"/>
            <ac:picMk id="25" creationId="{DEA3684E-424E-955E-E8DB-6F006D851392}"/>
          </ac:picMkLst>
        </pc:picChg>
      </pc:sldChg>
      <pc:sldChg chg="addSp delSp modSp add mod">
        <pc:chgData name="ELDHO BIJOY Rahul" userId="6efea912-193b-421e-94af-1997b42391d9" providerId="ADAL" clId="{4EA07DE8-600A-465F-B2D9-0DB55DD262B1}" dt="2023-12-12T07:08:53.051" v="4262" actId="1076"/>
        <pc:sldMkLst>
          <pc:docMk/>
          <pc:sldMk cId="2074055829" sldId="287"/>
        </pc:sldMkLst>
        <pc:spChg chg="mod">
          <ac:chgData name="ELDHO BIJOY Rahul" userId="6efea912-193b-421e-94af-1997b42391d9" providerId="ADAL" clId="{4EA07DE8-600A-465F-B2D9-0DB55DD262B1}" dt="2023-12-12T07:04:02.634" v="4231"/>
          <ac:spMkLst>
            <pc:docMk/>
            <pc:sldMk cId="2074055829" sldId="287"/>
            <ac:spMk id="3" creationId="{1BF08B73-9B27-9B7C-1FB3-C7216F41CED3}"/>
          </ac:spMkLst>
        </pc:spChg>
        <pc:spChg chg="mod">
          <ac:chgData name="ELDHO BIJOY Rahul" userId="6efea912-193b-421e-94af-1997b42391d9" providerId="ADAL" clId="{4EA07DE8-600A-465F-B2D9-0DB55DD262B1}" dt="2023-12-12T07:05:28.101" v="4245" actId="1076"/>
          <ac:spMkLst>
            <pc:docMk/>
            <pc:sldMk cId="2074055829" sldId="287"/>
            <ac:spMk id="4" creationId="{67451A3E-0B97-4B1A-1CEF-E80D2A394B03}"/>
          </ac:spMkLst>
        </pc:spChg>
        <pc:spChg chg="del">
          <ac:chgData name="ELDHO BIJOY Rahul" userId="6efea912-193b-421e-94af-1997b42391d9" providerId="ADAL" clId="{4EA07DE8-600A-465F-B2D9-0DB55DD262B1}" dt="2023-12-12T07:04:12.730" v="4239" actId="478"/>
          <ac:spMkLst>
            <pc:docMk/>
            <pc:sldMk cId="2074055829" sldId="287"/>
            <ac:spMk id="7" creationId="{879CA4E7-73B2-65C4-A450-F6FE05FFA483}"/>
          </ac:spMkLst>
        </pc:spChg>
        <pc:spChg chg="del">
          <ac:chgData name="ELDHO BIJOY Rahul" userId="6efea912-193b-421e-94af-1997b42391d9" providerId="ADAL" clId="{4EA07DE8-600A-465F-B2D9-0DB55DD262B1}" dt="2023-12-12T07:04:05.917" v="4232" actId="478"/>
          <ac:spMkLst>
            <pc:docMk/>
            <pc:sldMk cId="2074055829" sldId="287"/>
            <ac:spMk id="9" creationId="{0315E17C-A0CE-9F46-4991-FEF340B519D2}"/>
          </ac:spMkLst>
        </pc:spChg>
        <pc:spChg chg="del">
          <ac:chgData name="ELDHO BIJOY Rahul" userId="6efea912-193b-421e-94af-1997b42391d9" providerId="ADAL" clId="{4EA07DE8-600A-465F-B2D9-0DB55DD262B1}" dt="2023-12-12T07:04:10.691" v="4238" actId="478"/>
          <ac:spMkLst>
            <pc:docMk/>
            <pc:sldMk cId="2074055829" sldId="287"/>
            <ac:spMk id="11" creationId="{2BC0C8EE-8211-6603-87B6-CB9CE0834649}"/>
          </ac:spMkLst>
        </pc:spChg>
        <pc:spChg chg="add mod">
          <ac:chgData name="ELDHO BIJOY Rahul" userId="6efea912-193b-421e-94af-1997b42391d9" providerId="ADAL" clId="{4EA07DE8-600A-465F-B2D9-0DB55DD262B1}" dt="2023-12-12T07:07:56.242" v="4251" actId="1076"/>
          <ac:spMkLst>
            <pc:docMk/>
            <pc:sldMk cId="2074055829" sldId="287"/>
            <ac:spMk id="12" creationId="{4C46B00E-80FF-8F30-F4FE-C4AF571D7FDB}"/>
          </ac:spMkLst>
        </pc:spChg>
        <pc:spChg chg="del">
          <ac:chgData name="ELDHO BIJOY Rahul" userId="6efea912-193b-421e-94af-1997b42391d9" providerId="ADAL" clId="{4EA07DE8-600A-465F-B2D9-0DB55DD262B1}" dt="2023-12-12T07:04:09.359" v="4237" actId="478"/>
          <ac:spMkLst>
            <pc:docMk/>
            <pc:sldMk cId="2074055829" sldId="287"/>
            <ac:spMk id="14" creationId="{84257F2C-5D7F-F5D5-89D1-5E4AB7DE31A7}"/>
          </ac:spMkLst>
        </pc:spChg>
        <pc:spChg chg="add mod">
          <ac:chgData name="ELDHO BIJOY Rahul" userId="6efea912-193b-421e-94af-1997b42391d9" providerId="ADAL" clId="{4EA07DE8-600A-465F-B2D9-0DB55DD262B1}" dt="2023-12-12T07:08:17.660" v="4256" actId="255"/>
          <ac:spMkLst>
            <pc:docMk/>
            <pc:sldMk cId="2074055829" sldId="287"/>
            <ac:spMk id="17" creationId="{542BF84D-3ABB-7DD1-CDB7-1FF7AE208F3C}"/>
          </ac:spMkLst>
        </pc:spChg>
        <pc:spChg chg="add mod">
          <ac:chgData name="ELDHO BIJOY Rahul" userId="6efea912-193b-421e-94af-1997b42391d9" providerId="ADAL" clId="{4EA07DE8-600A-465F-B2D9-0DB55DD262B1}" dt="2023-12-12T07:08:53.051" v="4262" actId="1076"/>
          <ac:spMkLst>
            <pc:docMk/>
            <pc:sldMk cId="2074055829" sldId="287"/>
            <ac:spMk id="20" creationId="{2FEE674F-282F-CA39-94DF-92EAAE37027E}"/>
          </ac:spMkLst>
        </pc:spChg>
        <pc:picChg chg="del">
          <ac:chgData name="ELDHO BIJOY Rahul" userId="6efea912-193b-421e-94af-1997b42391d9" providerId="ADAL" clId="{4EA07DE8-600A-465F-B2D9-0DB55DD262B1}" dt="2023-12-12T07:04:07.993" v="4236" actId="478"/>
          <ac:picMkLst>
            <pc:docMk/>
            <pc:sldMk cId="2074055829" sldId="287"/>
            <ac:picMk id="18" creationId="{F68926ED-CE51-A544-CAFD-B03967606D8E}"/>
          </ac:picMkLst>
        </pc:picChg>
        <pc:picChg chg="del">
          <ac:chgData name="ELDHO BIJOY Rahul" userId="6efea912-193b-421e-94af-1997b42391d9" providerId="ADAL" clId="{4EA07DE8-600A-465F-B2D9-0DB55DD262B1}" dt="2023-12-12T07:04:06.419" v="4233" actId="478"/>
          <ac:picMkLst>
            <pc:docMk/>
            <pc:sldMk cId="2074055829" sldId="287"/>
            <ac:picMk id="21" creationId="{F9316D6C-9A11-31AE-64D6-10DFAA5BB93E}"/>
          </ac:picMkLst>
        </pc:picChg>
        <pc:picChg chg="del">
          <ac:chgData name="ELDHO BIJOY Rahul" userId="6efea912-193b-421e-94af-1997b42391d9" providerId="ADAL" clId="{4EA07DE8-600A-465F-B2D9-0DB55DD262B1}" dt="2023-12-12T07:04:06.817" v="4234" actId="478"/>
          <ac:picMkLst>
            <pc:docMk/>
            <pc:sldMk cId="2074055829" sldId="287"/>
            <ac:picMk id="23" creationId="{FCAF7A35-86E7-8C40-00CC-AB1491639217}"/>
          </ac:picMkLst>
        </pc:picChg>
        <pc:picChg chg="del">
          <ac:chgData name="ELDHO BIJOY Rahul" userId="6efea912-193b-421e-94af-1997b42391d9" providerId="ADAL" clId="{4EA07DE8-600A-465F-B2D9-0DB55DD262B1}" dt="2023-12-12T07:04:07.557" v="4235" actId="478"/>
          <ac:picMkLst>
            <pc:docMk/>
            <pc:sldMk cId="2074055829" sldId="287"/>
            <ac:picMk id="25" creationId="{DEA3684E-424E-955E-E8DB-6F006D851392}"/>
          </ac:picMkLst>
        </pc:picChg>
      </pc:sldChg>
      <pc:sldChg chg="addSp delSp modSp add mod">
        <pc:chgData name="ELDHO BIJOY Rahul" userId="6efea912-193b-421e-94af-1997b42391d9" providerId="ADAL" clId="{4EA07DE8-600A-465F-B2D9-0DB55DD262B1}" dt="2023-12-12T18:01:28.856" v="4418" actId="20577"/>
        <pc:sldMkLst>
          <pc:docMk/>
          <pc:sldMk cId="902622970" sldId="288"/>
        </pc:sldMkLst>
        <pc:spChg chg="mod">
          <ac:chgData name="ELDHO BIJOY Rahul" userId="6efea912-193b-421e-94af-1997b42391d9" providerId="ADAL" clId="{4EA07DE8-600A-465F-B2D9-0DB55DD262B1}" dt="2023-12-12T18:01:28.856" v="4418" actId="20577"/>
          <ac:spMkLst>
            <pc:docMk/>
            <pc:sldMk cId="902622970" sldId="288"/>
            <ac:spMk id="3" creationId="{1BF08B73-9B27-9B7C-1FB3-C7216F41CED3}"/>
          </ac:spMkLst>
        </pc:spChg>
        <pc:spChg chg="mod">
          <ac:chgData name="ELDHO BIJOY Rahul" userId="6efea912-193b-421e-94af-1997b42391d9" providerId="ADAL" clId="{4EA07DE8-600A-465F-B2D9-0DB55DD262B1}" dt="2023-12-12T16:02:55.903" v="4277" actId="1076"/>
          <ac:spMkLst>
            <pc:docMk/>
            <pc:sldMk cId="902622970" sldId="288"/>
            <ac:spMk id="4" creationId="{67451A3E-0B97-4B1A-1CEF-E80D2A394B03}"/>
          </ac:spMkLst>
        </pc:spChg>
        <pc:spChg chg="add mod">
          <ac:chgData name="ELDHO BIJOY Rahul" userId="6efea912-193b-421e-94af-1997b42391d9" providerId="ADAL" clId="{4EA07DE8-600A-465F-B2D9-0DB55DD262B1}" dt="2023-12-12T16:03:32.434" v="4285" actId="113"/>
          <ac:spMkLst>
            <pc:docMk/>
            <pc:sldMk cId="902622970" sldId="288"/>
            <ac:spMk id="7" creationId="{6B6BF082-4404-83FE-3D54-B73ADA00DEC6}"/>
          </ac:spMkLst>
        </pc:spChg>
        <pc:spChg chg="add mod">
          <ac:chgData name="ELDHO BIJOY Rahul" userId="6efea912-193b-421e-94af-1997b42391d9" providerId="ADAL" clId="{4EA07DE8-600A-465F-B2D9-0DB55DD262B1}" dt="2023-12-12T16:14:17.593" v="4289" actId="14100"/>
          <ac:spMkLst>
            <pc:docMk/>
            <pc:sldMk cId="902622970" sldId="288"/>
            <ac:spMk id="9" creationId="{15FF2EDD-8EFA-6D86-505C-F2D4B0977A07}"/>
          </ac:spMkLst>
        </pc:spChg>
        <pc:spChg chg="mod">
          <ac:chgData name="ELDHO BIJOY Rahul" userId="6efea912-193b-421e-94af-1997b42391d9" providerId="ADAL" clId="{4EA07DE8-600A-465F-B2D9-0DB55DD262B1}" dt="2023-12-12T16:15:35.001" v="4299" actId="1076"/>
          <ac:spMkLst>
            <pc:docMk/>
            <pc:sldMk cId="902622970" sldId="288"/>
            <ac:spMk id="12" creationId="{4C46B00E-80FF-8F30-F4FE-C4AF571D7FDB}"/>
          </ac:spMkLst>
        </pc:spChg>
        <pc:spChg chg="add del mod">
          <ac:chgData name="ELDHO BIJOY Rahul" userId="6efea912-193b-421e-94af-1997b42391d9" providerId="ADAL" clId="{4EA07DE8-600A-465F-B2D9-0DB55DD262B1}" dt="2023-12-12T16:15:36.814" v="4300"/>
          <ac:spMkLst>
            <pc:docMk/>
            <pc:sldMk cId="902622970" sldId="288"/>
            <ac:spMk id="16" creationId="{F0B32BC9-235D-538D-1B4F-C08C24C28BBC}"/>
          </ac:spMkLst>
        </pc:spChg>
        <pc:spChg chg="mod">
          <ac:chgData name="ELDHO BIJOY Rahul" userId="6efea912-193b-421e-94af-1997b42391d9" providerId="ADAL" clId="{4EA07DE8-600A-465F-B2D9-0DB55DD262B1}" dt="2023-12-12T16:02:55.903" v="4277" actId="1076"/>
          <ac:spMkLst>
            <pc:docMk/>
            <pc:sldMk cId="902622970" sldId="288"/>
            <ac:spMk id="17" creationId="{542BF84D-3ABB-7DD1-CDB7-1FF7AE208F3C}"/>
          </ac:spMkLst>
        </pc:spChg>
        <pc:spChg chg="add del mod">
          <ac:chgData name="ELDHO BIJOY Rahul" userId="6efea912-193b-421e-94af-1997b42391d9" providerId="ADAL" clId="{4EA07DE8-600A-465F-B2D9-0DB55DD262B1}" dt="2023-12-12T16:15:49.748" v="4302"/>
          <ac:spMkLst>
            <pc:docMk/>
            <pc:sldMk cId="902622970" sldId="288"/>
            <ac:spMk id="19" creationId="{F075C1AB-9BA4-0C36-C64E-03C98AD95A51}"/>
          </ac:spMkLst>
        </pc:spChg>
        <pc:spChg chg="del">
          <ac:chgData name="ELDHO BIJOY Rahul" userId="6efea912-193b-421e-94af-1997b42391d9" providerId="ADAL" clId="{4EA07DE8-600A-465F-B2D9-0DB55DD262B1}" dt="2023-12-12T16:02:05.787" v="4272" actId="478"/>
          <ac:spMkLst>
            <pc:docMk/>
            <pc:sldMk cId="902622970" sldId="288"/>
            <ac:spMk id="20" creationId="{2FEE674F-282F-CA39-94DF-92EAAE37027E}"/>
          </ac:spMkLst>
        </pc:spChg>
        <pc:spChg chg="add mod">
          <ac:chgData name="ELDHO BIJOY Rahul" userId="6efea912-193b-421e-94af-1997b42391d9" providerId="ADAL" clId="{4EA07DE8-600A-465F-B2D9-0DB55DD262B1}" dt="2023-12-12T16:16:42.169" v="4305"/>
          <ac:spMkLst>
            <pc:docMk/>
            <pc:sldMk cId="902622970" sldId="288"/>
            <ac:spMk id="22" creationId="{278C5DC5-3EED-23FD-B52F-9853B33DD5A6}"/>
          </ac:spMkLst>
        </pc:spChg>
        <pc:spChg chg="add mod">
          <ac:chgData name="ELDHO BIJOY Rahul" userId="6efea912-193b-421e-94af-1997b42391d9" providerId="ADAL" clId="{4EA07DE8-600A-465F-B2D9-0DB55DD262B1}" dt="2023-12-12T16:17:17.369" v="4308"/>
          <ac:spMkLst>
            <pc:docMk/>
            <pc:sldMk cId="902622970" sldId="288"/>
            <ac:spMk id="24" creationId="{D5BBEA35-1A55-95E6-C04E-7BD41806518D}"/>
          </ac:spMkLst>
        </pc:spChg>
        <pc:spChg chg="add mod">
          <ac:chgData name="ELDHO BIJOY Rahul" userId="6efea912-193b-421e-94af-1997b42391d9" providerId="ADAL" clId="{4EA07DE8-600A-465F-B2D9-0DB55DD262B1}" dt="2023-12-12T16:18:07.076" v="4329" actId="20577"/>
          <ac:spMkLst>
            <pc:docMk/>
            <pc:sldMk cId="902622970" sldId="288"/>
            <ac:spMk id="26" creationId="{BA4C9B9F-BA0B-5C01-E47D-BFC30E462EBB}"/>
          </ac:spMkLst>
        </pc:spChg>
        <pc:picChg chg="mod">
          <ac:chgData name="ELDHO BIJOY Rahul" userId="6efea912-193b-421e-94af-1997b42391d9" providerId="ADAL" clId="{4EA07DE8-600A-465F-B2D9-0DB55DD262B1}" dt="2023-12-12T16:02:55.903" v="4277" actId="1076"/>
          <ac:picMkLst>
            <pc:docMk/>
            <pc:sldMk cId="902622970" sldId="288"/>
            <ac:picMk id="8" creationId="{E35462F9-2359-9AF6-2906-F6A19C5C8D0B}"/>
          </ac:picMkLst>
        </pc:picChg>
        <pc:picChg chg="mod">
          <ac:chgData name="ELDHO BIJOY Rahul" userId="6efea912-193b-421e-94af-1997b42391d9" providerId="ADAL" clId="{4EA07DE8-600A-465F-B2D9-0DB55DD262B1}" dt="2023-12-12T16:02:55.903" v="4277" actId="1076"/>
          <ac:picMkLst>
            <pc:docMk/>
            <pc:sldMk cId="902622970" sldId="288"/>
            <ac:picMk id="10" creationId="{D0B93189-12DF-EFFA-E752-5B896FB31E4E}"/>
          </ac:picMkLst>
        </pc:picChg>
        <pc:picChg chg="mod">
          <ac:chgData name="ELDHO BIJOY Rahul" userId="6efea912-193b-421e-94af-1997b42391d9" providerId="ADAL" clId="{4EA07DE8-600A-465F-B2D9-0DB55DD262B1}" dt="2023-12-12T16:02:55.903" v="4277" actId="1076"/>
          <ac:picMkLst>
            <pc:docMk/>
            <pc:sldMk cId="902622970" sldId="288"/>
            <ac:picMk id="13" creationId="{C87E0DA3-2AED-9A10-8483-31D9A30BE9ED}"/>
          </ac:picMkLst>
        </pc:picChg>
        <pc:picChg chg="add mod">
          <ac:chgData name="ELDHO BIJOY Rahul" userId="6efea912-193b-421e-94af-1997b42391d9" providerId="ADAL" clId="{4EA07DE8-600A-465F-B2D9-0DB55DD262B1}" dt="2023-12-12T16:14:44.519" v="4296" actId="1076"/>
          <ac:picMkLst>
            <pc:docMk/>
            <pc:sldMk cId="902622970" sldId="288"/>
            <ac:picMk id="14" creationId="{6BC06271-9A37-EA13-941F-52C3039CD98E}"/>
          </ac:picMkLst>
        </pc:picChg>
        <pc:picChg chg="del">
          <ac:chgData name="ELDHO BIJOY Rahul" userId="6efea912-193b-421e-94af-1997b42391d9" providerId="ADAL" clId="{4EA07DE8-600A-465F-B2D9-0DB55DD262B1}" dt="2023-12-12T16:02:08.625" v="4273" actId="478"/>
          <ac:picMkLst>
            <pc:docMk/>
            <pc:sldMk cId="902622970" sldId="288"/>
            <ac:picMk id="15" creationId="{39A84D78-B4FE-C321-5C3B-E1B3C83320F9}"/>
          </ac:picMkLst>
        </pc:picChg>
        <pc:picChg chg="add del mod">
          <ac:chgData name="ELDHO BIJOY Rahul" userId="6efea912-193b-421e-94af-1997b42391d9" providerId="ADAL" clId="{4EA07DE8-600A-465F-B2D9-0DB55DD262B1}" dt="2023-12-12T16:15:36.814" v="4300"/>
          <ac:picMkLst>
            <pc:docMk/>
            <pc:sldMk cId="902622970" sldId="288"/>
            <ac:picMk id="18" creationId="{FA0C3244-B9D1-94DB-04EB-DE6B0B832140}"/>
          </ac:picMkLst>
        </pc:picChg>
        <pc:picChg chg="add del mod">
          <ac:chgData name="ELDHO BIJOY Rahul" userId="6efea912-193b-421e-94af-1997b42391d9" providerId="ADAL" clId="{4EA07DE8-600A-465F-B2D9-0DB55DD262B1}" dt="2023-12-12T16:15:49.748" v="4302"/>
          <ac:picMkLst>
            <pc:docMk/>
            <pc:sldMk cId="902622970" sldId="288"/>
            <ac:picMk id="21" creationId="{B818AAA5-1831-638F-D98C-BF38C1E6BED1}"/>
          </ac:picMkLst>
        </pc:picChg>
        <pc:picChg chg="add mod">
          <ac:chgData name="ELDHO BIJOY Rahul" userId="6efea912-193b-421e-94af-1997b42391d9" providerId="ADAL" clId="{4EA07DE8-600A-465F-B2D9-0DB55DD262B1}" dt="2023-12-12T16:16:00.983" v="4304" actId="1076"/>
          <ac:picMkLst>
            <pc:docMk/>
            <pc:sldMk cId="902622970" sldId="288"/>
            <ac:picMk id="23" creationId="{AA896D22-C2CF-5B46-359F-EDA85093E6CA}"/>
          </ac:picMkLst>
        </pc:picChg>
        <pc:picChg chg="add mod">
          <ac:chgData name="ELDHO BIJOY Rahul" userId="6efea912-193b-421e-94af-1997b42391d9" providerId="ADAL" clId="{4EA07DE8-600A-465F-B2D9-0DB55DD262B1}" dt="2023-12-12T16:16:53.053" v="4307" actId="1076"/>
          <ac:picMkLst>
            <pc:docMk/>
            <pc:sldMk cId="902622970" sldId="288"/>
            <ac:picMk id="25" creationId="{65FE54E1-F463-ECBF-917F-8060A31996A0}"/>
          </ac:picMkLst>
        </pc:picChg>
        <pc:picChg chg="add mod">
          <ac:chgData name="ELDHO BIJOY Rahul" userId="6efea912-193b-421e-94af-1997b42391d9" providerId="ADAL" clId="{4EA07DE8-600A-465F-B2D9-0DB55DD262B1}" dt="2023-12-12T16:17:25.598" v="4310" actId="1076"/>
          <ac:picMkLst>
            <pc:docMk/>
            <pc:sldMk cId="902622970" sldId="288"/>
            <ac:picMk id="27" creationId="{00814C01-CF50-7DCA-D2C9-FB4C0EB4FC8A}"/>
          </ac:picMkLst>
        </pc:picChg>
        <pc:picChg chg="add mod">
          <ac:chgData name="ELDHO BIJOY Rahul" userId="6efea912-193b-421e-94af-1997b42391d9" providerId="ADAL" clId="{4EA07DE8-600A-465F-B2D9-0DB55DD262B1}" dt="2023-12-12T16:18:53.862" v="4338" actId="1076"/>
          <ac:picMkLst>
            <pc:docMk/>
            <pc:sldMk cId="902622970" sldId="288"/>
            <ac:picMk id="29" creationId="{DD6708AD-2D51-2A44-6A92-BAE45778B3CC}"/>
          </ac:picMkLst>
        </pc:picChg>
      </pc:sldChg>
      <pc:sldChg chg="addSp delSp modSp add mod">
        <pc:chgData name="ELDHO BIJOY Rahul" userId="6efea912-193b-421e-94af-1997b42391d9" providerId="ADAL" clId="{4EA07DE8-600A-465F-B2D9-0DB55DD262B1}" dt="2023-12-12T18:00:44.222" v="4412" actId="1076"/>
        <pc:sldMkLst>
          <pc:docMk/>
          <pc:sldMk cId="375091527" sldId="289"/>
        </pc:sldMkLst>
        <pc:spChg chg="mod">
          <ac:chgData name="ELDHO BIJOY Rahul" userId="6efea912-193b-421e-94af-1997b42391d9" providerId="ADAL" clId="{4EA07DE8-600A-465F-B2D9-0DB55DD262B1}" dt="2023-12-12T17:52:17.539" v="4349"/>
          <ac:spMkLst>
            <pc:docMk/>
            <pc:sldMk cId="375091527" sldId="289"/>
            <ac:spMk id="4" creationId="{67451A3E-0B97-4B1A-1CEF-E80D2A394B03}"/>
          </ac:spMkLst>
        </pc:spChg>
        <pc:spChg chg="mod">
          <ac:chgData name="ELDHO BIJOY Rahul" userId="6efea912-193b-421e-94af-1997b42391d9" providerId="ADAL" clId="{4EA07DE8-600A-465F-B2D9-0DB55DD262B1}" dt="2023-12-12T17:50:48.117" v="4340"/>
          <ac:spMkLst>
            <pc:docMk/>
            <pc:sldMk cId="375091527" sldId="289"/>
            <ac:spMk id="7" creationId="{6B6BF082-4404-83FE-3D54-B73ADA00DEC6}"/>
          </ac:spMkLst>
        </pc:spChg>
        <pc:spChg chg="del mod">
          <ac:chgData name="ELDHO BIJOY Rahul" userId="6efea912-193b-421e-94af-1997b42391d9" providerId="ADAL" clId="{4EA07DE8-600A-465F-B2D9-0DB55DD262B1}" dt="2023-12-12T17:56:16.364" v="4356" actId="478"/>
          <ac:spMkLst>
            <pc:docMk/>
            <pc:sldMk cId="375091527" sldId="289"/>
            <ac:spMk id="9" creationId="{15FF2EDD-8EFA-6D86-505C-F2D4B0977A07}"/>
          </ac:spMkLst>
        </pc:spChg>
        <pc:spChg chg="mod">
          <ac:chgData name="ELDHO BIJOY Rahul" userId="6efea912-193b-421e-94af-1997b42391d9" providerId="ADAL" clId="{4EA07DE8-600A-465F-B2D9-0DB55DD262B1}" dt="2023-12-12T17:52:35.069" v="4350"/>
          <ac:spMkLst>
            <pc:docMk/>
            <pc:sldMk cId="375091527" sldId="289"/>
            <ac:spMk id="12" creationId="{4C46B00E-80FF-8F30-F4FE-C4AF571D7FDB}"/>
          </ac:spMkLst>
        </pc:spChg>
        <pc:spChg chg="add del mod">
          <ac:chgData name="ELDHO BIJOY Rahul" userId="6efea912-193b-421e-94af-1997b42391d9" providerId="ADAL" clId="{4EA07DE8-600A-465F-B2D9-0DB55DD262B1}" dt="2023-12-12T17:57:31.572" v="4358"/>
          <ac:spMkLst>
            <pc:docMk/>
            <pc:sldMk cId="375091527" sldId="289"/>
            <ac:spMk id="15" creationId="{3D9EB47B-1CFB-8A27-5632-2845C96EDC05}"/>
          </ac:spMkLst>
        </pc:spChg>
        <pc:spChg chg="add mod">
          <ac:chgData name="ELDHO BIJOY Rahul" userId="6efea912-193b-421e-94af-1997b42391d9" providerId="ADAL" clId="{4EA07DE8-600A-465F-B2D9-0DB55DD262B1}" dt="2023-12-12T18:00:06.737" v="4404" actId="20577"/>
          <ac:spMkLst>
            <pc:docMk/>
            <pc:sldMk cId="375091527" sldId="289"/>
            <ac:spMk id="16" creationId="{D34A5693-AD13-DC9D-1624-292BE7201FB6}"/>
          </ac:spMkLst>
        </pc:spChg>
        <pc:spChg chg="del mod">
          <ac:chgData name="ELDHO BIJOY Rahul" userId="6efea912-193b-421e-94af-1997b42391d9" providerId="ADAL" clId="{4EA07DE8-600A-465F-B2D9-0DB55DD262B1}" dt="2023-12-12T17:52:43.315" v="4353" actId="478"/>
          <ac:spMkLst>
            <pc:docMk/>
            <pc:sldMk cId="375091527" sldId="289"/>
            <ac:spMk id="17" creationId="{542BF84D-3ABB-7DD1-CDB7-1FF7AE208F3C}"/>
          </ac:spMkLst>
        </pc:spChg>
        <pc:spChg chg="mod">
          <ac:chgData name="ELDHO BIJOY Rahul" userId="6efea912-193b-421e-94af-1997b42391d9" providerId="ADAL" clId="{4EA07DE8-600A-465F-B2D9-0DB55DD262B1}" dt="2023-12-12T17:59:06.152" v="4368"/>
          <ac:spMkLst>
            <pc:docMk/>
            <pc:sldMk cId="375091527" sldId="289"/>
            <ac:spMk id="22" creationId="{278C5DC5-3EED-23FD-B52F-9853B33DD5A6}"/>
          </ac:spMkLst>
        </pc:spChg>
        <pc:spChg chg="mod">
          <ac:chgData name="ELDHO BIJOY Rahul" userId="6efea912-193b-421e-94af-1997b42391d9" providerId="ADAL" clId="{4EA07DE8-600A-465F-B2D9-0DB55DD262B1}" dt="2023-12-12T18:00:31.842" v="4407"/>
          <ac:spMkLst>
            <pc:docMk/>
            <pc:sldMk cId="375091527" sldId="289"/>
            <ac:spMk id="24" creationId="{D5BBEA35-1A55-95E6-C04E-7BD41806518D}"/>
          </ac:spMkLst>
        </pc:spChg>
        <pc:spChg chg="del">
          <ac:chgData name="ELDHO BIJOY Rahul" userId="6efea912-193b-421e-94af-1997b42391d9" providerId="ADAL" clId="{4EA07DE8-600A-465F-B2D9-0DB55DD262B1}" dt="2023-12-12T18:00:20.996" v="4405" actId="478"/>
          <ac:spMkLst>
            <pc:docMk/>
            <pc:sldMk cId="375091527" sldId="289"/>
            <ac:spMk id="26" creationId="{BA4C9B9F-BA0B-5C01-E47D-BFC30E462EBB}"/>
          </ac:spMkLst>
        </pc:spChg>
        <pc:picChg chg="add mod">
          <ac:chgData name="ELDHO BIJOY Rahul" userId="6efea912-193b-421e-94af-1997b42391d9" providerId="ADAL" clId="{4EA07DE8-600A-465F-B2D9-0DB55DD262B1}" dt="2023-12-12T17:52:13.764" v="4348" actId="1076"/>
          <ac:picMkLst>
            <pc:docMk/>
            <pc:sldMk cId="375091527" sldId="289"/>
            <ac:picMk id="11" creationId="{B1828644-84FE-4EA5-6A1E-CBC95347A766}"/>
          </ac:picMkLst>
        </pc:picChg>
        <pc:picChg chg="del">
          <ac:chgData name="ELDHO BIJOY Rahul" userId="6efea912-193b-421e-94af-1997b42391d9" providerId="ADAL" clId="{4EA07DE8-600A-465F-B2D9-0DB55DD262B1}" dt="2023-12-12T17:52:39.594" v="4351" actId="478"/>
          <ac:picMkLst>
            <pc:docMk/>
            <pc:sldMk cId="375091527" sldId="289"/>
            <ac:picMk id="13" creationId="{C87E0DA3-2AED-9A10-8483-31D9A30BE9ED}"/>
          </ac:picMkLst>
        </pc:picChg>
        <pc:picChg chg="del">
          <ac:chgData name="ELDHO BIJOY Rahul" userId="6efea912-193b-421e-94af-1997b42391d9" providerId="ADAL" clId="{4EA07DE8-600A-465F-B2D9-0DB55DD262B1}" dt="2023-12-12T17:51:35.132" v="4341" actId="478"/>
          <ac:picMkLst>
            <pc:docMk/>
            <pc:sldMk cId="375091527" sldId="289"/>
            <ac:picMk id="14" creationId="{6BC06271-9A37-EA13-941F-52C3039CD98E}"/>
          </ac:picMkLst>
        </pc:picChg>
        <pc:picChg chg="add del mod">
          <ac:chgData name="ELDHO BIJOY Rahul" userId="6efea912-193b-421e-94af-1997b42391d9" providerId="ADAL" clId="{4EA07DE8-600A-465F-B2D9-0DB55DD262B1}" dt="2023-12-12T17:59:09.174" v="4369" actId="478"/>
          <ac:picMkLst>
            <pc:docMk/>
            <pc:sldMk cId="375091527" sldId="289"/>
            <ac:picMk id="19" creationId="{1BF13B1E-2438-81DE-EC84-29AFAE21A96F}"/>
          </ac:picMkLst>
        </pc:picChg>
        <pc:picChg chg="add mod">
          <ac:chgData name="ELDHO BIJOY Rahul" userId="6efea912-193b-421e-94af-1997b42391d9" providerId="ADAL" clId="{4EA07DE8-600A-465F-B2D9-0DB55DD262B1}" dt="2023-12-12T18:00:44.222" v="4412" actId="1076"/>
          <ac:picMkLst>
            <pc:docMk/>
            <pc:sldMk cId="375091527" sldId="289"/>
            <ac:picMk id="21" creationId="{51DF8FC6-48ED-FD31-D029-C1AB351BAF69}"/>
          </ac:picMkLst>
        </pc:picChg>
        <pc:picChg chg="del">
          <ac:chgData name="ELDHO BIJOY Rahul" userId="6efea912-193b-421e-94af-1997b42391d9" providerId="ADAL" clId="{4EA07DE8-600A-465F-B2D9-0DB55DD262B1}" dt="2023-12-12T18:00:22.418" v="4406" actId="478"/>
          <ac:picMkLst>
            <pc:docMk/>
            <pc:sldMk cId="375091527" sldId="289"/>
            <ac:picMk id="27" creationId="{00814C01-CF50-7DCA-D2C9-FB4C0EB4FC8A}"/>
          </ac:picMkLst>
        </pc:picChg>
        <pc:picChg chg="del">
          <ac:chgData name="ELDHO BIJOY Rahul" userId="6efea912-193b-421e-94af-1997b42391d9" providerId="ADAL" clId="{4EA07DE8-600A-465F-B2D9-0DB55DD262B1}" dt="2023-12-12T17:52:49.909" v="4354" actId="478"/>
          <ac:picMkLst>
            <pc:docMk/>
            <pc:sldMk cId="375091527" sldId="289"/>
            <ac:picMk id="29" creationId="{DD6708AD-2D51-2A44-6A92-BAE45778B3CC}"/>
          </ac:picMkLst>
        </pc:picChg>
      </pc:sldChg>
      <pc:sldChg chg="addSp delSp modSp add mod">
        <pc:chgData name="ELDHO BIJOY Rahul" userId="6efea912-193b-421e-94af-1997b42391d9" providerId="ADAL" clId="{4EA07DE8-600A-465F-B2D9-0DB55DD262B1}" dt="2023-12-12T18:08:01.452" v="4450"/>
        <pc:sldMkLst>
          <pc:docMk/>
          <pc:sldMk cId="1840364887" sldId="290"/>
        </pc:sldMkLst>
        <pc:spChg chg="mod">
          <ac:chgData name="ELDHO BIJOY Rahul" userId="6efea912-193b-421e-94af-1997b42391d9" providerId="ADAL" clId="{4EA07DE8-600A-465F-B2D9-0DB55DD262B1}" dt="2023-12-12T18:01:20.411" v="4416"/>
          <ac:spMkLst>
            <pc:docMk/>
            <pc:sldMk cId="1840364887" sldId="290"/>
            <ac:spMk id="3" creationId="{1BF08B73-9B27-9B7C-1FB3-C7216F41CED3}"/>
          </ac:spMkLst>
        </pc:spChg>
        <pc:spChg chg="mod">
          <ac:chgData name="ELDHO BIJOY Rahul" userId="6efea912-193b-421e-94af-1997b42391d9" providerId="ADAL" clId="{4EA07DE8-600A-465F-B2D9-0DB55DD262B1}" dt="2023-12-12T18:03:44.327" v="4428"/>
          <ac:spMkLst>
            <pc:docMk/>
            <pc:sldMk cId="1840364887" sldId="290"/>
            <ac:spMk id="4" creationId="{67451A3E-0B97-4B1A-1CEF-E80D2A394B03}"/>
          </ac:spMkLst>
        </pc:spChg>
        <pc:spChg chg="mod">
          <ac:chgData name="ELDHO BIJOY Rahul" userId="6efea912-193b-421e-94af-1997b42391d9" providerId="ADAL" clId="{4EA07DE8-600A-465F-B2D9-0DB55DD262B1}" dt="2023-12-12T18:01:47.941" v="4419"/>
          <ac:spMkLst>
            <pc:docMk/>
            <pc:sldMk cId="1840364887" sldId="290"/>
            <ac:spMk id="7" creationId="{6B6BF082-4404-83FE-3D54-B73ADA00DEC6}"/>
          </ac:spMkLst>
        </pc:spChg>
        <pc:spChg chg="mod">
          <ac:chgData name="ELDHO BIJOY Rahul" userId="6efea912-193b-421e-94af-1997b42391d9" providerId="ADAL" clId="{4EA07DE8-600A-465F-B2D9-0DB55DD262B1}" dt="2023-12-12T18:03:55.212" v="4429"/>
          <ac:spMkLst>
            <pc:docMk/>
            <pc:sldMk cId="1840364887" sldId="290"/>
            <ac:spMk id="12" creationId="{4C46B00E-80FF-8F30-F4FE-C4AF571D7FDB}"/>
          </ac:spMkLst>
        </pc:spChg>
        <pc:spChg chg="mod">
          <ac:chgData name="ELDHO BIJOY Rahul" userId="6efea912-193b-421e-94af-1997b42391d9" providerId="ADAL" clId="{4EA07DE8-600A-465F-B2D9-0DB55DD262B1}" dt="2023-12-12T18:04:10.043" v="4430"/>
          <ac:spMkLst>
            <pc:docMk/>
            <pc:sldMk cId="1840364887" sldId="290"/>
            <ac:spMk id="16" creationId="{D34A5693-AD13-DC9D-1624-292BE7201FB6}"/>
          </ac:spMkLst>
        </pc:spChg>
        <pc:spChg chg="mod">
          <ac:chgData name="ELDHO BIJOY Rahul" userId="6efea912-193b-421e-94af-1997b42391d9" providerId="ADAL" clId="{4EA07DE8-600A-465F-B2D9-0DB55DD262B1}" dt="2023-12-12T18:07:53.191" v="4449" actId="20577"/>
          <ac:spMkLst>
            <pc:docMk/>
            <pc:sldMk cId="1840364887" sldId="290"/>
            <ac:spMk id="22" creationId="{278C5DC5-3EED-23FD-B52F-9853B33DD5A6}"/>
          </ac:spMkLst>
        </pc:spChg>
        <pc:spChg chg="mod">
          <ac:chgData name="ELDHO BIJOY Rahul" userId="6efea912-193b-421e-94af-1997b42391d9" providerId="ADAL" clId="{4EA07DE8-600A-465F-B2D9-0DB55DD262B1}" dt="2023-12-12T18:08:01.452" v="4450"/>
          <ac:spMkLst>
            <pc:docMk/>
            <pc:sldMk cId="1840364887" sldId="290"/>
            <ac:spMk id="24" creationId="{D5BBEA35-1A55-95E6-C04E-7BD41806518D}"/>
          </ac:spMkLst>
        </pc:spChg>
        <pc:picChg chg="add mod">
          <ac:chgData name="ELDHO BIJOY Rahul" userId="6efea912-193b-421e-94af-1997b42391d9" providerId="ADAL" clId="{4EA07DE8-600A-465F-B2D9-0DB55DD262B1}" dt="2023-12-12T18:02:45.599" v="4427" actId="1076"/>
          <ac:picMkLst>
            <pc:docMk/>
            <pc:sldMk cId="1840364887" sldId="290"/>
            <ac:picMk id="9" creationId="{93E96337-7E46-125F-CBA7-475FCE5AE5B8}"/>
          </ac:picMkLst>
        </pc:picChg>
        <pc:picChg chg="del">
          <ac:chgData name="ELDHO BIJOY Rahul" userId="6efea912-193b-421e-94af-1997b42391d9" providerId="ADAL" clId="{4EA07DE8-600A-465F-B2D9-0DB55DD262B1}" dt="2023-12-12T18:02:21.105" v="4420" actId="478"/>
          <ac:picMkLst>
            <pc:docMk/>
            <pc:sldMk cId="1840364887" sldId="290"/>
            <ac:picMk id="11" creationId="{B1828644-84FE-4EA5-6A1E-CBC95347A766}"/>
          </ac:picMkLst>
        </pc:picChg>
        <pc:picChg chg="add mod">
          <ac:chgData name="ELDHO BIJOY Rahul" userId="6efea912-193b-421e-94af-1997b42391d9" providerId="ADAL" clId="{4EA07DE8-600A-465F-B2D9-0DB55DD262B1}" dt="2023-12-12T18:04:55.025" v="4436" actId="1076"/>
          <ac:picMkLst>
            <pc:docMk/>
            <pc:sldMk cId="1840364887" sldId="290"/>
            <ac:picMk id="14" creationId="{CA2FCFE5-BE42-223E-2D74-78A4DBA1DAC6}"/>
          </ac:picMkLst>
        </pc:picChg>
        <pc:picChg chg="del">
          <ac:chgData name="ELDHO BIJOY Rahul" userId="6efea912-193b-421e-94af-1997b42391d9" providerId="ADAL" clId="{4EA07DE8-600A-465F-B2D9-0DB55DD262B1}" dt="2023-12-12T18:04:12.185" v="4431" actId="478"/>
          <ac:picMkLst>
            <pc:docMk/>
            <pc:sldMk cId="1840364887" sldId="290"/>
            <ac:picMk id="21" creationId="{51DF8FC6-48ED-FD31-D029-C1AB351BAF69}"/>
          </ac:picMkLst>
        </pc:picChg>
        <pc:picChg chg="mod">
          <ac:chgData name="ELDHO BIJOY Rahul" userId="6efea912-193b-421e-94af-1997b42391d9" providerId="ADAL" clId="{4EA07DE8-600A-465F-B2D9-0DB55DD262B1}" dt="2023-12-12T18:05:04.119" v="4437" actId="1076"/>
          <ac:picMkLst>
            <pc:docMk/>
            <pc:sldMk cId="1840364887" sldId="290"/>
            <ac:picMk id="23" creationId="{AA896D22-C2CF-5B46-359F-EDA85093E6CA}"/>
          </ac:picMkLst>
        </pc:picChg>
        <pc:picChg chg="mod">
          <ac:chgData name="ELDHO BIJOY Rahul" userId="6efea912-193b-421e-94af-1997b42391d9" providerId="ADAL" clId="{4EA07DE8-600A-465F-B2D9-0DB55DD262B1}" dt="2023-12-12T18:05:08.659" v="4438" actId="1076"/>
          <ac:picMkLst>
            <pc:docMk/>
            <pc:sldMk cId="1840364887" sldId="290"/>
            <ac:picMk id="25" creationId="{65FE54E1-F463-ECBF-917F-8060A31996A0}"/>
          </ac:picMkLst>
        </pc:picChg>
      </pc:sldChg>
      <pc:sldChg chg="addSp delSp modSp add del mod">
        <pc:chgData name="ELDHO BIJOY Rahul" userId="6efea912-193b-421e-94af-1997b42391d9" providerId="ADAL" clId="{4EA07DE8-600A-465F-B2D9-0DB55DD262B1}" dt="2023-12-13T04:39:29.456" v="4651" actId="47"/>
        <pc:sldMkLst>
          <pc:docMk/>
          <pc:sldMk cId="2727292538" sldId="291"/>
        </pc:sldMkLst>
        <pc:spChg chg="mod">
          <ac:chgData name="ELDHO BIJOY Rahul" userId="6efea912-193b-421e-94af-1997b42391d9" providerId="ADAL" clId="{4EA07DE8-600A-465F-B2D9-0DB55DD262B1}" dt="2023-12-12T18:10:18.311" v="4462"/>
          <ac:spMkLst>
            <pc:docMk/>
            <pc:sldMk cId="2727292538" sldId="291"/>
            <ac:spMk id="4" creationId="{67451A3E-0B97-4B1A-1CEF-E80D2A394B03}"/>
          </ac:spMkLst>
        </pc:spChg>
        <pc:spChg chg="mod">
          <ac:chgData name="ELDHO BIJOY Rahul" userId="6efea912-193b-421e-94af-1997b42391d9" providerId="ADAL" clId="{4EA07DE8-600A-465F-B2D9-0DB55DD262B1}" dt="2023-12-12T18:08:31.525" v="4454" actId="14100"/>
          <ac:spMkLst>
            <pc:docMk/>
            <pc:sldMk cId="2727292538" sldId="291"/>
            <ac:spMk id="7" creationId="{6B6BF082-4404-83FE-3D54-B73ADA00DEC6}"/>
          </ac:spMkLst>
        </pc:spChg>
        <pc:spChg chg="mod">
          <ac:chgData name="ELDHO BIJOY Rahul" userId="6efea912-193b-421e-94af-1997b42391d9" providerId="ADAL" clId="{4EA07DE8-600A-465F-B2D9-0DB55DD262B1}" dt="2023-12-12T18:10:38.206" v="4463"/>
          <ac:spMkLst>
            <pc:docMk/>
            <pc:sldMk cId="2727292538" sldId="291"/>
            <ac:spMk id="12" creationId="{4C46B00E-80FF-8F30-F4FE-C4AF571D7FDB}"/>
          </ac:spMkLst>
        </pc:spChg>
        <pc:picChg chg="del">
          <ac:chgData name="ELDHO BIJOY Rahul" userId="6efea912-193b-421e-94af-1997b42391d9" providerId="ADAL" clId="{4EA07DE8-600A-465F-B2D9-0DB55DD262B1}" dt="2023-12-12T18:08:28.628" v="4453" actId="478"/>
          <ac:picMkLst>
            <pc:docMk/>
            <pc:sldMk cId="2727292538" sldId="291"/>
            <ac:picMk id="9" creationId="{93E96337-7E46-125F-CBA7-475FCE5AE5B8}"/>
          </ac:picMkLst>
        </pc:picChg>
        <pc:picChg chg="add mod">
          <ac:chgData name="ELDHO BIJOY Rahul" userId="6efea912-193b-421e-94af-1997b42391d9" providerId="ADAL" clId="{4EA07DE8-600A-465F-B2D9-0DB55DD262B1}" dt="2023-12-12T18:10:05.276" v="4461" actId="1076"/>
          <ac:picMkLst>
            <pc:docMk/>
            <pc:sldMk cId="2727292538" sldId="291"/>
            <ac:picMk id="11" creationId="{49A2E5C5-145E-9BDB-CC3E-BA3AFDA153FB}"/>
          </ac:picMkLst>
        </pc:picChg>
      </pc:sldChg>
      <pc:sldChg chg="addSp delSp modSp add mod">
        <pc:chgData name="ELDHO BIJOY Rahul" userId="6efea912-193b-421e-94af-1997b42391d9" providerId="ADAL" clId="{4EA07DE8-600A-465F-B2D9-0DB55DD262B1}" dt="2023-12-12T18:16:05.192" v="4492"/>
        <pc:sldMkLst>
          <pc:docMk/>
          <pc:sldMk cId="567058220" sldId="292"/>
        </pc:sldMkLst>
        <pc:spChg chg="mod">
          <ac:chgData name="ELDHO BIJOY Rahul" userId="6efea912-193b-421e-94af-1997b42391d9" providerId="ADAL" clId="{4EA07DE8-600A-465F-B2D9-0DB55DD262B1}" dt="2023-12-12T18:13:17.865" v="4467"/>
          <ac:spMkLst>
            <pc:docMk/>
            <pc:sldMk cId="567058220" sldId="292"/>
            <ac:spMk id="4" creationId="{67451A3E-0B97-4B1A-1CEF-E80D2A394B03}"/>
          </ac:spMkLst>
        </pc:spChg>
        <pc:spChg chg="mod">
          <ac:chgData name="ELDHO BIJOY Rahul" userId="6efea912-193b-421e-94af-1997b42391d9" providerId="ADAL" clId="{4EA07DE8-600A-465F-B2D9-0DB55DD262B1}" dt="2023-12-12T18:12:00.806" v="4465"/>
          <ac:spMkLst>
            <pc:docMk/>
            <pc:sldMk cId="567058220" sldId="292"/>
            <ac:spMk id="7" creationId="{6B6BF082-4404-83FE-3D54-B73ADA00DEC6}"/>
          </ac:spMkLst>
        </pc:spChg>
        <pc:spChg chg="mod">
          <ac:chgData name="ELDHO BIJOY Rahul" userId="6efea912-193b-421e-94af-1997b42391d9" providerId="ADAL" clId="{4EA07DE8-600A-465F-B2D9-0DB55DD262B1}" dt="2023-12-12T18:13:26.166" v="4468"/>
          <ac:spMkLst>
            <pc:docMk/>
            <pc:sldMk cId="567058220" sldId="292"/>
            <ac:spMk id="12" creationId="{4C46B00E-80FF-8F30-F4FE-C4AF571D7FDB}"/>
          </ac:spMkLst>
        </pc:spChg>
        <pc:spChg chg="mod">
          <ac:chgData name="ELDHO BIJOY Rahul" userId="6efea912-193b-421e-94af-1997b42391d9" providerId="ADAL" clId="{4EA07DE8-600A-465F-B2D9-0DB55DD262B1}" dt="2023-12-12T18:15:35.983" v="4484" actId="20577"/>
          <ac:spMkLst>
            <pc:docMk/>
            <pc:sldMk cId="567058220" sldId="292"/>
            <ac:spMk id="16" creationId="{D34A5693-AD13-DC9D-1624-292BE7201FB6}"/>
          </ac:spMkLst>
        </pc:spChg>
        <pc:spChg chg="mod">
          <ac:chgData name="ELDHO BIJOY Rahul" userId="6efea912-193b-421e-94af-1997b42391d9" providerId="ADAL" clId="{4EA07DE8-600A-465F-B2D9-0DB55DD262B1}" dt="2023-12-12T18:15:33.273" v="4483"/>
          <ac:spMkLst>
            <pc:docMk/>
            <pc:sldMk cId="567058220" sldId="292"/>
            <ac:spMk id="22" creationId="{278C5DC5-3EED-23FD-B52F-9853B33DD5A6}"/>
          </ac:spMkLst>
        </pc:spChg>
        <pc:spChg chg="mod">
          <ac:chgData name="ELDHO BIJOY Rahul" userId="6efea912-193b-421e-94af-1997b42391d9" providerId="ADAL" clId="{4EA07DE8-600A-465F-B2D9-0DB55DD262B1}" dt="2023-12-12T18:16:05.192" v="4492"/>
          <ac:spMkLst>
            <pc:docMk/>
            <pc:sldMk cId="567058220" sldId="292"/>
            <ac:spMk id="24" creationId="{D5BBEA35-1A55-95E6-C04E-7BD41806518D}"/>
          </ac:spMkLst>
        </pc:spChg>
        <pc:picChg chg="add mod">
          <ac:chgData name="ELDHO BIJOY Rahul" userId="6efea912-193b-421e-94af-1997b42391d9" providerId="ADAL" clId="{4EA07DE8-600A-465F-B2D9-0DB55DD262B1}" dt="2023-12-12T18:13:46.330" v="4475" actId="1076"/>
          <ac:picMkLst>
            <pc:docMk/>
            <pc:sldMk cId="567058220" sldId="292"/>
            <ac:picMk id="9" creationId="{AA7A497C-D9B7-4810-9F2D-DB0740684CCB}"/>
          </ac:picMkLst>
        </pc:picChg>
        <pc:picChg chg="del">
          <ac:chgData name="ELDHO BIJOY Rahul" userId="6efea912-193b-421e-94af-1997b42391d9" providerId="ADAL" clId="{4EA07DE8-600A-465F-B2D9-0DB55DD262B1}" dt="2023-12-12T18:12:02.597" v="4466" actId="478"/>
          <ac:picMkLst>
            <pc:docMk/>
            <pc:sldMk cId="567058220" sldId="292"/>
            <ac:picMk id="11" creationId="{49A2E5C5-145E-9BDB-CC3E-BA3AFDA153FB}"/>
          </ac:picMkLst>
        </pc:picChg>
        <pc:picChg chg="del">
          <ac:chgData name="ELDHO BIJOY Rahul" userId="6efea912-193b-421e-94af-1997b42391d9" providerId="ADAL" clId="{4EA07DE8-600A-465F-B2D9-0DB55DD262B1}" dt="2023-12-12T18:14:06.923" v="4477" actId="478"/>
          <ac:picMkLst>
            <pc:docMk/>
            <pc:sldMk cId="567058220" sldId="292"/>
            <ac:picMk id="14" creationId="{CA2FCFE5-BE42-223E-2D74-78A4DBA1DAC6}"/>
          </ac:picMkLst>
        </pc:picChg>
        <pc:picChg chg="add mod">
          <ac:chgData name="ELDHO BIJOY Rahul" userId="6efea912-193b-421e-94af-1997b42391d9" providerId="ADAL" clId="{4EA07DE8-600A-465F-B2D9-0DB55DD262B1}" dt="2023-12-12T18:15:53.792" v="4491" actId="1076"/>
          <ac:picMkLst>
            <pc:docMk/>
            <pc:sldMk cId="567058220" sldId="292"/>
            <ac:picMk id="15" creationId="{CC03768F-C969-196B-C61E-7B5D2DAD700C}"/>
          </ac:picMkLst>
        </pc:picChg>
      </pc:sldChg>
      <pc:sldChg chg="addSp delSp modSp add mod">
        <pc:chgData name="ELDHO BIJOY Rahul" userId="6efea912-193b-421e-94af-1997b42391d9" providerId="ADAL" clId="{4EA07DE8-600A-465F-B2D9-0DB55DD262B1}" dt="2023-12-12T18:20:46.494" v="4609" actId="478"/>
        <pc:sldMkLst>
          <pc:docMk/>
          <pc:sldMk cId="244350908" sldId="293"/>
        </pc:sldMkLst>
        <pc:spChg chg="add mod">
          <ac:chgData name="ELDHO BIJOY Rahul" userId="6efea912-193b-421e-94af-1997b42391d9" providerId="ADAL" clId="{4EA07DE8-600A-465F-B2D9-0DB55DD262B1}" dt="2023-12-12T18:18:08.931" v="4556" actId="20577"/>
          <ac:spMkLst>
            <pc:docMk/>
            <pc:sldMk cId="244350908" sldId="293"/>
            <ac:spMk id="2" creationId="{A9C21B15-C0AB-1204-3509-B5A10D435E47}"/>
          </ac:spMkLst>
        </pc:spChg>
        <pc:spChg chg="mod">
          <ac:chgData name="ELDHO BIJOY Rahul" userId="6efea912-193b-421e-94af-1997b42391d9" providerId="ADAL" clId="{4EA07DE8-600A-465F-B2D9-0DB55DD262B1}" dt="2023-12-12T18:20:34.236" v="4605" actId="20577"/>
          <ac:spMkLst>
            <pc:docMk/>
            <pc:sldMk cId="244350908" sldId="293"/>
            <ac:spMk id="3" creationId="{1BF08B73-9B27-9B7C-1FB3-C7216F41CED3}"/>
          </ac:spMkLst>
        </pc:spChg>
        <pc:spChg chg="mod">
          <ac:chgData name="ELDHO BIJOY Rahul" userId="6efea912-193b-421e-94af-1997b42391d9" providerId="ADAL" clId="{4EA07DE8-600A-465F-B2D9-0DB55DD262B1}" dt="2023-12-12T18:17:36.719" v="4535"/>
          <ac:spMkLst>
            <pc:docMk/>
            <pc:sldMk cId="244350908" sldId="293"/>
            <ac:spMk id="4" creationId="{67451A3E-0B97-4B1A-1CEF-E80D2A394B03}"/>
          </ac:spMkLst>
        </pc:spChg>
        <pc:spChg chg="del">
          <ac:chgData name="ELDHO BIJOY Rahul" userId="6efea912-193b-421e-94af-1997b42391d9" providerId="ADAL" clId="{4EA07DE8-600A-465F-B2D9-0DB55DD262B1}" dt="2023-12-12T18:16:49.023" v="4533" actId="478"/>
          <ac:spMkLst>
            <pc:docMk/>
            <pc:sldMk cId="244350908" sldId="293"/>
            <ac:spMk id="7" creationId="{6B6BF082-4404-83FE-3D54-B73ADA00DEC6}"/>
          </ac:spMkLst>
        </pc:spChg>
        <pc:spChg chg="mod">
          <ac:chgData name="ELDHO BIJOY Rahul" userId="6efea912-193b-421e-94af-1997b42391d9" providerId="ADAL" clId="{4EA07DE8-600A-465F-B2D9-0DB55DD262B1}" dt="2023-12-12T18:20:01.650" v="4588" actId="1076"/>
          <ac:spMkLst>
            <pc:docMk/>
            <pc:sldMk cId="244350908" sldId="293"/>
            <ac:spMk id="12" creationId="{4C46B00E-80FF-8F30-F4FE-C4AF571D7FDB}"/>
          </ac:spMkLst>
        </pc:spChg>
        <pc:spChg chg="add del mod">
          <ac:chgData name="ELDHO BIJOY Rahul" userId="6efea912-193b-421e-94af-1997b42391d9" providerId="ADAL" clId="{4EA07DE8-600A-465F-B2D9-0DB55DD262B1}" dt="2023-12-12T18:20:38.258" v="4606" actId="478"/>
          <ac:spMkLst>
            <pc:docMk/>
            <pc:sldMk cId="244350908" sldId="293"/>
            <ac:spMk id="14" creationId="{DEDC0FDC-6CB5-4623-E3FE-FA18AB2CB51D}"/>
          </ac:spMkLst>
        </pc:spChg>
        <pc:spChg chg="del">
          <ac:chgData name="ELDHO BIJOY Rahul" userId="6efea912-193b-421e-94af-1997b42391d9" providerId="ADAL" clId="{4EA07DE8-600A-465F-B2D9-0DB55DD262B1}" dt="2023-12-12T18:16:24.597" v="4498" actId="478"/>
          <ac:spMkLst>
            <pc:docMk/>
            <pc:sldMk cId="244350908" sldId="293"/>
            <ac:spMk id="16" creationId="{D34A5693-AD13-DC9D-1624-292BE7201FB6}"/>
          </ac:spMkLst>
        </pc:spChg>
        <pc:spChg chg="add del mod">
          <ac:chgData name="ELDHO BIJOY Rahul" userId="6efea912-193b-421e-94af-1997b42391d9" providerId="ADAL" clId="{4EA07DE8-600A-465F-B2D9-0DB55DD262B1}" dt="2023-12-12T18:20:41.955" v="4607" actId="478"/>
          <ac:spMkLst>
            <pc:docMk/>
            <pc:sldMk cId="244350908" sldId="293"/>
            <ac:spMk id="17" creationId="{4D22C50F-E35C-5287-7479-E8A02B8BA9A9}"/>
          </ac:spMkLst>
        </pc:spChg>
        <pc:spChg chg="del">
          <ac:chgData name="ELDHO BIJOY Rahul" userId="6efea912-193b-421e-94af-1997b42391d9" providerId="ADAL" clId="{4EA07DE8-600A-465F-B2D9-0DB55DD262B1}" dt="2023-12-12T18:16:28.194" v="4500" actId="478"/>
          <ac:spMkLst>
            <pc:docMk/>
            <pc:sldMk cId="244350908" sldId="293"/>
            <ac:spMk id="22" creationId="{278C5DC5-3EED-23FD-B52F-9853B33DD5A6}"/>
          </ac:spMkLst>
        </pc:spChg>
        <pc:spChg chg="del mod">
          <ac:chgData name="ELDHO BIJOY Rahul" userId="6efea912-193b-421e-94af-1997b42391d9" providerId="ADAL" clId="{4EA07DE8-600A-465F-B2D9-0DB55DD262B1}" dt="2023-12-12T18:16:22.364" v="4497" actId="478"/>
          <ac:spMkLst>
            <pc:docMk/>
            <pc:sldMk cId="244350908" sldId="293"/>
            <ac:spMk id="24" creationId="{D5BBEA35-1A55-95E6-C04E-7BD41806518D}"/>
          </ac:spMkLst>
        </pc:spChg>
        <pc:picChg chg="add del">
          <ac:chgData name="ELDHO BIJOY Rahul" userId="6efea912-193b-421e-94af-1997b42391d9" providerId="ADAL" clId="{4EA07DE8-600A-465F-B2D9-0DB55DD262B1}" dt="2023-12-12T18:16:18.071" v="4495" actId="478"/>
          <ac:picMkLst>
            <pc:docMk/>
            <pc:sldMk cId="244350908" sldId="293"/>
            <ac:picMk id="8" creationId="{E35462F9-2359-9AF6-2906-F6A19C5C8D0B}"/>
          </ac:picMkLst>
        </pc:picChg>
        <pc:picChg chg="del">
          <ac:chgData name="ELDHO BIJOY Rahul" userId="6efea912-193b-421e-94af-1997b42391d9" providerId="ADAL" clId="{4EA07DE8-600A-465F-B2D9-0DB55DD262B1}" dt="2023-12-12T18:16:50.472" v="4534" actId="478"/>
          <ac:picMkLst>
            <pc:docMk/>
            <pc:sldMk cId="244350908" sldId="293"/>
            <ac:picMk id="9" creationId="{AA7A497C-D9B7-4810-9F2D-DB0740684CCB}"/>
          </ac:picMkLst>
        </pc:picChg>
        <pc:picChg chg="add del">
          <ac:chgData name="ELDHO BIJOY Rahul" userId="6efea912-193b-421e-94af-1997b42391d9" providerId="ADAL" clId="{4EA07DE8-600A-465F-B2D9-0DB55DD262B1}" dt="2023-12-12T18:16:18.071" v="4495" actId="478"/>
          <ac:picMkLst>
            <pc:docMk/>
            <pc:sldMk cId="244350908" sldId="293"/>
            <ac:picMk id="10" creationId="{D0B93189-12DF-EFFA-E752-5B896FB31E4E}"/>
          </ac:picMkLst>
        </pc:picChg>
        <pc:picChg chg="add mod">
          <ac:chgData name="ELDHO BIJOY Rahul" userId="6efea912-193b-421e-94af-1997b42391d9" providerId="ADAL" clId="{4EA07DE8-600A-465F-B2D9-0DB55DD262B1}" dt="2023-12-12T18:18:50.094" v="4562" actId="14100"/>
          <ac:picMkLst>
            <pc:docMk/>
            <pc:sldMk cId="244350908" sldId="293"/>
            <ac:picMk id="13" creationId="{C15BE7F7-A3B4-DF22-023B-4DCDA31881B5}"/>
          </ac:picMkLst>
        </pc:picChg>
        <pc:picChg chg="del">
          <ac:chgData name="ELDHO BIJOY Rahul" userId="6efea912-193b-421e-94af-1997b42391d9" providerId="ADAL" clId="{4EA07DE8-600A-465F-B2D9-0DB55DD262B1}" dt="2023-12-12T18:16:26.146" v="4499" actId="478"/>
          <ac:picMkLst>
            <pc:docMk/>
            <pc:sldMk cId="244350908" sldId="293"/>
            <ac:picMk id="15" creationId="{CC03768F-C969-196B-C61E-7B5D2DAD700C}"/>
          </ac:picMkLst>
        </pc:picChg>
        <pc:picChg chg="add del">
          <ac:chgData name="ELDHO BIJOY Rahul" userId="6efea912-193b-421e-94af-1997b42391d9" providerId="ADAL" clId="{4EA07DE8-600A-465F-B2D9-0DB55DD262B1}" dt="2023-12-12T18:20:45.109" v="4608" actId="478"/>
          <ac:picMkLst>
            <pc:docMk/>
            <pc:sldMk cId="244350908" sldId="293"/>
            <ac:picMk id="23" creationId="{AA896D22-C2CF-5B46-359F-EDA85093E6CA}"/>
          </ac:picMkLst>
        </pc:picChg>
        <pc:picChg chg="add del">
          <ac:chgData name="ELDHO BIJOY Rahul" userId="6efea912-193b-421e-94af-1997b42391d9" providerId="ADAL" clId="{4EA07DE8-600A-465F-B2D9-0DB55DD262B1}" dt="2023-12-12T18:20:46.494" v="4609" actId="478"/>
          <ac:picMkLst>
            <pc:docMk/>
            <pc:sldMk cId="244350908" sldId="293"/>
            <ac:picMk id="25" creationId="{65FE54E1-F463-ECBF-917F-8060A31996A0}"/>
          </ac:picMkLst>
        </pc:picChg>
      </pc:sldChg>
      <pc:sldChg chg="delSp modSp new mod">
        <pc:chgData name="ELDHO BIJOY Rahul" userId="6efea912-193b-421e-94af-1997b42391d9" providerId="ADAL" clId="{4EA07DE8-600A-465F-B2D9-0DB55DD262B1}" dt="2023-12-12T18:21:24.670" v="4626" actId="478"/>
        <pc:sldMkLst>
          <pc:docMk/>
          <pc:sldMk cId="2603082620" sldId="294"/>
        </pc:sldMkLst>
        <pc:spChg chg="del">
          <ac:chgData name="ELDHO BIJOY Rahul" userId="6efea912-193b-421e-94af-1997b42391d9" providerId="ADAL" clId="{4EA07DE8-600A-465F-B2D9-0DB55DD262B1}" dt="2023-12-12T18:21:24.670" v="4626" actId="478"/>
          <ac:spMkLst>
            <pc:docMk/>
            <pc:sldMk cId="2603082620" sldId="294"/>
            <ac:spMk id="2" creationId="{92D739C3-EEA8-4FC8-E72A-E65DC6474DD1}"/>
          </ac:spMkLst>
        </pc:spChg>
        <pc:spChg chg="mod">
          <ac:chgData name="ELDHO BIJOY Rahul" userId="6efea912-193b-421e-94af-1997b42391d9" providerId="ADAL" clId="{4EA07DE8-600A-465F-B2D9-0DB55DD262B1}" dt="2023-12-12T18:21:22.680" v="4625" actId="14100"/>
          <ac:spMkLst>
            <pc:docMk/>
            <pc:sldMk cId="2603082620" sldId="294"/>
            <ac:spMk id="3" creationId="{67005119-7529-2B65-927B-B5E643F7F681}"/>
          </ac:spMkLst>
        </pc:spChg>
      </pc:sldChg>
      <pc:sldMasterChg chg="addSp setBg modSldLayout">
        <pc:chgData name="ELDHO BIJOY Rahul" userId="6efea912-193b-421e-94af-1997b42391d9" providerId="ADAL" clId="{4EA07DE8-600A-465F-B2D9-0DB55DD262B1}" dt="2023-12-12T03:24:55.162" v="2835"/>
        <pc:sldMasterMkLst>
          <pc:docMk/>
          <pc:sldMasterMk cId="1646909553" sldId="2147483660"/>
        </pc:sldMasterMkLst>
        <pc:spChg chg="add">
          <ac:chgData name="ELDHO BIJOY Rahul" userId="6efea912-193b-421e-94af-1997b42391d9" providerId="ADAL" clId="{4EA07DE8-600A-465F-B2D9-0DB55DD262B1}" dt="2023-12-12T03:21:07.211" v="2818"/>
          <ac:spMkLst>
            <pc:docMk/>
            <pc:sldMasterMk cId="1646909553" sldId="2147483660"/>
            <ac:spMk id="7" creationId="{E221EAFC-B1E1-937C-14B3-ED5C93E52B78}"/>
          </ac:spMkLst>
        </pc:spChg>
        <pc:sldLayoutChg chg="setBg">
          <pc:chgData name="ELDHO BIJOY Rahul" userId="6efea912-193b-421e-94af-1997b42391d9" providerId="ADAL" clId="{4EA07DE8-600A-465F-B2D9-0DB55DD262B1}" dt="2023-12-12T03:24:55.162" v="2835"/>
          <pc:sldLayoutMkLst>
            <pc:docMk/>
            <pc:sldMasterMk cId="1646909553" sldId="2147483660"/>
            <pc:sldLayoutMk cId="2713735443" sldId="2147483661"/>
          </pc:sldLayoutMkLst>
        </pc:sldLayoutChg>
        <pc:sldLayoutChg chg="setBg">
          <pc:chgData name="ELDHO BIJOY Rahul" userId="6efea912-193b-421e-94af-1997b42391d9" providerId="ADAL" clId="{4EA07DE8-600A-465F-B2D9-0DB55DD262B1}" dt="2023-12-12T03:24:55.162" v="2835"/>
          <pc:sldLayoutMkLst>
            <pc:docMk/>
            <pc:sldMasterMk cId="1646909553" sldId="2147483660"/>
            <pc:sldLayoutMk cId="3204777798" sldId="2147483662"/>
          </pc:sldLayoutMkLst>
        </pc:sldLayoutChg>
        <pc:sldLayoutChg chg="setBg">
          <pc:chgData name="ELDHO BIJOY Rahul" userId="6efea912-193b-421e-94af-1997b42391d9" providerId="ADAL" clId="{4EA07DE8-600A-465F-B2D9-0DB55DD262B1}" dt="2023-12-12T03:24:55.162" v="2835"/>
          <pc:sldLayoutMkLst>
            <pc:docMk/>
            <pc:sldMasterMk cId="1646909553" sldId="2147483660"/>
            <pc:sldLayoutMk cId="515480097" sldId="2147483663"/>
          </pc:sldLayoutMkLst>
        </pc:sldLayoutChg>
        <pc:sldLayoutChg chg="setBg">
          <pc:chgData name="ELDHO BIJOY Rahul" userId="6efea912-193b-421e-94af-1997b42391d9" providerId="ADAL" clId="{4EA07DE8-600A-465F-B2D9-0DB55DD262B1}" dt="2023-12-12T03:24:55.162" v="2835"/>
          <pc:sldLayoutMkLst>
            <pc:docMk/>
            <pc:sldMasterMk cId="1646909553" sldId="2147483660"/>
            <pc:sldLayoutMk cId="4248912325" sldId="2147483664"/>
          </pc:sldLayoutMkLst>
        </pc:sldLayoutChg>
        <pc:sldLayoutChg chg="setBg">
          <pc:chgData name="ELDHO BIJOY Rahul" userId="6efea912-193b-421e-94af-1997b42391d9" providerId="ADAL" clId="{4EA07DE8-600A-465F-B2D9-0DB55DD262B1}" dt="2023-12-12T03:24:55.162" v="2835"/>
          <pc:sldLayoutMkLst>
            <pc:docMk/>
            <pc:sldMasterMk cId="1646909553" sldId="2147483660"/>
            <pc:sldLayoutMk cId="3309577694" sldId="2147483665"/>
          </pc:sldLayoutMkLst>
        </pc:sldLayoutChg>
        <pc:sldLayoutChg chg="setBg">
          <pc:chgData name="ELDHO BIJOY Rahul" userId="6efea912-193b-421e-94af-1997b42391d9" providerId="ADAL" clId="{4EA07DE8-600A-465F-B2D9-0DB55DD262B1}" dt="2023-12-12T03:24:55.162" v="2835"/>
          <pc:sldLayoutMkLst>
            <pc:docMk/>
            <pc:sldMasterMk cId="1646909553" sldId="2147483660"/>
            <pc:sldLayoutMk cId="1860390748" sldId="2147483666"/>
          </pc:sldLayoutMkLst>
        </pc:sldLayoutChg>
        <pc:sldLayoutChg chg="setBg">
          <pc:chgData name="ELDHO BIJOY Rahul" userId="6efea912-193b-421e-94af-1997b42391d9" providerId="ADAL" clId="{4EA07DE8-600A-465F-B2D9-0DB55DD262B1}" dt="2023-12-12T03:24:55.162" v="2835"/>
          <pc:sldLayoutMkLst>
            <pc:docMk/>
            <pc:sldMasterMk cId="1646909553" sldId="2147483660"/>
            <pc:sldLayoutMk cId="1890511309" sldId="2147483667"/>
          </pc:sldLayoutMkLst>
        </pc:sldLayoutChg>
        <pc:sldLayoutChg chg="setBg">
          <pc:chgData name="ELDHO BIJOY Rahul" userId="6efea912-193b-421e-94af-1997b42391d9" providerId="ADAL" clId="{4EA07DE8-600A-465F-B2D9-0DB55DD262B1}" dt="2023-12-12T03:24:55.162" v="2835"/>
          <pc:sldLayoutMkLst>
            <pc:docMk/>
            <pc:sldMasterMk cId="1646909553" sldId="2147483660"/>
            <pc:sldLayoutMk cId="3623165454" sldId="2147483668"/>
          </pc:sldLayoutMkLst>
        </pc:sldLayoutChg>
        <pc:sldLayoutChg chg="setBg">
          <pc:chgData name="ELDHO BIJOY Rahul" userId="6efea912-193b-421e-94af-1997b42391d9" providerId="ADAL" clId="{4EA07DE8-600A-465F-B2D9-0DB55DD262B1}" dt="2023-12-12T03:24:55.162" v="2835"/>
          <pc:sldLayoutMkLst>
            <pc:docMk/>
            <pc:sldMasterMk cId="1646909553" sldId="2147483660"/>
            <pc:sldLayoutMk cId="1048547878" sldId="2147483669"/>
          </pc:sldLayoutMkLst>
        </pc:sldLayoutChg>
        <pc:sldLayoutChg chg="setBg">
          <pc:chgData name="ELDHO BIJOY Rahul" userId="6efea912-193b-421e-94af-1997b42391d9" providerId="ADAL" clId="{4EA07DE8-600A-465F-B2D9-0DB55DD262B1}" dt="2023-12-12T03:24:55.162" v="2835"/>
          <pc:sldLayoutMkLst>
            <pc:docMk/>
            <pc:sldMasterMk cId="1646909553" sldId="2147483660"/>
            <pc:sldLayoutMk cId="1010891284" sldId="2147483670"/>
          </pc:sldLayoutMkLst>
        </pc:sldLayoutChg>
        <pc:sldLayoutChg chg="setBg">
          <pc:chgData name="ELDHO BIJOY Rahul" userId="6efea912-193b-421e-94af-1997b42391d9" providerId="ADAL" clId="{4EA07DE8-600A-465F-B2D9-0DB55DD262B1}" dt="2023-12-12T03:24:55.162" v="2835"/>
          <pc:sldLayoutMkLst>
            <pc:docMk/>
            <pc:sldMasterMk cId="1646909553" sldId="2147483660"/>
            <pc:sldLayoutMk cId="2306709685" sldId="2147483671"/>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3F915F-4BFD-49A3-98AB-55B666126689}" type="datetimeFigureOut">
              <a:rPr lang="en-GB" smtClean="0"/>
              <a:t>13/12/2023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7B792EB-6F4D-4A50-9402-EBD010F90C0B}" type="slidenum">
              <a:rPr lang="en-GB" smtClean="0"/>
              <a:t>‹#›</a:t>
            </a:fld>
            <a:endParaRPr lang="en-GB"/>
          </a:p>
        </p:txBody>
      </p:sp>
    </p:spTree>
    <p:extLst>
      <p:ext uri="{BB962C8B-B14F-4D97-AF65-F5344CB8AC3E}">
        <p14:creationId xmlns:p14="http://schemas.microsoft.com/office/powerpoint/2010/main" val="2713735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3F915F-4BFD-49A3-98AB-55B666126689}" type="datetimeFigureOut">
              <a:rPr lang="en-GB" smtClean="0"/>
              <a:t>13/12/2023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7B792EB-6F4D-4A50-9402-EBD010F90C0B}" type="slidenum">
              <a:rPr lang="en-GB" smtClean="0"/>
              <a:t>‹#›</a:t>
            </a:fld>
            <a:endParaRPr lang="en-GB"/>
          </a:p>
        </p:txBody>
      </p:sp>
    </p:spTree>
    <p:extLst>
      <p:ext uri="{BB962C8B-B14F-4D97-AF65-F5344CB8AC3E}">
        <p14:creationId xmlns:p14="http://schemas.microsoft.com/office/powerpoint/2010/main" val="1010891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3F915F-4BFD-49A3-98AB-55B666126689}" type="datetimeFigureOut">
              <a:rPr lang="en-GB" smtClean="0"/>
              <a:t>13/12/2023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7B792EB-6F4D-4A50-9402-EBD010F90C0B}" type="slidenum">
              <a:rPr lang="en-GB" smtClean="0"/>
              <a:t>‹#›</a:t>
            </a:fld>
            <a:endParaRPr lang="en-GB"/>
          </a:p>
        </p:txBody>
      </p:sp>
    </p:spTree>
    <p:extLst>
      <p:ext uri="{BB962C8B-B14F-4D97-AF65-F5344CB8AC3E}">
        <p14:creationId xmlns:p14="http://schemas.microsoft.com/office/powerpoint/2010/main" val="2306709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3F915F-4BFD-49A3-98AB-55B666126689}" type="datetimeFigureOut">
              <a:rPr lang="en-GB" smtClean="0"/>
              <a:t>13/12/2023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7B792EB-6F4D-4A50-9402-EBD010F90C0B}" type="slidenum">
              <a:rPr lang="en-GB" smtClean="0"/>
              <a:t>‹#›</a:t>
            </a:fld>
            <a:endParaRPr lang="en-GB"/>
          </a:p>
        </p:txBody>
      </p:sp>
    </p:spTree>
    <p:extLst>
      <p:ext uri="{BB962C8B-B14F-4D97-AF65-F5344CB8AC3E}">
        <p14:creationId xmlns:p14="http://schemas.microsoft.com/office/powerpoint/2010/main" val="3204777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3F915F-4BFD-49A3-98AB-55B666126689}" type="datetimeFigureOut">
              <a:rPr lang="en-GB" smtClean="0"/>
              <a:t>13/12/2023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7B792EB-6F4D-4A50-9402-EBD010F90C0B}" type="slidenum">
              <a:rPr lang="en-GB" smtClean="0"/>
              <a:t>‹#›</a:t>
            </a:fld>
            <a:endParaRPr lang="en-GB"/>
          </a:p>
        </p:txBody>
      </p:sp>
    </p:spTree>
    <p:extLst>
      <p:ext uri="{BB962C8B-B14F-4D97-AF65-F5344CB8AC3E}">
        <p14:creationId xmlns:p14="http://schemas.microsoft.com/office/powerpoint/2010/main" val="515480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3F915F-4BFD-49A3-98AB-55B666126689}" type="datetimeFigureOut">
              <a:rPr lang="en-GB" smtClean="0"/>
              <a:t>13/12/2023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7B792EB-6F4D-4A50-9402-EBD010F90C0B}" type="slidenum">
              <a:rPr lang="en-GB" smtClean="0"/>
              <a:t>‹#›</a:t>
            </a:fld>
            <a:endParaRPr lang="en-GB"/>
          </a:p>
        </p:txBody>
      </p:sp>
    </p:spTree>
    <p:extLst>
      <p:ext uri="{BB962C8B-B14F-4D97-AF65-F5344CB8AC3E}">
        <p14:creationId xmlns:p14="http://schemas.microsoft.com/office/powerpoint/2010/main" val="4248912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3F915F-4BFD-49A3-98AB-55B666126689}" type="datetimeFigureOut">
              <a:rPr lang="en-GB" smtClean="0"/>
              <a:t>13/12/2023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7B792EB-6F4D-4A50-9402-EBD010F90C0B}" type="slidenum">
              <a:rPr lang="en-GB" smtClean="0"/>
              <a:t>‹#›</a:t>
            </a:fld>
            <a:endParaRPr lang="en-GB"/>
          </a:p>
        </p:txBody>
      </p:sp>
    </p:spTree>
    <p:extLst>
      <p:ext uri="{BB962C8B-B14F-4D97-AF65-F5344CB8AC3E}">
        <p14:creationId xmlns:p14="http://schemas.microsoft.com/office/powerpoint/2010/main" val="3309577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3F915F-4BFD-49A3-98AB-55B666126689}" type="datetimeFigureOut">
              <a:rPr lang="en-GB" smtClean="0"/>
              <a:t>13/12/2023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7B792EB-6F4D-4A50-9402-EBD010F90C0B}" type="slidenum">
              <a:rPr lang="en-GB" smtClean="0"/>
              <a:t>‹#›</a:t>
            </a:fld>
            <a:endParaRPr lang="en-GB"/>
          </a:p>
        </p:txBody>
      </p:sp>
    </p:spTree>
    <p:extLst>
      <p:ext uri="{BB962C8B-B14F-4D97-AF65-F5344CB8AC3E}">
        <p14:creationId xmlns:p14="http://schemas.microsoft.com/office/powerpoint/2010/main" val="1860390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3F915F-4BFD-49A3-98AB-55B666126689}" type="datetimeFigureOut">
              <a:rPr lang="en-GB" smtClean="0"/>
              <a:t>13/12/2023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7B792EB-6F4D-4A50-9402-EBD010F90C0B}" type="slidenum">
              <a:rPr lang="en-GB" smtClean="0"/>
              <a:t>‹#›</a:t>
            </a:fld>
            <a:endParaRPr lang="en-GB"/>
          </a:p>
        </p:txBody>
      </p:sp>
    </p:spTree>
    <p:extLst>
      <p:ext uri="{BB962C8B-B14F-4D97-AF65-F5344CB8AC3E}">
        <p14:creationId xmlns:p14="http://schemas.microsoft.com/office/powerpoint/2010/main" val="1890511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3F915F-4BFD-49A3-98AB-55B666126689}" type="datetimeFigureOut">
              <a:rPr lang="en-GB" smtClean="0"/>
              <a:t>13/12/2023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7B792EB-6F4D-4A50-9402-EBD010F90C0B}" type="slidenum">
              <a:rPr lang="en-GB" smtClean="0"/>
              <a:t>‹#›</a:t>
            </a:fld>
            <a:endParaRPr lang="en-GB"/>
          </a:p>
        </p:txBody>
      </p:sp>
    </p:spTree>
    <p:extLst>
      <p:ext uri="{BB962C8B-B14F-4D97-AF65-F5344CB8AC3E}">
        <p14:creationId xmlns:p14="http://schemas.microsoft.com/office/powerpoint/2010/main" val="3623165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3F915F-4BFD-49A3-98AB-55B666126689}" type="datetimeFigureOut">
              <a:rPr lang="en-GB" smtClean="0"/>
              <a:t>13/12/2023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7B792EB-6F4D-4A50-9402-EBD010F90C0B}" type="slidenum">
              <a:rPr lang="en-GB" smtClean="0"/>
              <a:t>‹#›</a:t>
            </a:fld>
            <a:endParaRPr lang="en-GB"/>
          </a:p>
        </p:txBody>
      </p:sp>
    </p:spTree>
    <p:extLst>
      <p:ext uri="{BB962C8B-B14F-4D97-AF65-F5344CB8AC3E}">
        <p14:creationId xmlns:p14="http://schemas.microsoft.com/office/powerpoint/2010/main" val="1048547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3F915F-4BFD-49A3-98AB-55B666126689}" type="datetimeFigureOut">
              <a:rPr lang="en-GB" smtClean="0"/>
              <a:t>13/12/2023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B792EB-6F4D-4A50-9402-EBD010F90C0B}" type="slidenum">
              <a:rPr lang="en-GB" smtClean="0"/>
              <a:t>‹#›</a:t>
            </a:fld>
            <a:endParaRPr lang="en-GB"/>
          </a:p>
        </p:txBody>
      </p:sp>
      <p:sp>
        <p:nvSpPr>
          <p:cNvPr id="7" name="TextBox 6">
            <a:extLst>
              <a:ext uri="{FF2B5EF4-FFF2-40B4-BE49-F238E27FC236}">
                <a16:creationId xmlns:a16="http://schemas.microsoft.com/office/drawing/2014/main" id="{E221EAFC-B1E1-937C-14B3-ED5C93E52B78}"/>
              </a:ext>
            </a:extLst>
          </p:cNvPr>
          <p:cNvSpPr txBox="1"/>
          <p:nvPr userDrawn="1">
            <p:extLst>
              <p:ext uri="{1162E1C5-73C7-4A58-AE30-91384D911F3F}">
                <p184:classification xmlns:p184="http://schemas.microsoft.com/office/powerpoint/2018/4/main" val="ftr"/>
              </p:ext>
            </p:extLst>
          </p:nvPr>
        </p:nvSpPr>
        <p:spPr>
          <a:xfrm>
            <a:off x="5673725" y="6720840"/>
            <a:ext cx="876300" cy="137160"/>
          </a:xfrm>
          <a:prstGeom prst="rect">
            <a:avLst/>
          </a:prstGeom>
        </p:spPr>
        <p:txBody>
          <a:bodyPr horzOverflow="overflow" lIns="0" tIns="0" rIns="0" bIns="0">
            <a:spAutoFit/>
          </a:bodyPr>
          <a:lstStyle/>
          <a:p>
            <a:pPr algn="l"/>
            <a:r>
              <a:rPr lang="fr-FR" sz="900">
                <a:solidFill>
                  <a:srgbClr val="008000"/>
                </a:solidFill>
                <a:latin typeface="arial" panose="020B0604020202020204" pitchFamily="34" charset="0"/>
                <a:cs typeface="arial" panose="020B0604020202020204" pitchFamily="34" charset="0"/>
              </a:rPr>
              <a:t>C1 - Internal use</a:t>
            </a:r>
          </a:p>
        </p:txBody>
      </p:sp>
    </p:spTree>
    <p:extLst>
      <p:ext uri="{BB962C8B-B14F-4D97-AF65-F5344CB8AC3E}">
        <p14:creationId xmlns:p14="http://schemas.microsoft.com/office/powerpoint/2010/main" val="164690955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jfif"/><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46.png"/><Relationship Id="rId4" Type="http://schemas.openxmlformats.org/officeDocument/2006/relationships/image" Target="../media/image4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49.png"/><Relationship Id="rId4" Type="http://schemas.openxmlformats.org/officeDocument/2006/relationships/image" Target="../media/image48.png"/></Relationships>
</file>

<file path=ppt/slides/_rels/slide2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52.png"/><Relationship Id="rId4" Type="http://schemas.openxmlformats.org/officeDocument/2006/relationships/image" Target="../media/image51.png"/></Relationships>
</file>

<file path=ppt/slides/_rels/slide2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2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2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2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9.png"/></Relationships>
</file>

<file path=ppt/slides/_rels/slide2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71.png"/></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72.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8.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74.png"/></Relationships>
</file>

<file path=ppt/slides/_rels/slide31.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2.jfif"/></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hyperlink" Target="https://www.pbs.org/gunsgermssteel/about/interview.htm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FCC3F-9609-2E1A-F4F1-A50D77E7F39D}"/>
              </a:ext>
            </a:extLst>
          </p:cNvPr>
          <p:cNvSpPr>
            <a:spLocks noGrp="1"/>
          </p:cNvSpPr>
          <p:nvPr>
            <p:ph type="ctrTitle"/>
          </p:nvPr>
        </p:nvSpPr>
        <p:spPr>
          <a:xfrm>
            <a:off x="5767521" y="-85456"/>
            <a:ext cx="6254635" cy="2225250"/>
          </a:xfrm>
        </p:spPr>
        <p:txBody>
          <a:bodyPr>
            <a:normAutofit fontScale="90000"/>
          </a:bodyPr>
          <a:lstStyle/>
          <a:p>
            <a:pPr algn="l"/>
            <a:br>
              <a:rPr lang="en-GB" sz="3400" b="0" i="0" u="none" strike="noStrike" baseline="0" dirty="0">
                <a:solidFill>
                  <a:srgbClr val="FFFFFF"/>
                </a:solidFill>
                <a:latin typeface="Mangal Pro" panose="020B0502040204020203" pitchFamily="2" charset="0"/>
                <a:cs typeface="Mangal Pro" panose="020B0502040204020203" pitchFamily="2" charset="0"/>
              </a:rPr>
            </a:br>
            <a:r>
              <a:rPr lang="en-US" sz="3400" b="1" i="0" u="none" strike="noStrike" baseline="0" dirty="0">
                <a:solidFill>
                  <a:srgbClr val="FFFFFF"/>
                </a:solidFill>
                <a:latin typeface="Mangal Pro" panose="020B0502040204020203" pitchFamily="2" charset="0"/>
                <a:cs typeface="Mangal Pro" panose="020B0502040204020203" pitchFamily="2" charset="0"/>
              </a:rPr>
              <a:t>Factors which lead the young talents to leave India and the future consequences of it. </a:t>
            </a:r>
            <a:endParaRPr lang="en-GB" sz="3400" dirty="0">
              <a:solidFill>
                <a:srgbClr val="FFFFFF"/>
              </a:solidFill>
              <a:latin typeface="Mangal Pro" panose="020B0502040204020203" pitchFamily="2" charset="0"/>
              <a:cs typeface="Mangal Pro" panose="020B0502040204020203" pitchFamily="2" charset="0"/>
            </a:endParaRPr>
          </a:p>
        </p:txBody>
      </p:sp>
      <p:sp>
        <p:nvSpPr>
          <p:cNvPr id="3" name="Subtitle 2">
            <a:extLst>
              <a:ext uri="{FF2B5EF4-FFF2-40B4-BE49-F238E27FC236}">
                <a16:creationId xmlns:a16="http://schemas.microsoft.com/office/drawing/2014/main" id="{9DA6F11D-D296-0FE7-77F6-85F71C42FF85}"/>
              </a:ext>
            </a:extLst>
          </p:cNvPr>
          <p:cNvSpPr>
            <a:spLocks noGrp="1"/>
          </p:cNvSpPr>
          <p:nvPr>
            <p:ph type="subTitle" idx="1"/>
          </p:nvPr>
        </p:nvSpPr>
        <p:spPr>
          <a:xfrm>
            <a:off x="6095998" y="2415781"/>
            <a:ext cx="6598597" cy="1741549"/>
          </a:xfrm>
        </p:spPr>
        <p:txBody>
          <a:bodyPr>
            <a:normAutofit/>
          </a:bodyPr>
          <a:lstStyle/>
          <a:p>
            <a:pPr algn="l"/>
            <a:r>
              <a:rPr lang="en-IN" dirty="0">
                <a:solidFill>
                  <a:srgbClr val="FFFFFF"/>
                </a:solidFill>
                <a:latin typeface="Mangal Pro" panose="00000500000000000000" pitchFamily="2" charset="0"/>
                <a:cs typeface="Mangal Pro" panose="00000500000000000000" pitchFamily="2" charset="0"/>
              </a:rPr>
              <a:t>Rahul ELDHO BIJOY</a:t>
            </a:r>
            <a:endParaRPr lang="en-GB" dirty="0">
              <a:solidFill>
                <a:srgbClr val="FFFFFF"/>
              </a:solidFill>
              <a:latin typeface="Mangal Pro" panose="00000500000000000000" pitchFamily="2" charset="0"/>
              <a:cs typeface="Mangal Pro" panose="00000500000000000000" pitchFamily="2" charset="0"/>
            </a:endParaRPr>
          </a:p>
        </p:txBody>
      </p:sp>
      <p:pic>
        <p:nvPicPr>
          <p:cNvPr id="7" name="Picture 6" descr="A person with a map on their face&#10;&#10;Description automatically generated">
            <a:extLst>
              <a:ext uri="{FF2B5EF4-FFF2-40B4-BE49-F238E27FC236}">
                <a16:creationId xmlns:a16="http://schemas.microsoft.com/office/drawing/2014/main" id="{90612EA5-56B5-2970-646B-16FC04BD85B1}"/>
              </a:ext>
            </a:extLst>
          </p:cNvPr>
          <p:cNvPicPr>
            <a:picLocks noChangeAspect="1"/>
          </p:cNvPicPr>
          <p:nvPr/>
        </p:nvPicPr>
        <p:blipFill rotWithShape="1">
          <a:blip r:embed="rId2">
            <a:extLst>
              <a:ext uri="{28A0092B-C50C-407E-A947-70E740481C1C}">
                <a14:useLocalDpi xmlns:a14="http://schemas.microsoft.com/office/drawing/2010/main" val="0"/>
              </a:ext>
            </a:extLst>
          </a:blip>
          <a:srcRect l="43235" r="23343" b="1"/>
          <a:stretch/>
        </p:blipFill>
        <p:spPr>
          <a:xfrm>
            <a:off x="1037820" y="896184"/>
            <a:ext cx="2569597" cy="5051526"/>
          </a:xfrm>
          <a:custGeom>
            <a:avLst/>
            <a:gdLst/>
            <a:ahLst/>
            <a:cxnLst/>
            <a:rect l="l" t="t" r="r" b="b"/>
            <a:pathLst>
              <a:path w="2569597" h="5051526">
                <a:moveTo>
                  <a:pt x="2525763" y="0"/>
                </a:moveTo>
                <a:lnTo>
                  <a:pt x="2569597" y="2214"/>
                </a:lnTo>
                <a:lnTo>
                  <a:pt x="2569597" y="5049313"/>
                </a:lnTo>
                <a:lnTo>
                  <a:pt x="2525763" y="5051526"/>
                </a:lnTo>
                <a:cubicBezTo>
                  <a:pt x="1130823" y="5051526"/>
                  <a:pt x="0" y="3920703"/>
                  <a:pt x="0" y="2525763"/>
                </a:cubicBezTo>
                <a:cubicBezTo>
                  <a:pt x="0" y="1130823"/>
                  <a:pt x="1130823" y="0"/>
                  <a:pt x="2525763" y="0"/>
                </a:cubicBezTo>
                <a:close/>
              </a:path>
            </a:pathLst>
          </a:custGeom>
        </p:spPr>
      </p:pic>
      <p:sp>
        <p:nvSpPr>
          <p:cNvPr id="13" name="TextBox 12">
            <a:extLst>
              <a:ext uri="{FF2B5EF4-FFF2-40B4-BE49-F238E27FC236}">
                <a16:creationId xmlns:a16="http://schemas.microsoft.com/office/drawing/2014/main" id="{C8B016CE-6052-4DD3-E2DD-05CBA0B14476}"/>
              </a:ext>
            </a:extLst>
          </p:cNvPr>
          <p:cNvSpPr txBox="1"/>
          <p:nvPr/>
        </p:nvSpPr>
        <p:spPr>
          <a:xfrm>
            <a:off x="6258589" y="5184500"/>
            <a:ext cx="7392286" cy="723275"/>
          </a:xfrm>
          <a:prstGeom prst="rect">
            <a:avLst/>
          </a:prstGeom>
          <a:noFill/>
        </p:spPr>
        <p:txBody>
          <a:bodyPr wrap="square">
            <a:spAutoFit/>
          </a:bodyPr>
          <a:lstStyle/>
          <a:p>
            <a:pPr>
              <a:spcAft>
                <a:spcPts val="600"/>
              </a:spcAft>
            </a:pPr>
            <a:r>
              <a:rPr lang="en-US" dirty="0">
                <a:latin typeface="Mangal Pro" panose="00000500000000000000" pitchFamily="2" charset="0"/>
                <a:cs typeface="Mangal Pro" panose="00000500000000000000" pitchFamily="2" charset="0"/>
              </a:rPr>
              <a:t>Date of Defense:13/12/2023</a:t>
            </a:r>
          </a:p>
          <a:p>
            <a:pPr>
              <a:spcAft>
                <a:spcPts val="600"/>
              </a:spcAft>
            </a:pPr>
            <a:r>
              <a:rPr lang="en-US" dirty="0">
                <a:latin typeface="Mangal Pro" panose="00000500000000000000" pitchFamily="2" charset="0"/>
                <a:cs typeface="Mangal Pro" panose="00000500000000000000" pitchFamily="2" charset="0"/>
              </a:rPr>
              <a:t>Name of Supervisor: Saeed VARASTEH YAZDI</a:t>
            </a:r>
            <a:endParaRPr lang="en-GB" dirty="0">
              <a:latin typeface="Mangal Pro" panose="00000500000000000000" pitchFamily="2" charset="0"/>
              <a:cs typeface="Mangal Pro" panose="00000500000000000000" pitchFamily="2" charset="0"/>
            </a:endParaRPr>
          </a:p>
        </p:txBody>
      </p:sp>
    </p:spTree>
    <p:extLst>
      <p:ext uri="{BB962C8B-B14F-4D97-AF65-F5344CB8AC3E}">
        <p14:creationId xmlns:p14="http://schemas.microsoft.com/office/powerpoint/2010/main" val="1402622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BF08B73-9B27-9B7C-1FB3-C7216F41CED3}"/>
              </a:ext>
            </a:extLst>
          </p:cNvPr>
          <p:cNvSpPr>
            <a:spLocks noGrp="1"/>
          </p:cNvSpPr>
          <p:nvPr>
            <p:ph type="subTitle" idx="1"/>
          </p:nvPr>
        </p:nvSpPr>
        <p:spPr>
          <a:xfrm>
            <a:off x="437320" y="110090"/>
            <a:ext cx="10928601" cy="863945"/>
          </a:xfrm>
        </p:spPr>
        <p:txBody>
          <a:bodyPr>
            <a:normAutofit/>
          </a:bodyPr>
          <a:lstStyle/>
          <a:p>
            <a:pPr algn="l"/>
            <a:r>
              <a:rPr lang="en-GB" sz="2600" dirty="0">
                <a:latin typeface="Mangal Pro" panose="00000500000000000000" pitchFamily="2" charset="0"/>
                <a:cs typeface="Mangal Pro" panose="00000500000000000000" pitchFamily="2" charset="0"/>
              </a:rPr>
              <a:t>LITERATURE REVIEW – Employment opportunities In India</a:t>
            </a:r>
          </a:p>
          <a:p>
            <a:pPr algn="l"/>
            <a:endParaRPr lang="en-GB" sz="2600" dirty="0">
              <a:latin typeface="Mangal Pro" panose="00000500000000000000" pitchFamily="2" charset="0"/>
              <a:cs typeface="Mangal Pro" panose="00000500000000000000" pitchFamily="2" charset="0"/>
            </a:endParaRPr>
          </a:p>
        </p:txBody>
      </p:sp>
      <p:sp>
        <p:nvSpPr>
          <p:cNvPr id="5" name="Rectangle 4">
            <a:extLst>
              <a:ext uri="{FF2B5EF4-FFF2-40B4-BE49-F238E27FC236}">
                <a16:creationId xmlns:a16="http://schemas.microsoft.com/office/drawing/2014/main" id="{5CA4E93B-CFCC-A8A4-1213-3878781FB1F7}"/>
              </a:ext>
            </a:extLst>
          </p:cNvPr>
          <p:cNvSpPr/>
          <p:nvPr/>
        </p:nvSpPr>
        <p:spPr>
          <a:xfrm>
            <a:off x="11835810" y="0"/>
            <a:ext cx="35619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6405C44D-88B8-C2D3-F7AE-1640F433B8BE}"/>
              </a:ext>
            </a:extLst>
          </p:cNvPr>
          <p:cNvSpPr/>
          <p:nvPr/>
        </p:nvSpPr>
        <p:spPr>
          <a:xfrm>
            <a:off x="0" y="0"/>
            <a:ext cx="35619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Subtitle 2">
            <a:extLst>
              <a:ext uri="{FF2B5EF4-FFF2-40B4-BE49-F238E27FC236}">
                <a16:creationId xmlns:a16="http://schemas.microsoft.com/office/drawing/2014/main" id="{67451A3E-0B97-4B1A-1CEF-E80D2A394B03}"/>
              </a:ext>
            </a:extLst>
          </p:cNvPr>
          <p:cNvSpPr txBox="1">
            <a:spLocks/>
          </p:cNvSpPr>
          <p:nvPr/>
        </p:nvSpPr>
        <p:spPr>
          <a:xfrm>
            <a:off x="356190" y="542062"/>
            <a:ext cx="10928601" cy="86394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GB" sz="2600" dirty="0">
              <a:latin typeface="Mangal Pro" panose="00000500000000000000" pitchFamily="2" charset="0"/>
              <a:cs typeface="Mangal Pro" panose="00000500000000000000" pitchFamily="2" charset="0"/>
            </a:endParaRPr>
          </a:p>
        </p:txBody>
      </p:sp>
      <p:sp>
        <p:nvSpPr>
          <p:cNvPr id="8" name="TextBox 7">
            <a:extLst>
              <a:ext uri="{FF2B5EF4-FFF2-40B4-BE49-F238E27FC236}">
                <a16:creationId xmlns:a16="http://schemas.microsoft.com/office/drawing/2014/main" id="{E89A1AC9-BDCD-A738-F40A-D8C920D89C7F}"/>
              </a:ext>
            </a:extLst>
          </p:cNvPr>
          <p:cNvSpPr txBox="1"/>
          <p:nvPr/>
        </p:nvSpPr>
        <p:spPr>
          <a:xfrm>
            <a:off x="437320" y="905410"/>
            <a:ext cx="7203701" cy="369332"/>
          </a:xfrm>
          <a:prstGeom prst="rect">
            <a:avLst/>
          </a:prstGeom>
          <a:noFill/>
        </p:spPr>
        <p:txBody>
          <a:bodyPr wrap="square" rtlCol="0">
            <a:spAutoFit/>
          </a:bodyPr>
          <a:lstStyle/>
          <a:p>
            <a:r>
              <a:rPr lang="en-US" b="1" dirty="0">
                <a:latin typeface="Mangal Pro" panose="00000500000000000000" pitchFamily="2" charset="0"/>
                <a:cs typeface="Mangal Pro" panose="00000500000000000000" pitchFamily="2" charset="0"/>
              </a:rPr>
              <a:t>Significant of Employment in economy</a:t>
            </a:r>
            <a:endParaRPr lang="fr-FR" b="1" dirty="0">
              <a:latin typeface="Mangal Pro" panose="00000500000000000000" pitchFamily="2" charset="0"/>
              <a:cs typeface="Mangal Pro" panose="00000500000000000000" pitchFamily="2" charset="0"/>
            </a:endParaRPr>
          </a:p>
        </p:txBody>
      </p:sp>
      <p:pic>
        <p:nvPicPr>
          <p:cNvPr id="16" name="Picture 15" descr="A blue circle with a white arrow in it&#10;&#10;Description automatically generated">
            <a:extLst>
              <a:ext uri="{FF2B5EF4-FFF2-40B4-BE49-F238E27FC236}">
                <a16:creationId xmlns:a16="http://schemas.microsoft.com/office/drawing/2014/main" id="{04153E93-3293-AEC7-0448-AC4DDF0646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608" y="1516097"/>
            <a:ext cx="254265" cy="254265"/>
          </a:xfrm>
          <a:prstGeom prst="rect">
            <a:avLst/>
          </a:prstGeom>
        </p:spPr>
      </p:pic>
      <p:sp>
        <p:nvSpPr>
          <p:cNvPr id="2" name="TextBox 1">
            <a:extLst>
              <a:ext uri="{FF2B5EF4-FFF2-40B4-BE49-F238E27FC236}">
                <a16:creationId xmlns:a16="http://schemas.microsoft.com/office/drawing/2014/main" id="{75F381F2-D95D-7100-605A-AD0B9E44CDDD}"/>
              </a:ext>
            </a:extLst>
          </p:cNvPr>
          <p:cNvSpPr txBox="1"/>
          <p:nvPr/>
        </p:nvSpPr>
        <p:spPr>
          <a:xfrm>
            <a:off x="914400" y="1516097"/>
            <a:ext cx="10928601" cy="523220"/>
          </a:xfrm>
          <a:prstGeom prst="rect">
            <a:avLst/>
          </a:prstGeom>
          <a:noFill/>
        </p:spPr>
        <p:txBody>
          <a:bodyPr wrap="square" rtlCol="0">
            <a:spAutoFit/>
          </a:bodyPr>
          <a:lstStyle/>
          <a:p>
            <a:r>
              <a:rPr lang="en-US" sz="1400">
                <a:latin typeface="Mangal Pro" panose="00000500000000000000" pitchFamily="2" charset="0"/>
                <a:cs typeface="Mangal Pro" panose="00000500000000000000" pitchFamily="2" charset="0"/>
              </a:rPr>
              <a:t>India faces challenges in providing job satisfaction for skilled labor due to high unemployment rates, reaching 7.1%, which translates to 53 million people unemployed as of December 2021.</a:t>
            </a:r>
            <a:endParaRPr lang="fr-FR" sz="1400" dirty="0">
              <a:latin typeface="Mangal Pro" panose="00000500000000000000" pitchFamily="2" charset="0"/>
              <a:cs typeface="Mangal Pro" panose="00000500000000000000" pitchFamily="2" charset="0"/>
            </a:endParaRPr>
          </a:p>
        </p:txBody>
      </p:sp>
      <p:pic>
        <p:nvPicPr>
          <p:cNvPr id="10" name="Picture 9" descr="A blue circle with a white arrow in it&#10;&#10;Description automatically generated">
            <a:extLst>
              <a:ext uri="{FF2B5EF4-FFF2-40B4-BE49-F238E27FC236}">
                <a16:creationId xmlns:a16="http://schemas.microsoft.com/office/drawing/2014/main" id="{755804D5-D616-E3BF-6619-82505F2051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608" y="2204525"/>
            <a:ext cx="254265" cy="254265"/>
          </a:xfrm>
          <a:prstGeom prst="rect">
            <a:avLst/>
          </a:prstGeom>
        </p:spPr>
      </p:pic>
      <p:sp>
        <p:nvSpPr>
          <p:cNvPr id="17" name="TextBox 16">
            <a:extLst>
              <a:ext uri="{FF2B5EF4-FFF2-40B4-BE49-F238E27FC236}">
                <a16:creationId xmlns:a16="http://schemas.microsoft.com/office/drawing/2014/main" id="{183565A4-8756-EA4C-E1ED-F795172D9060}"/>
              </a:ext>
            </a:extLst>
          </p:cNvPr>
          <p:cNvSpPr txBox="1"/>
          <p:nvPr/>
        </p:nvSpPr>
        <p:spPr>
          <a:xfrm>
            <a:off x="872041" y="2197180"/>
            <a:ext cx="10928601" cy="523220"/>
          </a:xfrm>
          <a:prstGeom prst="rect">
            <a:avLst/>
          </a:prstGeom>
          <a:noFill/>
        </p:spPr>
        <p:txBody>
          <a:bodyPr wrap="square" rtlCol="0">
            <a:spAutoFit/>
          </a:bodyPr>
          <a:lstStyle/>
          <a:p>
            <a:r>
              <a:rPr lang="en-US" sz="1400" dirty="0">
                <a:latin typeface="Mangal Pro" panose="00000500000000000000" pitchFamily="2" charset="0"/>
                <a:cs typeface="Mangal Pro" panose="00000500000000000000" pitchFamily="2" charset="0"/>
              </a:rPr>
              <a:t>The issue extends beyond job scarcity to a mismatch between individuals' skills and available opportunities, intensifying competition and limiting desirable job options.</a:t>
            </a:r>
            <a:endParaRPr lang="fr-FR" sz="1400" dirty="0">
              <a:latin typeface="Mangal Pro" panose="00000500000000000000" pitchFamily="2" charset="0"/>
              <a:cs typeface="Mangal Pro" panose="00000500000000000000" pitchFamily="2" charset="0"/>
            </a:endParaRPr>
          </a:p>
        </p:txBody>
      </p:sp>
      <p:pic>
        <p:nvPicPr>
          <p:cNvPr id="38" name="Picture 37" descr="A blue circle with a white arrow in it&#10;&#10;Description automatically generated">
            <a:extLst>
              <a:ext uri="{FF2B5EF4-FFF2-40B4-BE49-F238E27FC236}">
                <a16:creationId xmlns:a16="http://schemas.microsoft.com/office/drawing/2014/main" id="{BD03E917-FB2D-1BD1-B33D-4D97858117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608" y="3898179"/>
            <a:ext cx="254265" cy="254265"/>
          </a:xfrm>
          <a:prstGeom prst="rect">
            <a:avLst/>
          </a:prstGeom>
        </p:spPr>
      </p:pic>
      <p:sp>
        <p:nvSpPr>
          <p:cNvPr id="39" name="TextBox 38">
            <a:extLst>
              <a:ext uri="{FF2B5EF4-FFF2-40B4-BE49-F238E27FC236}">
                <a16:creationId xmlns:a16="http://schemas.microsoft.com/office/drawing/2014/main" id="{18E272C6-86D0-D58E-558C-C6AAF5397C83}"/>
              </a:ext>
            </a:extLst>
          </p:cNvPr>
          <p:cNvSpPr txBox="1"/>
          <p:nvPr/>
        </p:nvSpPr>
        <p:spPr>
          <a:xfrm>
            <a:off x="872041" y="3898179"/>
            <a:ext cx="10928601" cy="738664"/>
          </a:xfrm>
          <a:prstGeom prst="rect">
            <a:avLst/>
          </a:prstGeom>
          <a:noFill/>
        </p:spPr>
        <p:txBody>
          <a:bodyPr wrap="square">
            <a:spAutoFit/>
          </a:bodyPr>
          <a:lstStyle/>
          <a:p>
            <a:r>
              <a:rPr lang="en-US" sz="1400" dirty="0">
                <a:latin typeface="Mangal Pro" panose="00000500000000000000" pitchFamily="2" charset="0"/>
                <a:cs typeface="Mangal Pro" panose="00000500000000000000" pitchFamily="2" charset="0"/>
              </a:rPr>
              <a:t>Research on the Indian economy's dynamics, particularly the inverse relationship between unemployment and inflation, underscores the complexity of addressing these challenges and emphasizes the need for effective strategies to reduce unemployment and manage inflation.</a:t>
            </a:r>
          </a:p>
        </p:txBody>
      </p:sp>
      <p:pic>
        <p:nvPicPr>
          <p:cNvPr id="11" name="Picture 10" descr="A hand holding a briefcase&#10;&#10;Description automatically generated">
            <a:extLst>
              <a:ext uri="{FF2B5EF4-FFF2-40B4-BE49-F238E27FC236}">
                <a16:creationId xmlns:a16="http://schemas.microsoft.com/office/drawing/2014/main" id="{DABE9534-5D3B-5A8B-95EC-5979DDAE0F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6796" y="622603"/>
            <a:ext cx="622463" cy="622463"/>
          </a:xfrm>
          <a:prstGeom prst="rect">
            <a:avLst/>
          </a:prstGeom>
        </p:spPr>
      </p:pic>
      <p:pic>
        <p:nvPicPr>
          <p:cNvPr id="12" name="Picture 11" descr="A blue circle with a white arrow in it&#10;&#10;Description automatically generated">
            <a:extLst>
              <a:ext uri="{FF2B5EF4-FFF2-40B4-BE49-F238E27FC236}">
                <a16:creationId xmlns:a16="http://schemas.microsoft.com/office/drawing/2014/main" id="{D3C4B3E4-BE10-9A5F-1967-F3D068317F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608" y="2990234"/>
            <a:ext cx="254265" cy="254265"/>
          </a:xfrm>
          <a:prstGeom prst="rect">
            <a:avLst/>
          </a:prstGeom>
        </p:spPr>
      </p:pic>
      <p:sp>
        <p:nvSpPr>
          <p:cNvPr id="13" name="TextBox 12">
            <a:extLst>
              <a:ext uri="{FF2B5EF4-FFF2-40B4-BE49-F238E27FC236}">
                <a16:creationId xmlns:a16="http://schemas.microsoft.com/office/drawing/2014/main" id="{D1477B45-5B3C-8A8B-6BAE-2E44FAE8C7D3}"/>
              </a:ext>
            </a:extLst>
          </p:cNvPr>
          <p:cNvSpPr txBox="1"/>
          <p:nvPr/>
        </p:nvSpPr>
        <p:spPr>
          <a:xfrm>
            <a:off x="931809" y="3030590"/>
            <a:ext cx="10851074" cy="523220"/>
          </a:xfrm>
          <a:prstGeom prst="rect">
            <a:avLst/>
          </a:prstGeom>
          <a:noFill/>
        </p:spPr>
        <p:txBody>
          <a:bodyPr wrap="square">
            <a:spAutoFit/>
          </a:bodyPr>
          <a:lstStyle/>
          <a:p>
            <a:r>
              <a:rPr lang="en-US" sz="1400" dirty="0">
                <a:latin typeface="Mangal Pro" panose="00000500000000000000" pitchFamily="2" charset="0"/>
                <a:cs typeface="Mangal Pro" panose="00000500000000000000" pitchFamily="2" charset="0"/>
              </a:rPr>
              <a:t>Persistent factors like gender and caste discrimination further complicate the employment landscape, impacting individuals' access to opportunities.</a:t>
            </a:r>
            <a:endParaRPr lang="fr-FR" sz="1400" dirty="0">
              <a:latin typeface="Mangal Pro" panose="00000500000000000000" pitchFamily="2" charset="0"/>
              <a:cs typeface="Mangal Pro" panose="00000500000000000000" pitchFamily="2" charset="0"/>
            </a:endParaRPr>
          </a:p>
        </p:txBody>
      </p:sp>
    </p:spTree>
    <p:extLst>
      <p:ext uri="{BB962C8B-B14F-4D97-AF65-F5344CB8AC3E}">
        <p14:creationId xmlns:p14="http://schemas.microsoft.com/office/powerpoint/2010/main" val="3637101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BF08B73-9B27-9B7C-1FB3-C7216F41CED3}"/>
              </a:ext>
            </a:extLst>
          </p:cNvPr>
          <p:cNvSpPr>
            <a:spLocks noGrp="1"/>
          </p:cNvSpPr>
          <p:nvPr>
            <p:ph type="subTitle" idx="1"/>
          </p:nvPr>
        </p:nvSpPr>
        <p:spPr>
          <a:xfrm>
            <a:off x="437320" y="110090"/>
            <a:ext cx="10928601" cy="863945"/>
          </a:xfrm>
        </p:spPr>
        <p:txBody>
          <a:bodyPr>
            <a:normAutofit/>
          </a:bodyPr>
          <a:lstStyle/>
          <a:p>
            <a:pPr algn="l"/>
            <a:r>
              <a:rPr lang="en-GB" sz="2600" dirty="0">
                <a:latin typeface="Mangal Pro" panose="00000500000000000000" pitchFamily="2" charset="0"/>
                <a:cs typeface="Mangal Pro" panose="00000500000000000000" pitchFamily="2" charset="0"/>
              </a:rPr>
              <a:t>LITERATURE REVIEW – Employment opportunities In India</a:t>
            </a:r>
          </a:p>
          <a:p>
            <a:pPr algn="l"/>
            <a:endParaRPr lang="en-GB" sz="2600" dirty="0">
              <a:latin typeface="Mangal Pro" panose="00000500000000000000" pitchFamily="2" charset="0"/>
              <a:cs typeface="Mangal Pro" panose="00000500000000000000" pitchFamily="2" charset="0"/>
            </a:endParaRPr>
          </a:p>
        </p:txBody>
      </p:sp>
      <p:sp>
        <p:nvSpPr>
          <p:cNvPr id="5" name="Rectangle 4">
            <a:extLst>
              <a:ext uri="{FF2B5EF4-FFF2-40B4-BE49-F238E27FC236}">
                <a16:creationId xmlns:a16="http://schemas.microsoft.com/office/drawing/2014/main" id="{5CA4E93B-CFCC-A8A4-1213-3878781FB1F7}"/>
              </a:ext>
            </a:extLst>
          </p:cNvPr>
          <p:cNvSpPr/>
          <p:nvPr/>
        </p:nvSpPr>
        <p:spPr>
          <a:xfrm>
            <a:off x="11835810" y="0"/>
            <a:ext cx="35619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6405C44D-88B8-C2D3-F7AE-1640F433B8BE}"/>
              </a:ext>
            </a:extLst>
          </p:cNvPr>
          <p:cNvSpPr/>
          <p:nvPr/>
        </p:nvSpPr>
        <p:spPr>
          <a:xfrm>
            <a:off x="0" y="0"/>
            <a:ext cx="35619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Subtitle 2">
            <a:extLst>
              <a:ext uri="{FF2B5EF4-FFF2-40B4-BE49-F238E27FC236}">
                <a16:creationId xmlns:a16="http://schemas.microsoft.com/office/drawing/2014/main" id="{67451A3E-0B97-4B1A-1CEF-E80D2A394B03}"/>
              </a:ext>
            </a:extLst>
          </p:cNvPr>
          <p:cNvSpPr txBox="1">
            <a:spLocks/>
          </p:cNvSpPr>
          <p:nvPr/>
        </p:nvSpPr>
        <p:spPr>
          <a:xfrm>
            <a:off x="356190" y="542062"/>
            <a:ext cx="10928601" cy="86394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GB" sz="2600" dirty="0">
              <a:latin typeface="Mangal Pro" panose="00000500000000000000" pitchFamily="2" charset="0"/>
              <a:cs typeface="Mangal Pro" panose="00000500000000000000" pitchFamily="2" charset="0"/>
            </a:endParaRPr>
          </a:p>
        </p:txBody>
      </p:sp>
      <p:sp>
        <p:nvSpPr>
          <p:cNvPr id="8" name="TextBox 7">
            <a:extLst>
              <a:ext uri="{FF2B5EF4-FFF2-40B4-BE49-F238E27FC236}">
                <a16:creationId xmlns:a16="http://schemas.microsoft.com/office/drawing/2014/main" id="{E89A1AC9-BDCD-A738-F40A-D8C920D89C7F}"/>
              </a:ext>
            </a:extLst>
          </p:cNvPr>
          <p:cNvSpPr txBox="1"/>
          <p:nvPr/>
        </p:nvSpPr>
        <p:spPr>
          <a:xfrm>
            <a:off x="437320" y="905410"/>
            <a:ext cx="7203701" cy="369332"/>
          </a:xfrm>
          <a:prstGeom prst="rect">
            <a:avLst/>
          </a:prstGeom>
          <a:noFill/>
        </p:spPr>
        <p:txBody>
          <a:bodyPr wrap="square" rtlCol="0">
            <a:spAutoFit/>
          </a:bodyPr>
          <a:lstStyle/>
          <a:p>
            <a:r>
              <a:rPr lang="en-US" b="1" dirty="0" err="1">
                <a:latin typeface="Mangal Pro" panose="00000500000000000000" pitchFamily="2" charset="0"/>
                <a:cs typeface="Mangal Pro" panose="00000500000000000000" pitchFamily="2" charset="0"/>
              </a:rPr>
              <a:t>Analysing</a:t>
            </a:r>
            <a:r>
              <a:rPr lang="en-US" b="1" dirty="0">
                <a:latin typeface="Mangal Pro" panose="00000500000000000000" pitchFamily="2" charset="0"/>
                <a:cs typeface="Mangal Pro" panose="00000500000000000000" pitchFamily="2" charset="0"/>
              </a:rPr>
              <a:t> work culture in India</a:t>
            </a:r>
          </a:p>
        </p:txBody>
      </p:sp>
      <p:pic>
        <p:nvPicPr>
          <p:cNvPr id="16" name="Picture 15" descr="A blue circle with a white arrow in it&#10;&#10;Description automatically generated">
            <a:extLst>
              <a:ext uri="{FF2B5EF4-FFF2-40B4-BE49-F238E27FC236}">
                <a16:creationId xmlns:a16="http://schemas.microsoft.com/office/drawing/2014/main" id="{04153E93-3293-AEC7-0448-AC4DDF0646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608" y="1516097"/>
            <a:ext cx="254265" cy="254265"/>
          </a:xfrm>
          <a:prstGeom prst="rect">
            <a:avLst/>
          </a:prstGeom>
        </p:spPr>
      </p:pic>
      <p:sp>
        <p:nvSpPr>
          <p:cNvPr id="2" name="TextBox 1">
            <a:extLst>
              <a:ext uri="{FF2B5EF4-FFF2-40B4-BE49-F238E27FC236}">
                <a16:creationId xmlns:a16="http://schemas.microsoft.com/office/drawing/2014/main" id="{75F381F2-D95D-7100-605A-AD0B9E44CDDD}"/>
              </a:ext>
            </a:extLst>
          </p:cNvPr>
          <p:cNvSpPr txBox="1"/>
          <p:nvPr/>
        </p:nvSpPr>
        <p:spPr>
          <a:xfrm>
            <a:off x="914400" y="1516097"/>
            <a:ext cx="10928601" cy="523220"/>
          </a:xfrm>
          <a:prstGeom prst="rect">
            <a:avLst/>
          </a:prstGeom>
          <a:noFill/>
        </p:spPr>
        <p:txBody>
          <a:bodyPr wrap="square" rtlCol="0">
            <a:spAutoFit/>
          </a:bodyPr>
          <a:lstStyle/>
          <a:p>
            <a:r>
              <a:rPr lang="en-US" sz="1400" dirty="0">
                <a:latin typeface="Mangal Pro" panose="00000500000000000000" pitchFamily="2" charset="0"/>
                <a:cs typeface="Mangal Pro" panose="00000500000000000000" pitchFamily="2" charset="0"/>
              </a:rPr>
              <a:t>The distinct work culture in India, characterized by hierarchical structures and indirect communication, contributes to the brain drain issue by stifling innovation and causing burnout.</a:t>
            </a:r>
            <a:endParaRPr lang="fr-FR" sz="1400" dirty="0">
              <a:latin typeface="Mangal Pro" panose="00000500000000000000" pitchFamily="2" charset="0"/>
              <a:cs typeface="Mangal Pro" panose="00000500000000000000" pitchFamily="2" charset="0"/>
            </a:endParaRPr>
          </a:p>
        </p:txBody>
      </p:sp>
      <p:pic>
        <p:nvPicPr>
          <p:cNvPr id="10" name="Picture 9" descr="A blue circle with a white arrow in it&#10;&#10;Description automatically generated">
            <a:extLst>
              <a:ext uri="{FF2B5EF4-FFF2-40B4-BE49-F238E27FC236}">
                <a16:creationId xmlns:a16="http://schemas.microsoft.com/office/drawing/2014/main" id="{755804D5-D616-E3BF-6619-82505F2051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608" y="2204525"/>
            <a:ext cx="254265" cy="254265"/>
          </a:xfrm>
          <a:prstGeom prst="rect">
            <a:avLst/>
          </a:prstGeom>
        </p:spPr>
      </p:pic>
      <p:sp>
        <p:nvSpPr>
          <p:cNvPr id="17" name="TextBox 16">
            <a:extLst>
              <a:ext uri="{FF2B5EF4-FFF2-40B4-BE49-F238E27FC236}">
                <a16:creationId xmlns:a16="http://schemas.microsoft.com/office/drawing/2014/main" id="{183565A4-8756-EA4C-E1ED-F795172D9060}"/>
              </a:ext>
            </a:extLst>
          </p:cNvPr>
          <p:cNvSpPr txBox="1"/>
          <p:nvPr/>
        </p:nvSpPr>
        <p:spPr>
          <a:xfrm>
            <a:off x="872041" y="2197180"/>
            <a:ext cx="10928601" cy="523220"/>
          </a:xfrm>
          <a:prstGeom prst="rect">
            <a:avLst/>
          </a:prstGeom>
          <a:noFill/>
        </p:spPr>
        <p:txBody>
          <a:bodyPr wrap="square" rtlCol="0">
            <a:spAutoFit/>
          </a:bodyPr>
          <a:lstStyle/>
          <a:p>
            <a:r>
              <a:rPr lang="en-US" sz="1400" dirty="0">
                <a:latin typeface="Mangal Pro" panose="00000500000000000000" pitchFamily="2" charset="0"/>
                <a:cs typeface="Mangal Pro" panose="00000500000000000000" pitchFamily="2" charset="0"/>
              </a:rPr>
              <a:t>The collectivist nature of Indian workplaces, prioritizing group interests, contrasts with Western individual-centric approaches, potentially affecting professionalism and work boundaries.</a:t>
            </a:r>
            <a:endParaRPr lang="fr-FR" sz="1400" dirty="0">
              <a:latin typeface="Mangal Pro" panose="00000500000000000000" pitchFamily="2" charset="0"/>
              <a:cs typeface="Mangal Pro" panose="00000500000000000000" pitchFamily="2" charset="0"/>
            </a:endParaRPr>
          </a:p>
        </p:txBody>
      </p:sp>
      <p:pic>
        <p:nvPicPr>
          <p:cNvPr id="38" name="Picture 37" descr="A blue circle with a white arrow in it&#10;&#10;Description automatically generated">
            <a:extLst>
              <a:ext uri="{FF2B5EF4-FFF2-40B4-BE49-F238E27FC236}">
                <a16:creationId xmlns:a16="http://schemas.microsoft.com/office/drawing/2014/main" id="{BD03E917-FB2D-1BD1-B33D-4D97858117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608" y="3898179"/>
            <a:ext cx="254265" cy="254265"/>
          </a:xfrm>
          <a:prstGeom prst="rect">
            <a:avLst/>
          </a:prstGeom>
        </p:spPr>
      </p:pic>
      <p:sp>
        <p:nvSpPr>
          <p:cNvPr id="39" name="TextBox 38">
            <a:extLst>
              <a:ext uri="{FF2B5EF4-FFF2-40B4-BE49-F238E27FC236}">
                <a16:creationId xmlns:a16="http://schemas.microsoft.com/office/drawing/2014/main" id="{18E272C6-86D0-D58E-558C-C6AAF5397C83}"/>
              </a:ext>
            </a:extLst>
          </p:cNvPr>
          <p:cNvSpPr txBox="1"/>
          <p:nvPr/>
        </p:nvSpPr>
        <p:spPr>
          <a:xfrm>
            <a:off x="872041" y="3898179"/>
            <a:ext cx="10928601" cy="523220"/>
          </a:xfrm>
          <a:prstGeom prst="rect">
            <a:avLst/>
          </a:prstGeom>
          <a:noFill/>
        </p:spPr>
        <p:txBody>
          <a:bodyPr wrap="square">
            <a:spAutoFit/>
          </a:bodyPr>
          <a:lstStyle/>
          <a:p>
            <a:r>
              <a:rPr lang="en-US" sz="1400" dirty="0">
                <a:latin typeface="Mangal Pro" panose="00000500000000000000" pitchFamily="2" charset="0"/>
                <a:cs typeface="Mangal Pro" panose="00000500000000000000" pitchFamily="2" charset="0"/>
              </a:rPr>
              <a:t>To address brain drain and job insecurity, fostering a more inclusive, innovative work culture and providing reassurance to employees about their value and future prospects are crucial for India's economic stability and growth.</a:t>
            </a:r>
          </a:p>
        </p:txBody>
      </p:sp>
      <p:pic>
        <p:nvPicPr>
          <p:cNvPr id="12" name="Picture 11" descr="A blue circle with a white arrow in it&#10;&#10;Description automatically generated">
            <a:extLst>
              <a:ext uri="{FF2B5EF4-FFF2-40B4-BE49-F238E27FC236}">
                <a16:creationId xmlns:a16="http://schemas.microsoft.com/office/drawing/2014/main" id="{D3C4B3E4-BE10-9A5F-1967-F3D068317F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608" y="2990234"/>
            <a:ext cx="254265" cy="254265"/>
          </a:xfrm>
          <a:prstGeom prst="rect">
            <a:avLst/>
          </a:prstGeom>
        </p:spPr>
      </p:pic>
      <p:sp>
        <p:nvSpPr>
          <p:cNvPr id="13" name="TextBox 12">
            <a:extLst>
              <a:ext uri="{FF2B5EF4-FFF2-40B4-BE49-F238E27FC236}">
                <a16:creationId xmlns:a16="http://schemas.microsoft.com/office/drawing/2014/main" id="{D1477B45-5B3C-8A8B-6BAE-2E44FAE8C7D3}"/>
              </a:ext>
            </a:extLst>
          </p:cNvPr>
          <p:cNvSpPr txBox="1"/>
          <p:nvPr/>
        </p:nvSpPr>
        <p:spPr>
          <a:xfrm>
            <a:off x="931809" y="3030590"/>
            <a:ext cx="10851074" cy="523220"/>
          </a:xfrm>
          <a:prstGeom prst="rect">
            <a:avLst/>
          </a:prstGeom>
          <a:noFill/>
        </p:spPr>
        <p:txBody>
          <a:bodyPr wrap="square">
            <a:spAutoFit/>
          </a:bodyPr>
          <a:lstStyle/>
          <a:p>
            <a:r>
              <a:rPr lang="en-US" sz="1400" dirty="0">
                <a:latin typeface="Mangal Pro" panose="00000500000000000000" pitchFamily="2" charset="0"/>
                <a:cs typeface="Mangal Pro" panose="00000500000000000000" pitchFamily="2" charset="0"/>
              </a:rPr>
              <a:t>Job insecurity is prevalent in India, with almost half of employees feeling insecure, especially among Gen Z workers. This anxiety is exacerbated by economic instability and concerns about the impact of artificial intelligence on employment.</a:t>
            </a:r>
            <a:endParaRPr lang="fr-FR" sz="1400" dirty="0">
              <a:latin typeface="Mangal Pro" panose="00000500000000000000" pitchFamily="2" charset="0"/>
              <a:cs typeface="Mangal Pro" panose="00000500000000000000" pitchFamily="2" charset="0"/>
            </a:endParaRPr>
          </a:p>
        </p:txBody>
      </p:sp>
      <p:pic>
        <p:nvPicPr>
          <p:cNvPr id="9" name="Picture 8" descr="A clock and a heart on a scale&#10;&#10;Description automatically generated">
            <a:extLst>
              <a:ext uri="{FF2B5EF4-FFF2-40B4-BE49-F238E27FC236}">
                <a16:creationId xmlns:a16="http://schemas.microsoft.com/office/drawing/2014/main" id="{512A6AB2-7330-F8EE-2734-28A9266302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9170" y="638725"/>
            <a:ext cx="816609" cy="797683"/>
          </a:xfrm>
          <a:prstGeom prst="rect">
            <a:avLst/>
          </a:prstGeom>
        </p:spPr>
      </p:pic>
      <p:pic>
        <p:nvPicPr>
          <p:cNvPr id="15" name="Picture 14" descr="A briefcase with a shield and check mark&#10;&#10;Description automatically generated">
            <a:extLst>
              <a:ext uri="{FF2B5EF4-FFF2-40B4-BE49-F238E27FC236}">
                <a16:creationId xmlns:a16="http://schemas.microsoft.com/office/drawing/2014/main" id="{271DEC91-3687-E97D-76BD-563FBA2820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3485" y="675820"/>
            <a:ext cx="816610" cy="816610"/>
          </a:xfrm>
          <a:prstGeom prst="rect">
            <a:avLst/>
          </a:prstGeom>
        </p:spPr>
      </p:pic>
    </p:spTree>
    <p:extLst>
      <p:ext uri="{BB962C8B-B14F-4D97-AF65-F5344CB8AC3E}">
        <p14:creationId xmlns:p14="http://schemas.microsoft.com/office/powerpoint/2010/main" val="3928159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BF08B73-9B27-9B7C-1FB3-C7216F41CED3}"/>
              </a:ext>
            </a:extLst>
          </p:cNvPr>
          <p:cNvSpPr>
            <a:spLocks noGrp="1"/>
          </p:cNvSpPr>
          <p:nvPr>
            <p:ph type="subTitle" idx="1"/>
          </p:nvPr>
        </p:nvSpPr>
        <p:spPr>
          <a:xfrm>
            <a:off x="437320" y="110090"/>
            <a:ext cx="11398490" cy="863945"/>
          </a:xfrm>
        </p:spPr>
        <p:txBody>
          <a:bodyPr>
            <a:normAutofit/>
          </a:bodyPr>
          <a:lstStyle/>
          <a:p>
            <a:pPr algn="l"/>
            <a:r>
              <a:rPr lang="en-GB" sz="2600" dirty="0">
                <a:latin typeface="Mangal Pro" panose="00000500000000000000" pitchFamily="2" charset="0"/>
                <a:cs typeface="Mangal Pro" panose="00000500000000000000" pitchFamily="2" charset="0"/>
              </a:rPr>
              <a:t>LITERATURE REVIEW – </a:t>
            </a:r>
            <a:r>
              <a:rPr lang="en-US" sz="2600" dirty="0">
                <a:latin typeface="Mangal Pro" panose="00000500000000000000" pitchFamily="2" charset="0"/>
                <a:cs typeface="Mangal Pro" panose="00000500000000000000" pitchFamily="2" charset="0"/>
              </a:rPr>
              <a:t>Analysis of Venture capital in India for Entrepreneurship</a:t>
            </a:r>
            <a:endParaRPr lang="en-GB" sz="2600" dirty="0">
              <a:latin typeface="Mangal Pro" panose="00000500000000000000" pitchFamily="2" charset="0"/>
              <a:cs typeface="Mangal Pro" panose="00000500000000000000" pitchFamily="2" charset="0"/>
            </a:endParaRPr>
          </a:p>
        </p:txBody>
      </p:sp>
      <p:sp>
        <p:nvSpPr>
          <p:cNvPr id="5" name="Rectangle 4">
            <a:extLst>
              <a:ext uri="{FF2B5EF4-FFF2-40B4-BE49-F238E27FC236}">
                <a16:creationId xmlns:a16="http://schemas.microsoft.com/office/drawing/2014/main" id="{5CA4E93B-CFCC-A8A4-1213-3878781FB1F7}"/>
              </a:ext>
            </a:extLst>
          </p:cNvPr>
          <p:cNvSpPr/>
          <p:nvPr/>
        </p:nvSpPr>
        <p:spPr>
          <a:xfrm>
            <a:off x="11835810" y="0"/>
            <a:ext cx="35619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6405C44D-88B8-C2D3-F7AE-1640F433B8BE}"/>
              </a:ext>
            </a:extLst>
          </p:cNvPr>
          <p:cNvSpPr/>
          <p:nvPr/>
        </p:nvSpPr>
        <p:spPr>
          <a:xfrm>
            <a:off x="0" y="0"/>
            <a:ext cx="35619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Subtitle 2">
            <a:extLst>
              <a:ext uri="{FF2B5EF4-FFF2-40B4-BE49-F238E27FC236}">
                <a16:creationId xmlns:a16="http://schemas.microsoft.com/office/drawing/2014/main" id="{67451A3E-0B97-4B1A-1CEF-E80D2A394B03}"/>
              </a:ext>
            </a:extLst>
          </p:cNvPr>
          <p:cNvSpPr txBox="1">
            <a:spLocks/>
          </p:cNvSpPr>
          <p:nvPr/>
        </p:nvSpPr>
        <p:spPr>
          <a:xfrm>
            <a:off x="356190" y="542062"/>
            <a:ext cx="10928601" cy="86394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GB" sz="2600" dirty="0">
              <a:latin typeface="Mangal Pro" panose="00000500000000000000" pitchFamily="2" charset="0"/>
              <a:cs typeface="Mangal Pro" panose="00000500000000000000" pitchFamily="2" charset="0"/>
            </a:endParaRPr>
          </a:p>
        </p:txBody>
      </p:sp>
      <p:pic>
        <p:nvPicPr>
          <p:cNvPr id="16" name="Picture 15" descr="A blue circle with a white arrow in it&#10;&#10;Description automatically generated">
            <a:extLst>
              <a:ext uri="{FF2B5EF4-FFF2-40B4-BE49-F238E27FC236}">
                <a16:creationId xmlns:a16="http://schemas.microsoft.com/office/drawing/2014/main" id="{04153E93-3293-AEC7-0448-AC4DDF0646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608" y="1516097"/>
            <a:ext cx="254265" cy="254265"/>
          </a:xfrm>
          <a:prstGeom prst="rect">
            <a:avLst/>
          </a:prstGeom>
        </p:spPr>
      </p:pic>
      <p:sp>
        <p:nvSpPr>
          <p:cNvPr id="2" name="TextBox 1">
            <a:extLst>
              <a:ext uri="{FF2B5EF4-FFF2-40B4-BE49-F238E27FC236}">
                <a16:creationId xmlns:a16="http://schemas.microsoft.com/office/drawing/2014/main" id="{75F381F2-D95D-7100-605A-AD0B9E44CDDD}"/>
              </a:ext>
            </a:extLst>
          </p:cNvPr>
          <p:cNvSpPr txBox="1"/>
          <p:nvPr/>
        </p:nvSpPr>
        <p:spPr>
          <a:xfrm>
            <a:off x="936363" y="1516097"/>
            <a:ext cx="7793728" cy="738664"/>
          </a:xfrm>
          <a:prstGeom prst="rect">
            <a:avLst/>
          </a:prstGeom>
          <a:noFill/>
        </p:spPr>
        <p:txBody>
          <a:bodyPr wrap="square" rtlCol="0">
            <a:spAutoFit/>
          </a:bodyPr>
          <a:lstStyle/>
          <a:p>
            <a:r>
              <a:rPr lang="en-US" sz="1400" dirty="0">
                <a:latin typeface="Mangal Pro" panose="00000500000000000000" pitchFamily="2" charset="0"/>
                <a:cs typeface="Mangal Pro" panose="00000500000000000000" pitchFamily="2" charset="0"/>
              </a:rPr>
              <a:t>The relationship between venture capital and brain drain becomes evident as skilled individuals returning to India bring global networks and financial support, emphasizing the impact of skilled migration on the startup ecosystem.</a:t>
            </a:r>
            <a:endParaRPr lang="fr-FR" sz="1400" dirty="0">
              <a:latin typeface="Mangal Pro" panose="00000500000000000000" pitchFamily="2" charset="0"/>
              <a:cs typeface="Mangal Pro" panose="00000500000000000000" pitchFamily="2" charset="0"/>
            </a:endParaRPr>
          </a:p>
        </p:txBody>
      </p:sp>
      <p:pic>
        <p:nvPicPr>
          <p:cNvPr id="10" name="Picture 9" descr="A blue circle with a white arrow in it&#10;&#10;Description automatically generated">
            <a:extLst>
              <a:ext uri="{FF2B5EF4-FFF2-40B4-BE49-F238E27FC236}">
                <a16:creationId xmlns:a16="http://schemas.microsoft.com/office/drawing/2014/main" id="{755804D5-D616-E3BF-6619-82505F2051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608" y="2204525"/>
            <a:ext cx="254265" cy="254265"/>
          </a:xfrm>
          <a:prstGeom prst="rect">
            <a:avLst/>
          </a:prstGeom>
        </p:spPr>
      </p:pic>
      <p:sp>
        <p:nvSpPr>
          <p:cNvPr id="17" name="TextBox 16">
            <a:extLst>
              <a:ext uri="{FF2B5EF4-FFF2-40B4-BE49-F238E27FC236}">
                <a16:creationId xmlns:a16="http://schemas.microsoft.com/office/drawing/2014/main" id="{183565A4-8756-EA4C-E1ED-F795172D9060}"/>
              </a:ext>
            </a:extLst>
          </p:cNvPr>
          <p:cNvSpPr txBox="1"/>
          <p:nvPr/>
        </p:nvSpPr>
        <p:spPr>
          <a:xfrm>
            <a:off x="894004" y="2197180"/>
            <a:ext cx="7793728" cy="738664"/>
          </a:xfrm>
          <a:prstGeom prst="rect">
            <a:avLst/>
          </a:prstGeom>
          <a:noFill/>
        </p:spPr>
        <p:txBody>
          <a:bodyPr wrap="square" rtlCol="0">
            <a:spAutoFit/>
          </a:bodyPr>
          <a:lstStyle/>
          <a:p>
            <a:r>
              <a:rPr lang="en-US" sz="1400" dirty="0">
                <a:latin typeface="Mangal Pro" panose="00000500000000000000" pitchFamily="2" charset="0"/>
                <a:cs typeface="Mangal Pro" panose="00000500000000000000" pitchFamily="2" charset="0"/>
              </a:rPr>
              <a:t>The evolving trend indicates that venture capital, influenced by skilled migration, contributes to the global innovation scene, showcasing a shift from brain drain to brain gain and supporting entrepreneurial activities within a nation.</a:t>
            </a:r>
            <a:endParaRPr lang="fr-FR" sz="1400" dirty="0">
              <a:latin typeface="Mangal Pro" panose="00000500000000000000" pitchFamily="2" charset="0"/>
              <a:cs typeface="Mangal Pro" panose="00000500000000000000" pitchFamily="2" charset="0"/>
            </a:endParaRPr>
          </a:p>
        </p:txBody>
      </p:sp>
      <p:pic>
        <p:nvPicPr>
          <p:cNvPr id="12" name="Picture 11" descr="A blue circle with a white arrow in it&#10;&#10;Description automatically generated">
            <a:extLst>
              <a:ext uri="{FF2B5EF4-FFF2-40B4-BE49-F238E27FC236}">
                <a16:creationId xmlns:a16="http://schemas.microsoft.com/office/drawing/2014/main" id="{D3C4B3E4-BE10-9A5F-1967-F3D068317F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608" y="2990234"/>
            <a:ext cx="254265" cy="254265"/>
          </a:xfrm>
          <a:prstGeom prst="rect">
            <a:avLst/>
          </a:prstGeom>
        </p:spPr>
      </p:pic>
      <p:sp>
        <p:nvSpPr>
          <p:cNvPr id="13" name="TextBox 12">
            <a:extLst>
              <a:ext uri="{FF2B5EF4-FFF2-40B4-BE49-F238E27FC236}">
                <a16:creationId xmlns:a16="http://schemas.microsoft.com/office/drawing/2014/main" id="{D1477B45-5B3C-8A8B-6BAE-2E44FAE8C7D3}"/>
              </a:ext>
            </a:extLst>
          </p:cNvPr>
          <p:cNvSpPr txBox="1"/>
          <p:nvPr/>
        </p:nvSpPr>
        <p:spPr>
          <a:xfrm>
            <a:off x="953616" y="3030590"/>
            <a:ext cx="7738439" cy="954107"/>
          </a:xfrm>
          <a:prstGeom prst="rect">
            <a:avLst/>
          </a:prstGeom>
          <a:noFill/>
        </p:spPr>
        <p:txBody>
          <a:bodyPr wrap="square">
            <a:spAutoFit/>
          </a:bodyPr>
          <a:lstStyle/>
          <a:p>
            <a:r>
              <a:rPr lang="en-US" sz="1400" dirty="0">
                <a:latin typeface="Mangal Pro" panose="00000500000000000000" pitchFamily="2" charset="0"/>
                <a:cs typeface="Mangal Pro" panose="00000500000000000000" pitchFamily="2" charset="0"/>
              </a:rPr>
              <a:t>In the Indian venture capital landscape, emerging trends include a focus on early-stage ventures, the integration of advanced technologies, a rise in Corporate Venture Capital (CVC), increased global investment, and a growing emphasis on sustainability, bringing both opportunities and challenges in 2023</a:t>
            </a:r>
            <a:endParaRPr lang="fr-FR" sz="1400" dirty="0">
              <a:latin typeface="Mangal Pro" panose="00000500000000000000" pitchFamily="2" charset="0"/>
              <a:cs typeface="Mangal Pro" panose="00000500000000000000" pitchFamily="2" charset="0"/>
            </a:endParaRPr>
          </a:p>
        </p:txBody>
      </p:sp>
      <p:pic>
        <p:nvPicPr>
          <p:cNvPr id="11" name="Picture 10" descr="A hand holding a bag of money&#10;&#10;Description automatically generated">
            <a:extLst>
              <a:ext uri="{FF2B5EF4-FFF2-40B4-BE49-F238E27FC236}">
                <a16:creationId xmlns:a16="http://schemas.microsoft.com/office/drawing/2014/main" id="{953C2D17-4E2D-570F-D72A-DF6C07BCBC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9808" y="4164270"/>
            <a:ext cx="2112274" cy="2112274"/>
          </a:xfrm>
          <a:prstGeom prst="rect">
            <a:avLst/>
          </a:prstGeom>
        </p:spPr>
      </p:pic>
      <p:pic>
        <p:nvPicPr>
          <p:cNvPr id="18" name="Picture 17">
            <a:extLst>
              <a:ext uri="{FF2B5EF4-FFF2-40B4-BE49-F238E27FC236}">
                <a16:creationId xmlns:a16="http://schemas.microsoft.com/office/drawing/2014/main" id="{AB09EB50-0105-9D1B-F1E9-6C8BBBE79B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86281" y="1510374"/>
            <a:ext cx="2112275" cy="2112275"/>
          </a:xfrm>
          <a:prstGeom prst="rect">
            <a:avLst/>
          </a:prstGeom>
        </p:spPr>
      </p:pic>
      <p:pic>
        <p:nvPicPr>
          <p:cNvPr id="8" name="Picture 7">
            <a:extLst>
              <a:ext uri="{FF2B5EF4-FFF2-40B4-BE49-F238E27FC236}">
                <a16:creationId xmlns:a16="http://schemas.microsoft.com/office/drawing/2014/main" id="{8F5659FD-0377-FC75-A813-B708C92DC6E3}"/>
              </a:ext>
            </a:extLst>
          </p:cNvPr>
          <p:cNvPicPr>
            <a:picLocks noChangeAspect="1"/>
          </p:cNvPicPr>
          <p:nvPr/>
        </p:nvPicPr>
        <p:blipFill>
          <a:blip r:embed="rId5"/>
          <a:stretch>
            <a:fillRect/>
          </a:stretch>
        </p:blipFill>
        <p:spPr>
          <a:xfrm>
            <a:off x="7207425" y="3727016"/>
            <a:ext cx="3704985" cy="2391400"/>
          </a:xfrm>
          <a:prstGeom prst="rect">
            <a:avLst/>
          </a:prstGeom>
        </p:spPr>
      </p:pic>
      <p:sp>
        <p:nvSpPr>
          <p:cNvPr id="9" name="TextBox 8">
            <a:extLst>
              <a:ext uri="{FF2B5EF4-FFF2-40B4-BE49-F238E27FC236}">
                <a16:creationId xmlns:a16="http://schemas.microsoft.com/office/drawing/2014/main" id="{01DFD7FB-DDF5-61DF-8FAD-E8B2C313F4E2}"/>
              </a:ext>
            </a:extLst>
          </p:cNvPr>
          <p:cNvSpPr txBox="1"/>
          <p:nvPr/>
        </p:nvSpPr>
        <p:spPr>
          <a:xfrm>
            <a:off x="7270490" y="6147746"/>
            <a:ext cx="4462669" cy="600164"/>
          </a:xfrm>
          <a:prstGeom prst="rect">
            <a:avLst/>
          </a:prstGeom>
          <a:noFill/>
        </p:spPr>
        <p:txBody>
          <a:bodyPr wrap="square" rtlCol="0">
            <a:spAutoFit/>
          </a:bodyPr>
          <a:lstStyle/>
          <a:p>
            <a:r>
              <a:rPr lang="en-US" sz="1100" b="0" i="0" dirty="0">
                <a:effectLst/>
                <a:latin typeface="Mangal Pro" panose="00000500000000000000" pitchFamily="2" charset="0"/>
                <a:cs typeface="Mangal Pro" panose="00000500000000000000" pitchFamily="2" charset="0"/>
              </a:rPr>
              <a:t>Figure:  Value of venture capital start-up investment deals across India from 2014 to 2022</a:t>
            </a:r>
            <a:br>
              <a:rPr lang="en-US" sz="1100" dirty="0">
                <a:latin typeface="Mangal Pro" panose="00000500000000000000" pitchFamily="2" charset="0"/>
                <a:cs typeface="Mangal Pro" panose="00000500000000000000" pitchFamily="2" charset="0"/>
              </a:rPr>
            </a:br>
            <a:r>
              <a:rPr lang="en-US" sz="1100" b="0" i="0" dirty="0">
                <a:effectLst/>
                <a:latin typeface="Mangal Pro" panose="00000500000000000000" pitchFamily="2" charset="0"/>
                <a:cs typeface="Mangal Pro" panose="00000500000000000000" pitchFamily="2" charset="0"/>
              </a:rPr>
              <a:t>Source: Statista</a:t>
            </a:r>
            <a:endParaRPr lang="fr-FR" sz="1100" dirty="0">
              <a:latin typeface="Mangal Pro" panose="00000500000000000000" pitchFamily="2" charset="0"/>
              <a:cs typeface="Mangal Pro" panose="00000500000000000000" pitchFamily="2" charset="0"/>
            </a:endParaRPr>
          </a:p>
        </p:txBody>
      </p:sp>
    </p:spTree>
    <p:extLst>
      <p:ext uri="{BB962C8B-B14F-4D97-AF65-F5344CB8AC3E}">
        <p14:creationId xmlns:p14="http://schemas.microsoft.com/office/powerpoint/2010/main" val="1474561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BF08B73-9B27-9B7C-1FB3-C7216F41CED3}"/>
              </a:ext>
            </a:extLst>
          </p:cNvPr>
          <p:cNvSpPr>
            <a:spLocks noGrp="1"/>
          </p:cNvSpPr>
          <p:nvPr>
            <p:ph type="subTitle" idx="1"/>
          </p:nvPr>
        </p:nvSpPr>
        <p:spPr>
          <a:xfrm>
            <a:off x="437320" y="110090"/>
            <a:ext cx="11398490" cy="863945"/>
          </a:xfrm>
        </p:spPr>
        <p:txBody>
          <a:bodyPr>
            <a:normAutofit/>
          </a:bodyPr>
          <a:lstStyle/>
          <a:p>
            <a:pPr algn="l"/>
            <a:r>
              <a:rPr lang="en-GB" sz="2600" dirty="0">
                <a:latin typeface="Mangal Pro" panose="00000500000000000000" pitchFamily="2" charset="0"/>
                <a:cs typeface="Mangal Pro" panose="00000500000000000000" pitchFamily="2" charset="0"/>
              </a:rPr>
              <a:t>LITERATURE REVIEW – Indian education system and policies</a:t>
            </a:r>
          </a:p>
        </p:txBody>
      </p:sp>
      <p:sp>
        <p:nvSpPr>
          <p:cNvPr id="5" name="Rectangle 4">
            <a:extLst>
              <a:ext uri="{FF2B5EF4-FFF2-40B4-BE49-F238E27FC236}">
                <a16:creationId xmlns:a16="http://schemas.microsoft.com/office/drawing/2014/main" id="{5CA4E93B-CFCC-A8A4-1213-3878781FB1F7}"/>
              </a:ext>
            </a:extLst>
          </p:cNvPr>
          <p:cNvSpPr/>
          <p:nvPr/>
        </p:nvSpPr>
        <p:spPr>
          <a:xfrm>
            <a:off x="11835810" y="0"/>
            <a:ext cx="35619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6405C44D-88B8-C2D3-F7AE-1640F433B8BE}"/>
              </a:ext>
            </a:extLst>
          </p:cNvPr>
          <p:cNvSpPr/>
          <p:nvPr/>
        </p:nvSpPr>
        <p:spPr>
          <a:xfrm>
            <a:off x="0" y="0"/>
            <a:ext cx="35619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Subtitle 2">
            <a:extLst>
              <a:ext uri="{FF2B5EF4-FFF2-40B4-BE49-F238E27FC236}">
                <a16:creationId xmlns:a16="http://schemas.microsoft.com/office/drawing/2014/main" id="{67451A3E-0B97-4B1A-1CEF-E80D2A394B03}"/>
              </a:ext>
            </a:extLst>
          </p:cNvPr>
          <p:cNvSpPr txBox="1">
            <a:spLocks/>
          </p:cNvSpPr>
          <p:nvPr/>
        </p:nvSpPr>
        <p:spPr>
          <a:xfrm>
            <a:off x="356190" y="542062"/>
            <a:ext cx="10928601" cy="86394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GB" sz="2600" dirty="0">
              <a:latin typeface="Mangal Pro" panose="00000500000000000000" pitchFamily="2" charset="0"/>
              <a:cs typeface="Mangal Pro" panose="00000500000000000000" pitchFamily="2" charset="0"/>
            </a:endParaRPr>
          </a:p>
        </p:txBody>
      </p:sp>
      <p:pic>
        <p:nvPicPr>
          <p:cNvPr id="16" name="Picture 15" descr="A blue circle with a white arrow in it&#10;&#10;Description automatically generated">
            <a:extLst>
              <a:ext uri="{FF2B5EF4-FFF2-40B4-BE49-F238E27FC236}">
                <a16:creationId xmlns:a16="http://schemas.microsoft.com/office/drawing/2014/main" id="{04153E93-3293-AEC7-0448-AC4DDF0646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626" y="956992"/>
            <a:ext cx="254265" cy="254265"/>
          </a:xfrm>
          <a:prstGeom prst="rect">
            <a:avLst/>
          </a:prstGeom>
        </p:spPr>
      </p:pic>
      <p:sp>
        <p:nvSpPr>
          <p:cNvPr id="2" name="TextBox 1">
            <a:extLst>
              <a:ext uri="{FF2B5EF4-FFF2-40B4-BE49-F238E27FC236}">
                <a16:creationId xmlns:a16="http://schemas.microsoft.com/office/drawing/2014/main" id="{75F381F2-D95D-7100-605A-AD0B9E44CDDD}"/>
              </a:ext>
            </a:extLst>
          </p:cNvPr>
          <p:cNvSpPr txBox="1"/>
          <p:nvPr/>
        </p:nvSpPr>
        <p:spPr>
          <a:xfrm>
            <a:off x="674766" y="981007"/>
            <a:ext cx="11161044" cy="307777"/>
          </a:xfrm>
          <a:prstGeom prst="rect">
            <a:avLst/>
          </a:prstGeom>
          <a:noFill/>
        </p:spPr>
        <p:txBody>
          <a:bodyPr wrap="square" rtlCol="0">
            <a:spAutoFit/>
          </a:bodyPr>
          <a:lstStyle/>
          <a:p>
            <a:r>
              <a:rPr lang="en-US" sz="1400" dirty="0">
                <a:latin typeface="Mangal Pro" panose="00000500000000000000" pitchFamily="2" charset="0"/>
                <a:cs typeface="Mangal Pro" panose="00000500000000000000" pitchFamily="2" charset="0"/>
              </a:rPr>
              <a:t>India leads global immigration, with two-thirds of emigrants highly educated, highlighting a prevalent Brain Drain phenomenon</a:t>
            </a:r>
            <a:endParaRPr lang="fr-FR" sz="1400" dirty="0">
              <a:latin typeface="Mangal Pro" panose="00000500000000000000" pitchFamily="2" charset="0"/>
              <a:cs typeface="Mangal Pro" panose="00000500000000000000" pitchFamily="2" charset="0"/>
            </a:endParaRPr>
          </a:p>
        </p:txBody>
      </p:sp>
      <p:pic>
        <p:nvPicPr>
          <p:cNvPr id="10" name="Picture 9" descr="A blue circle with a white arrow in it&#10;&#10;Description automatically generated">
            <a:extLst>
              <a:ext uri="{FF2B5EF4-FFF2-40B4-BE49-F238E27FC236}">
                <a16:creationId xmlns:a16="http://schemas.microsoft.com/office/drawing/2014/main" id="{755804D5-D616-E3BF-6619-82505F2051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320" y="1499054"/>
            <a:ext cx="254265" cy="254265"/>
          </a:xfrm>
          <a:prstGeom prst="rect">
            <a:avLst/>
          </a:prstGeom>
        </p:spPr>
      </p:pic>
      <p:sp>
        <p:nvSpPr>
          <p:cNvPr id="17" name="TextBox 16">
            <a:extLst>
              <a:ext uri="{FF2B5EF4-FFF2-40B4-BE49-F238E27FC236}">
                <a16:creationId xmlns:a16="http://schemas.microsoft.com/office/drawing/2014/main" id="{183565A4-8756-EA4C-E1ED-F795172D9060}"/>
              </a:ext>
            </a:extLst>
          </p:cNvPr>
          <p:cNvSpPr txBox="1"/>
          <p:nvPr/>
        </p:nvSpPr>
        <p:spPr>
          <a:xfrm>
            <a:off x="661260" y="1505236"/>
            <a:ext cx="10839155" cy="523220"/>
          </a:xfrm>
          <a:prstGeom prst="rect">
            <a:avLst/>
          </a:prstGeom>
          <a:noFill/>
        </p:spPr>
        <p:txBody>
          <a:bodyPr wrap="square" rtlCol="0">
            <a:spAutoFit/>
          </a:bodyPr>
          <a:lstStyle/>
          <a:p>
            <a:r>
              <a:rPr lang="en-US" sz="1400" dirty="0">
                <a:latin typeface="Mangal Pro" panose="00000500000000000000" pitchFamily="2" charset="0"/>
                <a:cs typeface="Mangal Pro" panose="00000500000000000000" pitchFamily="2" charset="0"/>
              </a:rPr>
              <a:t>Dissatisfaction with the Indian education system's preparation for a globalized world is evident, contributing to a 7.9% unemployment rate and societal challenges.</a:t>
            </a:r>
            <a:endParaRPr lang="fr-FR" sz="1400" dirty="0">
              <a:latin typeface="Mangal Pro" panose="00000500000000000000" pitchFamily="2" charset="0"/>
              <a:cs typeface="Mangal Pro" panose="00000500000000000000" pitchFamily="2" charset="0"/>
            </a:endParaRPr>
          </a:p>
        </p:txBody>
      </p:sp>
      <p:pic>
        <p:nvPicPr>
          <p:cNvPr id="12" name="Picture 11" descr="A blue circle with a white arrow in it&#10;&#10;Description automatically generated">
            <a:extLst>
              <a:ext uri="{FF2B5EF4-FFF2-40B4-BE49-F238E27FC236}">
                <a16:creationId xmlns:a16="http://schemas.microsoft.com/office/drawing/2014/main" id="{D3C4B3E4-BE10-9A5F-1967-F3D068317F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625" y="2108502"/>
            <a:ext cx="254265" cy="254265"/>
          </a:xfrm>
          <a:prstGeom prst="rect">
            <a:avLst/>
          </a:prstGeom>
        </p:spPr>
      </p:pic>
      <p:sp>
        <p:nvSpPr>
          <p:cNvPr id="13" name="TextBox 12">
            <a:extLst>
              <a:ext uri="{FF2B5EF4-FFF2-40B4-BE49-F238E27FC236}">
                <a16:creationId xmlns:a16="http://schemas.microsoft.com/office/drawing/2014/main" id="{D1477B45-5B3C-8A8B-6BAE-2E44FAE8C7D3}"/>
              </a:ext>
            </a:extLst>
          </p:cNvPr>
          <p:cNvSpPr txBox="1"/>
          <p:nvPr/>
        </p:nvSpPr>
        <p:spPr>
          <a:xfrm>
            <a:off x="691585" y="2136411"/>
            <a:ext cx="10839155" cy="523220"/>
          </a:xfrm>
          <a:prstGeom prst="rect">
            <a:avLst/>
          </a:prstGeom>
          <a:noFill/>
        </p:spPr>
        <p:txBody>
          <a:bodyPr wrap="square">
            <a:spAutoFit/>
          </a:bodyPr>
          <a:lstStyle/>
          <a:p>
            <a:r>
              <a:rPr lang="en-US" sz="1400" dirty="0">
                <a:latin typeface="Mangal Pro" panose="00000500000000000000" pitchFamily="2" charset="0"/>
                <a:cs typeface="Mangal Pro" panose="00000500000000000000" pitchFamily="2" charset="0"/>
              </a:rPr>
              <a:t>Over 1.1 million Indian students study abroad, driven by dissatisfaction with domestic education, and destinations like the US, UK, Canada, Australia, and Germany are popular.</a:t>
            </a:r>
            <a:endParaRPr lang="fr-FR" sz="1400" dirty="0">
              <a:latin typeface="Mangal Pro" panose="00000500000000000000" pitchFamily="2" charset="0"/>
              <a:cs typeface="Mangal Pro" panose="00000500000000000000" pitchFamily="2" charset="0"/>
            </a:endParaRPr>
          </a:p>
        </p:txBody>
      </p:sp>
      <p:sp>
        <p:nvSpPr>
          <p:cNvPr id="9" name="TextBox 8">
            <a:extLst>
              <a:ext uri="{FF2B5EF4-FFF2-40B4-BE49-F238E27FC236}">
                <a16:creationId xmlns:a16="http://schemas.microsoft.com/office/drawing/2014/main" id="{01DFD7FB-DDF5-61DF-8FAD-E8B2C313F4E2}"/>
              </a:ext>
            </a:extLst>
          </p:cNvPr>
          <p:cNvSpPr txBox="1"/>
          <p:nvPr/>
        </p:nvSpPr>
        <p:spPr>
          <a:xfrm>
            <a:off x="7270490" y="6147746"/>
            <a:ext cx="4462669" cy="430887"/>
          </a:xfrm>
          <a:prstGeom prst="rect">
            <a:avLst/>
          </a:prstGeom>
          <a:noFill/>
        </p:spPr>
        <p:txBody>
          <a:bodyPr wrap="square" rtlCol="0">
            <a:spAutoFit/>
          </a:bodyPr>
          <a:lstStyle/>
          <a:p>
            <a:r>
              <a:rPr lang="en-US" sz="1100" b="0" i="0" dirty="0">
                <a:effectLst/>
                <a:latin typeface="Mangal Pro" panose="00000500000000000000" pitchFamily="2" charset="0"/>
                <a:cs typeface="Mangal Pro" panose="00000500000000000000" pitchFamily="2" charset="0"/>
              </a:rPr>
              <a:t>Figure:  </a:t>
            </a:r>
            <a:r>
              <a:rPr lang="en-US" sz="1100" dirty="0"/>
              <a:t>Number Of Indian Students Going Abroad Over The Past 5 Years </a:t>
            </a:r>
            <a:br>
              <a:rPr lang="en-US" sz="1100" dirty="0">
                <a:latin typeface="Mangal Pro" panose="00000500000000000000" pitchFamily="2" charset="0"/>
                <a:cs typeface="Mangal Pro" panose="00000500000000000000" pitchFamily="2" charset="0"/>
              </a:rPr>
            </a:br>
            <a:r>
              <a:rPr lang="en-US" sz="1100" b="0" i="0" dirty="0">
                <a:effectLst/>
                <a:latin typeface="Mangal Pro" panose="00000500000000000000" pitchFamily="2" charset="0"/>
                <a:cs typeface="Mangal Pro" panose="00000500000000000000" pitchFamily="2" charset="0"/>
              </a:rPr>
              <a:t>Source: </a:t>
            </a:r>
            <a:r>
              <a:rPr lang="en-US" sz="1100" dirty="0"/>
              <a:t>Data from Rajya Sabha by the Ministry of External Affairs </a:t>
            </a:r>
            <a:endParaRPr lang="fr-FR" sz="1100" dirty="0">
              <a:latin typeface="Mangal Pro" panose="00000500000000000000" pitchFamily="2" charset="0"/>
              <a:cs typeface="Mangal Pro" panose="00000500000000000000" pitchFamily="2" charset="0"/>
            </a:endParaRPr>
          </a:p>
        </p:txBody>
      </p:sp>
      <p:pic>
        <p:nvPicPr>
          <p:cNvPr id="14" name="Picture 13">
            <a:extLst>
              <a:ext uri="{FF2B5EF4-FFF2-40B4-BE49-F238E27FC236}">
                <a16:creationId xmlns:a16="http://schemas.microsoft.com/office/drawing/2014/main" id="{C5234DE6-7301-24DA-7CDF-EA7EFCE9A728}"/>
              </a:ext>
            </a:extLst>
          </p:cNvPr>
          <p:cNvPicPr>
            <a:picLocks noChangeAspect="1"/>
          </p:cNvPicPr>
          <p:nvPr/>
        </p:nvPicPr>
        <p:blipFill>
          <a:blip r:embed="rId3"/>
          <a:stretch>
            <a:fillRect/>
          </a:stretch>
        </p:blipFill>
        <p:spPr>
          <a:xfrm>
            <a:off x="7461807" y="3922157"/>
            <a:ext cx="3562533" cy="2159111"/>
          </a:xfrm>
          <a:prstGeom prst="rect">
            <a:avLst/>
          </a:prstGeom>
        </p:spPr>
      </p:pic>
      <p:pic>
        <p:nvPicPr>
          <p:cNvPr id="19" name="Picture 18">
            <a:extLst>
              <a:ext uri="{FF2B5EF4-FFF2-40B4-BE49-F238E27FC236}">
                <a16:creationId xmlns:a16="http://schemas.microsoft.com/office/drawing/2014/main" id="{59CE894C-5A5C-F8F8-E33E-7EED06CE604B}"/>
              </a:ext>
            </a:extLst>
          </p:cNvPr>
          <p:cNvPicPr>
            <a:picLocks noChangeAspect="1"/>
          </p:cNvPicPr>
          <p:nvPr/>
        </p:nvPicPr>
        <p:blipFill>
          <a:blip r:embed="rId4"/>
          <a:stretch>
            <a:fillRect/>
          </a:stretch>
        </p:blipFill>
        <p:spPr>
          <a:xfrm>
            <a:off x="1153204" y="4141963"/>
            <a:ext cx="3054507" cy="1892397"/>
          </a:xfrm>
          <a:prstGeom prst="rect">
            <a:avLst/>
          </a:prstGeom>
        </p:spPr>
      </p:pic>
      <p:sp>
        <p:nvSpPr>
          <p:cNvPr id="20" name="TextBox 19">
            <a:extLst>
              <a:ext uri="{FF2B5EF4-FFF2-40B4-BE49-F238E27FC236}">
                <a16:creationId xmlns:a16="http://schemas.microsoft.com/office/drawing/2014/main" id="{380A24F5-2623-5B80-234C-ED3FC4B163D0}"/>
              </a:ext>
            </a:extLst>
          </p:cNvPr>
          <p:cNvSpPr txBox="1"/>
          <p:nvPr/>
        </p:nvSpPr>
        <p:spPr>
          <a:xfrm>
            <a:off x="836873" y="6142315"/>
            <a:ext cx="4462669" cy="430887"/>
          </a:xfrm>
          <a:prstGeom prst="rect">
            <a:avLst/>
          </a:prstGeom>
          <a:noFill/>
        </p:spPr>
        <p:txBody>
          <a:bodyPr wrap="square" rtlCol="0">
            <a:spAutoFit/>
          </a:bodyPr>
          <a:lstStyle/>
          <a:p>
            <a:r>
              <a:rPr lang="en-US" sz="1100" b="0" i="0" dirty="0">
                <a:effectLst/>
                <a:latin typeface="Mangal Pro" panose="00000500000000000000" pitchFamily="2" charset="0"/>
                <a:cs typeface="Mangal Pro" panose="00000500000000000000" pitchFamily="2" charset="0"/>
              </a:rPr>
              <a:t>Figure:  </a:t>
            </a:r>
            <a:r>
              <a:rPr lang="en-US" sz="1100" dirty="0"/>
              <a:t>: Reasons for students going abroad</a:t>
            </a:r>
          </a:p>
          <a:p>
            <a:r>
              <a:rPr lang="en-US" sz="1100" b="0" i="0" dirty="0">
                <a:effectLst/>
                <a:latin typeface="Mangal Pro" panose="00000500000000000000" pitchFamily="2" charset="0"/>
                <a:cs typeface="Mangal Pro" panose="00000500000000000000" pitchFamily="2" charset="0"/>
              </a:rPr>
              <a:t>Source: </a:t>
            </a:r>
            <a:r>
              <a:rPr lang="fr-FR" sz="1100" dirty="0"/>
              <a:t>Oxford International Digital Institute</a:t>
            </a:r>
            <a:endParaRPr lang="fr-FR" sz="1100" dirty="0">
              <a:latin typeface="Mangal Pro" panose="00000500000000000000" pitchFamily="2" charset="0"/>
              <a:cs typeface="Mangal Pro" panose="00000500000000000000" pitchFamily="2" charset="0"/>
            </a:endParaRPr>
          </a:p>
        </p:txBody>
      </p:sp>
      <p:sp>
        <p:nvSpPr>
          <p:cNvPr id="21" name="TextBox 20">
            <a:extLst>
              <a:ext uri="{FF2B5EF4-FFF2-40B4-BE49-F238E27FC236}">
                <a16:creationId xmlns:a16="http://schemas.microsoft.com/office/drawing/2014/main" id="{1F12D224-76A1-56C0-0AA0-E9A734C8C26B}"/>
              </a:ext>
            </a:extLst>
          </p:cNvPr>
          <p:cNvSpPr txBox="1"/>
          <p:nvPr/>
        </p:nvSpPr>
        <p:spPr>
          <a:xfrm>
            <a:off x="716987" y="2726109"/>
            <a:ext cx="10839155" cy="523220"/>
          </a:xfrm>
          <a:prstGeom prst="rect">
            <a:avLst/>
          </a:prstGeom>
          <a:noFill/>
        </p:spPr>
        <p:txBody>
          <a:bodyPr wrap="square">
            <a:spAutoFit/>
          </a:bodyPr>
          <a:lstStyle/>
          <a:p>
            <a:r>
              <a:rPr lang="en-US" sz="1400" dirty="0">
                <a:latin typeface="Mangal Pro" panose="00000500000000000000" pitchFamily="2" charset="0"/>
                <a:cs typeface="Mangal Pro" panose="00000500000000000000" pitchFamily="2" charset="0"/>
              </a:rPr>
              <a:t>Reasons for studying abroad include </a:t>
            </a:r>
            <a:r>
              <a:rPr lang="en-US" sz="1400" b="1" dirty="0">
                <a:latin typeface="Mangal Pro" panose="00000500000000000000" pitchFamily="2" charset="0"/>
                <a:cs typeface="Mangal Pro" panose="00000500000000000000" pitchFamily="2" charset="0"/>
              </a:rPr>
              <a:t>multicultural experiences, attractive salary packages, high-quality education, pursuit of specialized courses, and international exposure</a:t>
            </a:r>
            <a:r>
              <a:rPr lang="en-US" sz="1400" dirty="0">
                <a:latin typeface="Mangal Pro" panose="00000500000000000000" pitchFamily="2" charset="0"/>
                <a:cs typeface="Mangal Pro" panose="00000500000000000000" pitchFamily="2" charset="0"/>
              </a:rPr>
              <a:t>, shaping a comprehensive perspective for Indian students.</a:t>
            </a:r>
            <a:endParaRPr lang="fr-FR" sz="1400" dirty="0">
              <a:latin typeface="Mangal Pro" panose="00000500000000000000" pitchFamily="2" charset="0"/>
              <a:cs typeface="Mangal Pro" panose="00000500000000000000" pitchFamily="2" charset="0"/>
            </a:endParaRPr>
          </a:p>
        </p:txBody>
      </p:sp>
      <p:pic>
        <p:nvPicPr>
          <p:cNvPr id="22" name="Picture 21" descr="A blue circle with a white arrow in it&#10;&#10;Description automatically generated">
            <a:extLst>
              <a:ext uri="{FF2B5EF4-FFF2-40B4-BE49-F238E27FC236}">
                <a16:creationId xmlns:a16="http://schemas.microsoft.com/office/drawing/2014/main" id="{139F877B-0487-8CEE-9E03-99FFD952DD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841" y="2694519"/>
            <a:ext cx="254265" cy="254265"/>
          </a:xfrm>
          <a:prstGeom prst="rect">
            <a:avLst/>
          </a:prstGeom>
        </p:spPr>
      </p:pic>
    </p:spTree>
    <p:extLst>
      <p:ext uri="{BB962C8B-B14F-4D97-AF65-F5344CB8AC3E}">
        <p14:creationId xmlns:p14="http://schemas.microsoft.com/office/powerpoint/2010/main" val="3841789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BF08B73-9B27-9B7C-1FB3-C7216F41CED3}"/>
              </a:ext>
            </a:extLst>
          </p:cNvPr>
          <p:cNvSpPr>
            <a:spLocks noGrp="1"/>
          </p:cNvSpPr>
          <p:nvPr>
            <p:ph type="subTitle" idx="1"/>
          </p:nvPr>
        </p:nvSpPr>
        <p:spPr>
          <a:xfrm>
            <a:off x="437320" y="110090"/>
            <a:ext cx="11398490" cy="863945"/>
          </a:xfrm>
        </p:spPr>
        <p:txBody>
          <a:bodyPr>
            <a:normAutofit/>
          </a:bodyPr>
          <a:lstStyle/>
          <a:p>
            <a:pPr algn="l"/>
            <a:r>
              <a:rPr lang="en-GB" sz="2600" dirty="0">
                <a:latin typeface="Mangal Pro" panose="00000500000000000000" pitchFamily="2" charset="0"/>
                <a:cs typeface="Mangal Pro" panose="00000500000000000000" pitchFamily="2" charset="0"/>
              </a:rPr>
              <a:t>LITERATURE REVIEW – </a:t>
            </a:r>
            <a:r>
              <a:rPr lang="en-US" sz="2600" dirty="0">
                <a:latin typeface="Mangal Pro" panose="00000500000000000000" pitchFamily="2" charset="0"/>
                <a:cs typeface="Mangal Pro" panose="00000500000000000000" pitchFamily="2" charset="0"/>
              </a:rPr>
              <a:t>Remittances to India from foreign residents</a:t>
            </a:r>
            <a:endParaRPr lang="en-GB" sz="2600" dirty="0">
              <a:latin typeface="Mangal Pro" panose="00000500000000000000" pitchFamily="2" charset="0"/>
              <a:cs typeface="Mangal Pro" panose="00000500000000000000" pitchFamily="2" charset="0"/>
            </a:endParaRPr>
          </a:p>
        </p:txBody>
      </p:sp>
      <p:sp>
        <p:nvSpPr>
          <p:cNvPr id="5" name="Rectangle 4">
            <a:extLst>
              <a:ext uri="{FF2B5EF4-FFF2-40B4-BE49-F238E27FC236}">
                <a16:creationId xmlns:a16="http://schemas.microsoft.com/office/drawing/2014/main" id="{5CA4E93B-CFCC-A8A4-1213-3878781FB1F7}"/>
              </a:ext>
            </a:extLst>
          </p:cNvPr>
          <p:cNvSpPr/>
          <p:nvPr/>
        </p:nvSpPr>
        <p:spPr>
          <a:xfrm>
            <a:off x="11835810" y="0"/>
            <a:ext cx="35619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6405C44D-88B8-C2D3-F7AE-1640F433B8BE}"/>
              </a:ext>
            </a:extLst>
          </p:cNvPr>
          <p:cNvSpPr/>
          <p:nvPr/>
        </p:nvSpPr>
        <p:spPr>
          <a:xfrm>
            <a:off x="0" y="0"/>
            <a:ext cx="35619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Subtitle 2">
            <a:extLst>
              <a:ext uri="{FF2B5EF4-FFF2-40B4-BE49-F238E27FC236}">
                <a16:creationId xmlns:a16="http://schemas.microsoft.com/office/drawing/2014/main" id="{67451A3E-0B97-4B1A-1CEF-E80D2A394B03}"/>
              </a:ext>
            </a:extLst>
          </p:cNvPr>
          <p:cNvSpPr txBox="1">
            <a:spLocks/>
          </p:cNvSpPr>
          <p:nvPr/>
        </p:nvSpPr>
        <p:spPr>
          <a:xfrm>
            <a:off x="356190" y="542062"/>
            <a:ext cx="10928601" cy="86394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GB" sz="2600" dirty="0">
              <a:latin typeface="Mangal Pro" panose="00000500000000000000" pitchFamily="2" charset="0"/>
              <a:cs typeface="Mangal Pro" panose="00000500000000000000" pitchFamily="2" charset="0"/>
            </a:endParaRPr>
          </a:p>
        </p:txBody>
      </p:sp>
      <p:pic>
        <p:nvPicPr>
          <p:cNvPr id="16" name="Picture 15" descr="A blue circle with a white arrow in it&#10;&#10;Description automatically generated">
            <a:extLst>
              <a:ext uri="{FF2B5EF4-FFF2-40B4-BE49-F238E27FC236}">
                <a16:creationId xmlns:a16="http://schemas.microsoft.com/office/drawing/2014/main" id="{04153E93-3293-AEC7-0448-AC4DDF0646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626" y="956992"/>
            <a:ext cx="254265" cy="254265"/>
          </a:xfrm>
          <a:prstGeom prst="rect">
            <a:avLst/>
          </a:prstGeom>
        </p:spPr>
      </p:pic>
      <p:sp>
        <p:nvSpPr>
          <p:cNvPr id="2" name="TextBox 1">
            <a:extLst>
              <a:ext uri="{FF2B5EF4-FFF2-40B4-BE49-F238E27FC236}">
                <a16:creationId xmlns:a16="http://schemas.microsoft.com/office/drawing/2014/main" id="{75F381F2-D95D-7100-605A-AD0B9E44CDDD}"/>
              </a:ext>
            </a:extLst>
          </p:cNvPr>
          <p:cNvSpPr txBox="1"/>
          <p:nvPr/>
        </p:nvSpPr>
        <p:spPr>
          <a:xfrm>
            <a:off x="674766" y="981007"/>
            <a:ext cx="11161044" cy="523220"/>
          </a:xfrm>
          <a:prstGeom prst="rect">
            <a:avLst/>
          </a:prstGeom>
          <a:noFill/>
        </p:spPr>
        <p:txBody>
          <a:bodyPr wrap="square" rtlCol="0">
            <a:spAutoFit/>
          </a:bodyPr>
          <a:lstStyle/>
          <a:p>
            <a:r>
              <a:rPr lang="en-US" sz="1400" dirty="0">
                <a:latin typeface="Mangal Pro" panose="00000500000000000000" pitchFamily="2" charset="0"/>
                <a:cs typeface="Mangal Pro" panose="00000500000000000000" pitchFamily="2" charset="0"/>
              </a:rPr>
              <a:t>India is a major recipient of global remittances, with an annual amount reaching around US$55.0 billion, and it consistently maintains a leading position, receiving approximately US$72.2 billion in 2015.</a:t>
            </a:r>
            <a:endParaRPr lang="fr-FR" sz="1400" dirty="0">
              <a:latin typeface="Mangal Pro" panose="00000500000000000000" pitchFamily="2" charset="0"/>
              <a:cs typeface="Mangal Pro" panose="00000500000000000000" pitchFamily="2" charset="0"/>
            </a:endParaRPr>
          </a:p>
        </p:txBody>
      </p:sp>
      <p:pic>
        <p:nvPicPr>
          <p:cNvPr id="10" name="Picture 9" descr="A blue circle with a white arrow in it&#10;&#10;Description automatically generated">
            <a:extLst>
              <a:ext uri="{FF2B5EF4-FFF2-40B4-BE49-F238E27FC236}">
                <a16:creationId xmlns:a16="http://schemas.microsoft.com/office/drawing/2014/main" id="{755804D5-D616-E3BF-6619-82505F2051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320" y="1499054"/>
            <a:ext cx="254265" cy="254265"/>
          </a:xfrm>
          <a:prstGeom prst="rect">
            <a:avLst/>
          </a:prstGeom>
        </p:spPr>
      </p:pic>
      <p:sp>
        <p:nvSpPr>
          <p:cNvPr id="17" name="TextBox 16">
            <a:extLst>
              <a:ext uri="{FF2B5EF4-FFF2-40B4-BE49-F238E27FC236}">
                <a16:creationId xmlns:a16="http://schemas.microsoft.com/office/drawing/2014/main" id="{183565A4-8756-EA4C-E1ED-F795172D9060}"/>
              </a:ext>
            </a:extLst>
          </p:cNvPr>
          <p:cNvSpPr txBox="1"/>
          <p:nvPr/>
        </p:nvSpPr>
        <p:spPr>
          <a:xfrm>
            <a:off x="661260" y="1515746"/>
            <a:ext cx="11145334" cy="738664"/>
          </a:xfrm>
          <a:prstGeom prst="rect">
            <a:avLst/>
          </a:prstGeom>
          <a:noFill/>
        </p:spPr>
        <p:txBody>
          <a:bodyPr wrap="square" rtlCol="0">
            <a:spAutoFit/>
          </a:bodyPr>
          <a:lstStyle/>
          <a:p>
            <a:r>
              <a:rPr lang="en-US" sz="1400" dirty="0">
                <a:latin typeface="Mangal Pro" panose="00000500000000000000" pitchFamily="2" charset="0"/>
                <a:cs typeface="Mangal Pro" panose="00000500000000000000" pitchFamily="2" charset="0"/>
              </a:rPr>
              <a:t>Remittances play a crucial role in the welfare of migrant families, the balance of payments in the home country, and the </a:t>
            </a:r>
            <a:r>
              <a:rPr lang="en-US" sz="1400" b="1" dirty="0">
                <a:latin typeface="Mangal Pro" panose="00000500000000000000" pitchFamily="2" charset="0"/>
                <a:cs typeface="Mangal Pro" panose="00000500000000000000" pitchFamily="2" charset="0"/>
              </a:rPr>
              <a:t>economic growth of developing nations, providing increased incomes, stable consumption patterns, financial resources, and knowledge for entrepreneurial endeavors</a:t>
            </a:r>
            <a:r>
              <a:rPr lang="en-US" sz="1400" dirty="0">
                <a:latin typeface="Mangal Pro" panose="00000500000000000000" pitchFamily="2" charset="0"/>
                <a:cs typeface="Mangal Pro" panose="00000500000000000000" pitchFamily="2" charset="0"/>
              </a:rPr>
              <a:t>.</a:t>
            </a:r>
            <a:endParaRPr lang="fr-FR" sz="1400" dirty="0">
              <a:latin typeface="Mangal Pro" panose="00000500000000000000" pitchFamily="2" charset="0"/>
              <a:cs typeface="Mangal Pro" panose="00000500000000000000" pitchFamily="2" charset="0"/>
            </a:endParaRPr>
          </a:p>
        </p:txBody>
      </p:sp>
      <p:pic>
        <p:nvPicPr>
          <p:cNvPr id="12" name="Picture 11" descr="A blue circle with a white arrow in it&#10;&#10;Description automatically generated">
            <a:extLst>
              <a:ext uri="{FF2B5EF4-FFF2-40B4-BE49-F238E27FC236}">
                <a16:creationId xmlns:a16="http://schemas.microsoft.com/office/drawing/2014/main" id="{D3C4B3E4-BE10-9A5F-1967-F3D068317F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626" y="2297182"/>
            <a:ext cx="254265" cy="254265"/>
          </a:xfrm>
          <a:prstGeom prst="rect">
            <a:avLst/>
          </a:prstGeom>
        </p:spPr>
      </p:pic>
      <p:sp>
        <p:nvSpPr>
          <p:cNvPr id="13" name="TextBox 12">
            <a:extLst>
              <a:ext uri="{FF2B5EF4-FFF2-40B4-BE49-F238E27FC236}">
                <a16:creationId xmlns:a16="http://schemas.microsoft.com/office/drawing/2014/main" id="{D1477B45-5B3C-8A8B-6BAE-2E44FAE8C7D3}"/>
              </a:ext>
            </a:extLst>
          </p:cNvPr>
          <p:cNvSpPr txBox="1"/>
          <p:nvPr/>
        </p:nvSpPr>
        <p:spPr>
          <a:xfrm>
            <a:off x="661260" y="2309921"/>
            <a:ext cx="10839155" cy="523220"/>
          </a:xfrm>
          <a:prstGeom prst="rect">
            <a:avLst/>
          </a:prstGeom>
          <a:noFill/>
        </p:spPr>
        <p:txBody>
          <a:bodyPr wrap="square">
            <a:spAutoFit/>
          </a:bodyPr>
          <a:lstStyle/>
          <a:p>
            <a:r>
              <a:rPr lang="en-US" sz="1400" dirty="0">
                <a:latin typeface="Mangal Pro" panose="00000500000000000000" pitchFamily="2" charset="0"/>
                <a:cs typeface="Mangal Pro" panose="00000500000000000000" pitchFamily="2" charset="0"/>
              </a:rPr>
              <a:t>The latest data indicates a substantial growth in remittance payments, with India experiencing a remarkable 19.6 percent increase in 2022, emphasizing the dynamic nature of the remittance landscape.</a:t>
            </a:r>
            <a:endParaRPr lang="fr-FR" sz="1400" dirty="0">
              <a:latin typeface="Mangal Pro" panose="00000500000000000000" pitchFamily="2" charset="0"/>
              <a:cs typeface="Mangal Pro" panose="00000500000000000000" pitchFamily="2" charset="0"/>
            </a:endParaRPr>
          </a:p>
        </p:txBody>
      </p:sp>
      <p:sp>
        <p:nvSpPr>
          <p:cNvPr id="9" name="TextBox 8">
            <a:extLst>
              <a:ext uri="{FF2B5EF4-FFF2-40B4-BE49-F238E27FC236}">
                <a16:creationId xmlns:a16="http://schemas.microsoft.com/office/drawing/2014/main" id="{01DFD7FB-DDF5-61DF-8FAD-E8B2C313F4E2}"/>
              </a:ext>
            </a:extLst>
          </p:cNvPr>
          <p:cNvSpPr txBox="1"/>
          <p:nvPr/>
        </p:nvSpPr>
        <p:spPr>
          <a:xfrm>
            <a:off x="7270490" y="6147746"/>
            <a:ext cx="4462669" cy="430887"/>
          </a:xfrm>
          <a:prstGeom prst="rect">
            <a:avLst/>
          </a:prstGeom>
          <a:noFill/>
        </p:spPr>
        <p:txBody>
          <a:bodyPr wrap="square" rtlCol="0">
            <a:spAutoFit/>
          </a:bodyPr>
          <a:lstStyle/>
          <a:p>
            <a:r>
              <a:rPr lang="en-US" sz="1100" b="0" i="0" dirty="0">
                <a:effectLst/>
                <a:latin typeface="Mangal Pro" panose="00000500000000000000" pitchFamily="2" charset="0"/>
                <a:cs typeface="Mangal Pro" panose="00000500000000000000" pitchFamily="2" charset="0"/>
              </a:rPr>
              <a:t>Figure:  </a:t>
            </a:r>
            <a:r>
              <a:rPr lang="en-US" sz="1100" dirty="0"/>
              <a:t> Personal remittances </a:t>
            </a:r>
            <a:r>
              <a:rPr lang="en-US" sz="1100" dirty="0" err="1"/>
              <a:t>recieved</a:t>
            </a:r>
            <a:r>
              <a:rPr lang="en-US" sz="1100" dirty="0"/>
              <a:t>( percentage of GDP) - India</a:t>
            </a:r>
            <a:br>
              <a:rPr lang="en-US" sz="1100" dirty="0">
                <a:latin typeface="Mangal Pro" panose="00000500000000000000" pitchFamily="2" charset="0"/>
                <a:cs typeface="Mangal Pro" panose="00000500000000000000" pitchFamily="2" charset="0"/>
              </a:rPr>
            </a:br>
            <a:r>
              <a:rPr lang="en-US" sz="1100" b="0" i="0" dirty="0">
                <a:effectLst/>
                <a:latin typeface="Mangal Pro" panose="00000500000000000000" pitchFamily="2" charset="0"/>
                <a:cs typeface="Mangal Pro" panose="00000500000000000000" pitchFamily="2" charset="0"/>
              </a:rPr>
              <a:t>Source: </a:t>
            </a:r>
            <a:r>
              <a:rPr lang="en-US" sz="1100" dirty="0"/>
              <a:t>Word Bank</a:t>
            </a:r>
            <a:endParaRPr lang="fr-FR" sz="1100" dirty="0">
              <a:latin typeface="Mangal Pro" panose="00000500000000000000" pitchFamily="2" charset="0"/>
              <a:cs typeface="Mangal Pro" panose="00000500000000000000" pitchFamily="2" charset="0"/>
            </a:endParaRPr>
          </a:p>
        </p:txBody>
      </p:sp>
      <p:sp>
        <p:nvSpPr>
          <p:cNvPr id="20" name="TextBox 19">
            <a:extLst>
              <a:ext uri="{FF2B5EF4-FFF2-40B4-BE49-F238E27FC236}">
                <a16:creationId xmlns:a16="http://schemas.microsoft.com/office/drawing/2014/main" id="{380A24F5-2623-5B80-234C-ED3FC4B163D0}"/>
              </a:ext>
            </a:extLst>
          </p:cNvPr>
          <p:cNvSpPr txBox="1"/>
          <p:nvPr/>
        </p:nvSpPr>
        <p:spPr>
          <a:xfrm>
            <a:off x="836873" y="6142315"/>
            <a:ext cx="4462669" cy="600164"/>
          </a:xfrm>
          <a:prstGeom prst="rect">
            <a:avLst/>
          </a:prstGeom>
          <a:noFill/>
        </p:spPr>
        <p:txBody>
          <a:bodyPr wrap="square" rtlCol="0">
            <a:spAutoFit/>
          </a:bodyPr>
          <a:lstStyle/>
          <a:p>
            <a:r>
              <a:rPr lang="en-US" sz="1100" b="0" i="0" dirty="0">
                <a:effectLst/>
                <a:latin typeface="Mangal Pro" panose="00000500000000000000" pitchFamily="2" charset="0"/>
                <a:cs typeface="Mangal Pro" panose="00000500000000000000" pitchFamily="2" charset="0"/>
              </a:rPr>
              <a:t>Figure :Countries receiving the most remittances among low and middle income nations in 2022 in billion dollars</a:t>
            </a:r>
            <a:endParaRPr lang="en-US" sz="1100" dirty="0"/>
          </a:p>
          <a:p>
            <a:r>
              <a:rPr lang="en-US" sz="1100" b="0" i="0" dirty="0">
                <a:effectLst/>
                <a:latin typeface="Mangal Pro" panose="00000500000000000000" pitchFamily="2" charset="0"/>
                <a:cs typeface="Mangal Pro" panose="00000500000000000000" pitchFamily="2" charset="0"/>
              </a:rPr>
              <a:t>Source: </a:t>
            </a:r>
            <a:r>
              <a:rPr lang="fr-FR" sz="1100" dirty="0"/>
              <a:t>: </a:t>
            </a:r>
            <a:r>
              <a:rPr lang="fr-FR" sz="1100" dirty="0" err="1"/>
              <a:t>Knomad</a:t>
            </a:r>
            <a:r>
              <a:rPr lang="fr-FR" sz="1100" dirty="0"/>
              <a:t> Via World Bank</a:t>
            </a:r>
            <a:endParaRPr lang="fr-FR" sz="1100" dirty="0">
              <a:latin typeface="Mangal Pro" panose="00000500000000000000" pitchFamily="2" charset="0"/>
              <a:cs typeface="Mangal Pro" panose="00000500000000000000" pitchFamily="2" charset="0"/>
            </a:endParaRPr>
          </a:p>
        </p:txBody>
      </p:sp>
      <p:sp>
        <p:nvSpPr>
          <p:cNvPr id="21" name="TextBox 20">
            <a:extLst>
              <a:ext uri="{FF2B5EF4-FFF2-40B4-BE49-F238E27FC236}">
                <a16:creationId xmlns:a16="http://schemas.microsoft.com/office/drawing/2014/main" id="{1F12D224-76A1-56C0-0AA0-E9A734C8C26B}"/>
              </a:ext>
            </a:extLst>
          </p:cNvPr>
          <p:cNvSpPr txBox="1"/>
          <p:nvPr/>
        </p:nvSpPr>
        <p:spPr>
          <a:xfrm>
            <a:off x="716987" y="2897204"/>
            <a:ext cx="10839155" cy="738664"/>
          </a:xfrm>
          <a:prstGeom prst="rect">
            <a:avLst/>
          </a:prstGeom>
          <a:noFill/>
        </p:spPr>
        <p:txBody>
          <a:bodyPr wrap="square">
            <a:spAutoFit/>
          </a:bodyPr>
          <a:lstStyle/>
          <a:p>
            <a:r>
              <a:rPr lang="en-US" sz="1400" dirty="0">
                <a:latin typeface="Mangal Pro" panose="00000500000000000000" pitchFamily="2" charset="0"/>
                <a:cs typeface="Mangal Pro" panose="00000500000000000000" pitchFamily="2" charset="0"/>
              </a:rPr>
              <a:t>The upward trend in the percentage of GDP attributed to personal remittances from 1960 to 2022 underscores the enduring influence of international migration on India's economic landscape, showcasing migrants as essential contributors to the country's economic development.</a:t>
            </a:r>
            <a:endParaRPr lang="fr-FR" sz="1400" dirty="0">
              <a:latin typeface="Mangal Pro" panose="00000500000000000000" pitchFamily="2" charset="0"/>
              <a:cs typeface="Mangal Pro" panose="00000500000000000000" pitchFamily="2" charset="0"/>
            </a:endParaRPr>
          </a:p>
        </p:txBody>
      </p:sp>
      <p:pic>
        <p:nvPicPr>
          <p:cNvPr id="22" name="Picture 21" descr="A blue circle with a white arrow in it&#10;&#10;Description automatically generated">
            <a:extLst>
              <a:ext uri="{FF2B5EF4-FFF2-40B4-BE49-F238E27FC236}">
                <a16:creationId xmlns:a16="http://schemas.microsoft.com/office/drawing/2014/main" id="{139F877B-0487-8CEE-9E03-99FFD952DD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320" y="2880810"/>
            <a:ext cx="254265" cy="254265"/>
          </a:xfrm>
          <a:prstGeom prst="rect">
            <a:avLst/>
          </a:prstGeom>
        </p:spPr>
      </p:pic>
      <p:pic>
        <p:nvPicPr>
          <p:cNvPr id="8" name="Picture 7">
            <a:extLst>
              <a:ext uri="{FF2B5EF4-FFF2-40B4-BE49-F238E27FC236}">
                <a16:creationId xmlns:a16="http://schemas.microsoft.com/office/drawing/2014/main" id="{E63A73C5-69DB-D8D0-B46A-DE4908EB9AA7}"/>
              </a:ext>
            </a:extLst>
          </p:cNvPr>
          <p:cNvPicPr>
            <a:picLocks noChangeAspect="1"/>
          </p:cNvPicPr>
          <p:nvPr/>
        </p:nvPicPr>
        <p:blipFill>
          <a:blip r:embed="rId3"/>
          <a:stretch>
            <a:fillRect/>
          </a:stretch>
        </p:blipFill>
        <p:spPr>
          <a:xfrm>
            <a:off x="833638" y="3900062"/>
            <a:ext cx="2979701" cy="2203300"/>
          </a:xfrm>
          <a:prstGeom prst="rect">
            <a:avLst/>
          </a:prstGeom>
        </p:spPr>
      </p:pic>
      <p:pic>
        <p:nvPicPr>
          <p:cNvPr id="15" name="Picture 14" descr="A graph showing a line of growth&#10;&#10;Description automatically generated with medium confidence">
            <a:extLst>
              <a:ext uri="{FF2B5EF4-FFF2-40B4-BE49-F238E27FC236}">
                <a16:creationId xmlns:a16="http://schemas.microsoft.com/office/drawing/2014/main" id="{C4210BE6-F1DB-A133-F03B-EBBA7B0646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9523" y="3791319"/>
            <a:ext cx="4075604" cy="2350996"/>
          </a:xfrm>
          <a:prstGeom prst="rect">
            <a:avLst/>
          </a:prstGeom>
        </p:spPr>
      </p:pic>
    </p:spTree>
    <p:extLst>
      <p:ext uri="{BB962C8B-B14F-4D97-AF65-F5344CB8AC3E}">
        <p14:creationId xmlns:p14="http://schemas.microsoft.com/office/powerpoint/2010/main" val="3026297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BF08B73-9B27-9B7C-1FB3-C7216F41CED3}"/>
              </a:ext>
            </a:extLst>
          </p:cNvPr>
          <p:cNvSpPr>
            <a:spLocks noGrp="1"/>
          </p:cNvSpPr>
          <p:nvPr>
            <p:ph type="subTitle" idx="1"/>
          </p:nvPr>
        </p:nvSpPr>
        <p:spPr>
          <a:xfrm>
            <a:off x="437320" y="110090"/>
            <a:ext cx="11398490" cy="863945"/>
          </a:xfrm>
        </p:spPr>
        <p:txBody>
          <a:bodyPr>
            <a:normAutofit/>
          </a:bodyPr>
          <a:lstStyle/>
          <a:p>
            <a:pPr algn="l"/>
            <a:r>
              <a:rPr lang="en-GB" sz="2600" dirty="0">
                <a:latin typeface="Mangal Pro" panose="00000500000000000000" pitchFamily="2" charset="0"/>
                <a:cs typeface="Mangal Pro" panose="00000500000000000000" pitchFamily="2" charset="0"/>
              </a:rPr>
              <a:t> RESEARCH METHODOLOGY – </a:t>
            </a:r>
            <a:r>
              <a:rPr lang="en-US" sz="2600" dirty="0">
                <a:latin typeface="Mangal Pro" panose="00000500000000000000" pitchFamily="2" charset="0"/>
                <a:cs typeface="Mangal Pro" panose="00000500000000000000" pitchFamily="2" charset="0"/>
              </a:rPr>
              <a:t>Hypothesis of research questions</a:t>
            </a:r>
            <a:endParaRPr lang="en-GB" sz="2600" dirty="0">
              <a:latin typeface="Mangal Pro" panose="00000500000000000000" pitchFamily="2" charset="0"/>
              <a:cs typeface="Mangal Pro" panose="00000500000000000000" pitchFamily="2" charset="0"/>
            </a:endParaRPr>
          </a:p>
        </p:txBody>
      </p:sp>
      <p:sp>
        <p:nvSpPr>
          <p:cNvPr id="5" name="Rectangle 4">
            <a:extLst>
              <a:ext uri="{FF2B5EF4-FFF2-40B4-BE49-F238E27FC236}">
                <a16:creationId xmlns:a16="http://schemas.microsoft.com/office/drawing/2014/main" id="{5CA4E93B-CFCC-A8A4-1213-3878781FB1F7}"/>
              </a:ext>
            </a:extLst>
          </p:cNvPr>
          <p:cNvSpPr/>
          <p:nvPr/>
        </p:nvSpPr>
        <p:spPr>
          <a:xfrm>
            <a:off x="11835810" y="0"/>
            <a:ext cx="35619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6405C44D-88B8-C2D3-F7AE-1640F433B8BE}"/>
              </a:ext>
            </a:extLst>
          </p:cNvPr>
          <p:cNvSpPr/>
          <p:nvPr/>
        </p:nvSpPr>
        <p:spPr>
          <a:xfrm>
            <a:off x="0" y="0"/>
            <a:ext cx="35619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Subtitle 2">
            <a:extLst>
              <a:ext uri="{FF2B5EF4-FFF2-40B4-BE49-F238E27FC236}">
                <a16:creationId xmlns:a16="http://schemas.microsoft.com/office/drawing/2014/main" id="{67451A3E-0B97-4B1A-1CEF-E80D2A394B03}"/>
              </a:ext>
            </a:extLst>
          </p:cNvPr>
          <p:cNvSpPr txBox="1">
            <a:spLocks/>
          </p:cNvSpPr>
          <p:nvPr/>
        </p:nvSpPr>
        <p:spPr>
          <a:xfrm>
            <a:off x="356190" y="542062"/>
            <a:ext cx="10928601" cy="86394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GB" sz="2600" dirty="0">
              <a:latin typeface="Mangal Pro" panose="00000500000000000000" pitchFamily="2" charset="0"/>
              <a:cs typeface="Mangal Pro" panose="00000500000000000000" pitchFamily="2" charset="0"/>
            </a:endParaRPr>
          </a:p>
        </p:txBody>
      </p:sp>
      <p:pic>
        <p:nvPicPr>
          <p:cNvPr id="16" name="Picture 15" descr="A blue circle with a white arrow in it&#10;&#10;Description automatically generated">
            <a:extLst>
              <a:ext uri="{FF2B5EF4-FFF2-40B4-BE49-F238E27FC236}">
                <a16:creationId xmlns:a16="http://schemas.microsoft.com/office/drawing/2014/main" id="{04153E93-3293-AEC7-0448-AC4DDF0646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626" y="956992"/>
            <a:ext cx="254265" cy="254265"/>
          </a:xfrm>
          <a:prstGeom prst="rect">
            <a:avLst/>
          </a:prstGeom>
        </p:spPr>
      </p:pic>
      <p:sp>
        <p:nvSpPr>
          <p:cNvPr id="2" name="TextBox 1">
            <a:extLst>
              <a:ext uri="{FF2B5EF4-FFF2-40B4-BE49-F238E27FC236}">
                <a16:creationId xmlns:a16="http://schemas.microsoft.com/office/drawing/2014/main" id="{75F381F2-D95D-7100-605A-AD0B9E44CDDD}"/>
              </a:ext>
            </a:extLst>
          </p:cNvPr>
          <p:cNvSpPr txBox="1"/>
          <p:nvPr/>
        </p:nvSpPr>
        <p:spPr>
          <a:xfrm>
            <a:off x="674766" y="981007"/>
            <a:ext cx="11161044" cy="523220"/>
          </a:xfrm>
          <a:prstGeom prst="rect">
            <a:avLst/>
          </a:prstGeom>
          <a:noFill/>
        </p:spPr>
        <p:txBody>
          <a:bodyPr wrap="square" rtlCol="0">
            <a:spAutoFit/>
          </a:bodyPr>
          <a:lstStyle/>
          <a:p>
            <a:r>
              <a:rPr lang="en-US" sz="1400" dirty="0">
                <a:latin typeface="Mangal Pro" panose="00000500000000000000" pitchFamily="2" charset="0"/>
                <a:cs typeface="Mangal Pro" panose="00000500000000000000" pitchFamily="2" charset="0"/>
              </a:rPr>
              <a:t>The main goal of this master's thesis is to delve into the complexities of brain drain, studying its dynamics and assessing its effects on the Indian economy </a:t>
            </a:r>
            <a:endParaRPr lang="fr-FR" sz="1400" dirty="0">
              <a:latin typeface="Mangal Pro" panose="00000500000000000000" pitchFamily="2" charset="0"/>
              <a:cs typeface="Mangal Pro" panose="00000500000000000000" pitchFamily="2" charset="0"/>
            </a:endParaRPr>
          </a:p>
        </p:txBody>
      </p:sp>
      <p:pic>
        <p:nvPicPr>
          <p:cNvPr id="10" name="Picture 9" descr="A blue circle with a white arrow in it&#10;&#10;Description automatically generated">
            <a:extLst>
              <a:ext uri="{FF2B5EF4-FFF2-40B4-BE49-F238E27FC236}">
                <a16:creationId xmlns:a16="http://schemas.microsoft.com/office/drawing/2014/main" id="{755804D5-D616-E3BF-6619-82505F2051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320" y="1499054"/>
            <a:ext cx="254265" cy="254265"/>
          </a:xfrm>
          <a:prstGeom prst="rect">
            <a:avLst/>
          </a:prstGeom>
        </p:spPr>
      </p:pic>
      <p:pic>
        <p:nvPicPr>
          <p:cNvPr id="12" name="Picture 11" descr="A blue circle with a white arrow in it&#10;&#10;Description automatically generated">
            <a:extLst>
              <a:ext uri="{FF2B5EF4-FFF2-40B4-BE49-F238E27FC236}">
                <a16:creationId xmlns:a16="http://schemas.microsoft.com/office/drawing/2014/main" id="{D3C4B3E4-BE10-9A5F-1967-F3D068317F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626" y="2297182"/>
            <a:ext cx="254265" cy="254265"/>
          </a:xfrm>
          <a:prstGeom prst="rect">
            <a:avLst/>
          </a:prstGeom>
        </p:spPr>
      </p:pic>
      <p:sp>
        <p:nvSpPr>
          <p:cNvPr id="13" name="TextBox 12">
            <a:extLst>
              <a:ext uri="{FF2B5EF4-FFF2-40B4-BE49-F238E27FC236}">
                <a16:creationId xmlns:a16="http://schemas.microsoft.com/office/drawing/2014/main" id="{D1477B45-5B3C-8A8B-6BAE-2E44FAE8C7D3}"/>
              </a:ext>
            </a:extLst>
          </p:cNvPr>
          <p:cNvSpPr txBox="1"/>
          <p:nvPr/>
        </p:nvSpPr>
        <p:spPr>
          <a:xfrm>
            <a:off x="691585" y="1608712"/>
            <a:ext cx="10839155" cy="523220"/>
          </a:xfrm>
          <a:prstGeom prst="rect">
            <a:avLst/>
          </a:prstGeom>
          <a:noFill/>
        </p:spPr>
        <p:txBody>
          <a:bodyPr wrap="square">
            <a:spAutoFit/>
          </a:bodyPr>
          <a:lstStyle/>
          <a:p>
            <a:r>
              <a:rPr lang="en-US" sz="1400" dirty="0">
                <a:latin typeface="Mangal Pro" panose="00000500000000000000" pitchFamily="2" charset="0"/>
                <a:cs typeface="Mangal Pro" panose="00000500000000000000" pitchFamily="2" charset="0"/>
              </a:rPr>
              <a:t>The central hypothesis that guides this study postulates that the ongoing brain drain phenomenon from India significantly contributes to economic downturns and simultaneous disruptions in family relationships.</a:t>
            </a:r>
            <a:endParaRPr lang="fr-FR" sz="1400" dirty="0">
              <a:latin typeface="Mangal Pro" panose="00000500000000000000" pitchFamily="2" charset="0"/>
              <a:cs typeface="Mangal Pro" panose="00000500000000000000" pitchFamily="2" charset="0"/>
            </a:endParaRPr>
          </a:p>
        </p:txBody>
      </p:sp>
      <p:sp>
        <p:nvSpPr>
          <p:cNvPr id="21" name="TextBox 20">
            <a:extLst>
              <a:ext uri="{FF2B5EF4-FFF2-40B4-BE49-F238E27FC236}">
                <a16:creationId xmlns:a16="http://schemas.microsoft.com/office/drawing/2014/main" id="{1F12D224-76A1-56C0-0AA0-E9A734C8C26B}"/>
              </a:ext>
            </a:extLst>
          </p:cNvPr>
          <p:cNvSpPr txBox="1"/>
          <p:nvPr/>
        </p:nvSpPr>
        <p:spPr>
          <a:xfrm>
            <a:off x="716987" y="2297182"/>
            <a:ext cx="10839155" cy="523220"/>
          </a:xfrm>
          <a:prstGeom prst="rect">
            <a:avLst/>
          </a:prstGeom>
          <a:noFill/>
        </p:spPr>
        <p:txBody>
          <a:bodyPr wrap="square">
            <a:spAutoFit/>
          </a:bodyPr>
          <a:lstStyle/>
          <a:p>
            <a:r>
              <a:rPr lang="en-US" sz="1400" dirty="0">
                <a:latin typeface="Mangal Pro" panose="00000500000000000000" pitchFamily="2" charset="0"/>
                <a:cs typeface="Mangal Pro" panose="00000500000000000000" pitchFamily="2" charset="0"/>
              </a:rPr>
              <a:t> In light of this, it is critical to acknowledge that the skilled workers who are departing the nation in search of better opportunities abroad are permanently staying abroad  losing the citizenship since India doesn’t allow dual citizenship</a:t>
            </a:r>
            <a:endParaRPr lang="fr-FR" sz="1400" dirty="0">
              <a:latin typeface="Mangal Pro" panose="00000500000000000000" pitchFamily="2" charset="0"/>
              <a:cs typeface="Mangal Pro" panose="00000500000000000000" pitchFamily="2" charset="0"/>
            </a:endParaRPr>
          </a:p>
        </p:txBody>
      </p:sp>
      <p:pic>
        <p:nvPicPr>
          <p:cNvPr id="11" name="Picture 10">
            <a:extLst>
              <a:ext uri="{FF2B5EF4-FFF2-40B4-BE49-F238E27FC236}">
                <a16:creationId xmlns:a16="http://schemas.microsoft.com/office/drawing/2014/main" id="{A317CEBF-E808-3048-75C9-3D13DDF7DFE7}"/>
              </a:ext>
            </a:extLst>
          </p:cNvPr>
          <p:cNvPicPr>
            <a:picLocks noChangeAspect="1"/>
          </p:cNvPicPr>
          <p:nvPr/>
        </p:nvPicPr>
        <p:blipFill>
          <a:blip r:embed="rId3"/>
          <a:stretch>
            <a:fillRect/>
          </a:stretch>
        </p:blipFill>
        <p:spPr>
          <a:xfrm>
            <a:off x="716987" y="3154363"/>
            <a:ext cx="5353325" cy="3143412"/>
          </a:xfrm>
          <a:prstGeom prst="rect">
            <a:avLst/>
          </a:prstGeom>
        </p:spPr>
      </p:pic>
    </p:spTree>
    <p:extLst>
      <p:ext uri="{BB962C8B-B14F-4D97-AF65-F5344CB8AC3E}">
        <p14:creationId xmlns:p14="http://schemas.microsoft.com/office/powerpoint/2010/main" val="3365434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BF08B73-9B27-9B7C-1FB3-C7216F41CED3}"/>
              </a:ext>
            </a:extLst>
          </p:cNvPr>
          <p:cNvSpPr>
            <a:spLocks noGrp="1"/>
          </p:cNvSpPr>
          <p:nvPr>
            <p:ph type="subTitle" idx="1"/>
          </p:nvPr>
        </p:nvSpPr>
        <p:spPr>
          <a:xfrm>
            <a:off x="437320" y="110090"/>
            <a:ext cx="11398490" cy="863945"/>
          </a:xfrm>
        </p:spPr>
        <p:txBody>
          <a:bodyPr>
            <a:normAutofit/>
          </a:bodyPr>
          <a:lstStyle/>
          <a:p>
            <a:pPr algn="l"/>
            <a:r>
              <a:rPr lang="en-GB" sz="2600" dirty="0">
                <a:latin typeface="Mangal Pro" panose="00000500000000000000" pitchFamily="2" charset="0"/>
                <a:cs typeface="Mangal Pro" panose="00000500000000000000" pitchFamily="2" charset="0"/>
              </a:rPr>
              <a:t> RESEARCH METHODOLOGY – </a:t>
            </a:r>
            <a:r>
              <a:rPr lang="en-US" sz="2600" dirty="0">
                <a:latin typeface="Mangal Pro" panose="00000500000000000000" pitchFamily="2" charset="0"/>
                <a:cs typeface="Mangal Pro" panose="00000500000000000000" pitchFamily="2" charset="0"/>
              </a:rPr>
              <a:t>Methodology</a:t>
            </a:r>
          </a:p>
          <a:p>
            <a:pPr algn="l"/>
            <a:endParaRPr lang="en-GB" sz="2600" dirty="0">
              <a:latin typeface="Mangal Pro" panose="00000500000000000000" pitchFamily="2" charset="0"/>
              <a:cs typeface="Mangal Pro" panose="00000500000000000000" pitchFamily="2" charset="0"/>
            </a:endParaRPr>
          </a:p>
        </p:txBody>
      </p:sp>
      <p:sp>
        <p:nvSpPr>
          <p:cNvPr id="5" name="Rectangle 4">
            <a:extLst>
              <a:ext uri="{FF2B5EF4-FFF2-40B4-BE49-F238E27FC236}">
                <a16:creationId xmlns:a16="http://schemas.microsoft.com/office/drawing/2014/main" id="{5CA4E93B-CFCC-A8A4-1213-3878781FB1F7}"/>
              </a:ext>
            </a:extLst>
          </p:cNvPr>
          <p:cNvSpPr/>
          <p:nvPr/>
        </p:nvSpPr>
        <p:spPr>
          <a:xfrm>
            <a:off x="11835810" y="0"/>
            <a:ext cx="35619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6405C44D-88B8-C2D3-F7AE-1640F433B8BE}"/>
              </a:ext>
            </a:extLst>
          </p:cNvPr>
          <p:cNvSpPr/>
          <p:nvPr/>
        </p:nvSpPr>
        <p:spPr>
          <a:xfrm>
            <a:off x="0" y="0"/>
            <a:ext cx="35619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Subtitle 2">
            <a:extLst>
              <a:ext uri="{FF2B5EF4-FFF2-40B4-BE49-F238E27FC236}">
                <a16:creationId xmlns:a16="http://schemas.microsoft.com/office/drawing/2014/main" id="{67451A3E-0B97-4B1A-1CEF-E80D2A394B03}"/>
              </a:ext>
            </a:extLst>
          </p:cNvPr>
          <p:cNvSpPr txBox="1">
            <a:spLocks/>
          </p:cNvSpPr>
          <p:nvPr/>
        </p:nvSpPr>
        <p:spPr>
          <a:xfrm>
            <a:off x="356190" y="542062"/>
            <a:ext cx="10928601" cy="86394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GB" sz="2600" dirty="0">
              <a:latin typeface="Mangal Pro" panose="00000500000000000000" pitchFamily="2" charset="0"/>
              <a:cs typeface="Mangal Pro" panose="00000500000000000000" pitchFamily="2" charset="0"/>
            </a:endParaRPr>
          </a:p>
        </p:txBody>
      </p:sp>
      <p:pic>
        <p:nvPicPr>
          <p:cNvPr id="16" name="Picture 15" descr="A blue circle with a white arrow in it&#10;&#10;Description automatically generated">
            <a:extLst>
              <a:ext uri="{FF2B5EF4-FFF2-40B4-BE49-F238E27FC236}">
                <a16:creationId xmlns:a16="http://schemas.microsoft.com/office/drawing/2014/main" id="{04153E93-3293-AEC7-0448-AC4DDF0646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240" y="1229335"/>
            <a:ext cx="254265" cy="254265"/>
          </a:xfrm>
          <a:prstGeom prst="rect">
            <a:avLst/>
          </a:prstGeom>
        </p:spPr>
      </p:pic>
      <p:sp>
        <p:nvSpPr>
          <p:cNvPr id="2" name="TextBox 1">
            <a:extLst>
              <a:ext uri="{FF2B5EF4-FFF2-40B4-BE49-F238E27FC236}">
                <a16:creationId xmlns:a16="http://schemas.microsoft.com/office/drawing/2014/main" id="{75F381F2-D95D-7100-605A-AD0B9E44CDDD}"/>
              </a:ext>
            </a:extLst>
          </p:cNvPr>
          <p:cNvSpPr txBox="1"/>
          <p:nvPr/>
        </p:nvSpPr>
        <p:spPr>
          <a:xfrm>
            <a:off x="712380" y="1253350"/>
            <a:ext cx="7359565" cy="523220"/>
          </a:xfrm>
          <a:prstGeom prst="rect">
            <a:avLst/>
          </a:prstGeom>
          <a:noFill/>
        </p:spPr>
        <p:txBody>
          <a:bodyPr wrap="square" rtlCol="0">
            <a:spAutoFit/>
          </a:bodyPr>
          <a:lstStyle/>
          <a:p>
            <a:r>
              <a:rPr lang="en-US" sz="1400" dirty="0">
                <a:latin typeface="Mangal Pro" panose="00000500000000000000" pitchFamily="2" charset="0"/>
                <a:cs typeface="Mangal Pro" panose="00000500000000000000" pitchFamily="2" charset="0"/>
              </a:rPr>
              <a:t>Comprehensive survey analysis using World Bank statistics, government data, and survey responses.</a:t>
            </a:r>
            <a:endParaRPr lang="fr-FR" sz="1400" dirty="0">
              <a:latin typeface="Mangal Pro" panose="00000500000000000000" pitchFamily="2" charset="0"/>
              <a:cs typeface="Mangal Pro" panose="00000500000000000000" pitchFamily="2" charset="0"/>
            </a:endParaRPr>
          </a:p>
        </p:txBody>
      </p:sp>
      <p:pic>
        <p:nvPicPr>
          <p:cNvPr id="10" name="Picture 9" descr="A blue circle with a white arrow in it&#10;&#10;Description automatically generated">
            <a:extLst>
              <a:ext uri="{FF2B5EF4-FFF2-40B4-BE49-F238E27FC236}">
                <a16:creationId xmlns:a16="http://schemas.microsoft.com/office/drawing/2014/main" id="{755804D5-D616-E3BF-6619-82505F2051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115" y="2873254"/>
            <a:ext cx="254265" cy="254265"/>
          </a:xfrm>
          <a:prstGeom prst="rect">
            <a:avLst/>
          </a:prstGeom>
        </p:spPr>
      </p:pic>
      <p:pic>
        <p:nvPicPr>
          <p:cNvPr id="12" name="Picture 11" descr="A blue circle with a white arrow in it&#10;&#10;Description automatically generated">
            <a:extLst>
              <a:ext uri="{FF2B5EF4-FFF2-40B4-BE49-F238E27FC236}">
                <a16:creationId xmlns:a16="http://schemas.microsoft.com/office/drawing/2014/main" id="{D3C4B3E4-BE10-9A5F-1967-F3D068317F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320" y="4026405"/>
            <a:ext cx="254265" cy="254265"/>
          </a:xfrm>
          <a:prstGeom prst="rect">
            <a:avLst/>
          </a:prstGeom>
        </p:spPr>
      </p:pic>
      <p:sp>
        <p:nvSpPr>
          <p:cNvPr id="13" name="TextBox 12">
            <a:extLst>
              <a:ext uri="{FF2B5EF4-FFF2-40B4-BE49-F238E27FC236}">
                <a16:creationId xmlns:a16="http://schemas.microsoft.com/office/drawing/2014/main" id="{D1477B45-5B3C-8A8B-6BAE-2E44FAE8C7D3}"/>
              </a:ext>
            </a:extLst>
          </p:cNvPr>
          <p:cNvSpPr txBox="1"/>
          <p:nvPr/>
        </p:nvSpPr>
        <p:spPr>
          <a:xfrm>
            <a:off x="721505" y="2922794"/>
            <a:ext cx="10839155" cy="523220"/>
          </a:xfrm>
          <a:prstGeom prst="rect">
            <a:avLst/>
          </a:prstGeom>
          <a:noFill/>
        </p:spPr>
        <p:txBody>
          <a:bodyPr wrap="square">
            <a:spAutoFit/>
          </a:bodyPr>
          <a:lstStyle/>
          <a:p>
            <a:r>
              <a:rPr lang="en-US" sz="1400" dirty="0">
                <a:latin typeface="Mangal Pro" panose="00000500000000000000" pitchFamily="2" charset="0"/>
                <a:cs typeface="Mangal Pro" panose="00000500000000000000" pitchFamily="2" charset="0"/>
              </a:rPr>
              <a:t>Surveys two distinct cohorts: individuals in India and those residing abroad. Focuses on factors influencing residency decisions, aiming to identify both push and pull factors affecting participants' choices.</a:t>
            </a:r>
            <a:endParaRPr lang="fr-FR" sz="1400" dirty="0">
              <a:latin typeface="Mangal Pro" panose="00000500000000000000" pitchFamily="2" charset="0"/>
              <a:cs typeface="Mangal Pro" panose="00000500000000000000" pitchFamily="2" charset="0"/>
            </a:endParaRPr>
          </a:p>
        </p:txBody>
      </p:sp>
      <p:sp>
        <p:nvSpPr>
          <p:cNvPr id="21" name="TextBox 20">
            <a:extLst>
              <a:ext uri="{FF2B5EF4-FFF2-40B4-BE49-F238E27FC236}">
                <a16:creationId xmlns:a16="http://schemas.microsoft.com/office/drawing/2014/main" id="{1F12D224-76A1-56C0-0AA0-E9A734C8C26B}"/>
              </a:ext>
            </a:extLst>
          </p:cNvPr>
          <p:cNvSpPr txBox="1"/>
          <p:nvPr/>
        </p:nvSpPr>
        <p:spPr>
          <a:xfrm>
            <a:off x="716987" y="4048830"/>
            <a:ext cx="10839155" cy="307777"/>
          </a:xfrm>
          <a:prstGeom prst="rect">
            <a:avLst/>
          </a:prstGeom>
          <a:noFill/>
        </p:spPr>
        <p:txBody>
          <a:bodyPr wrap="square">
            <a:spAutoFit/>
          </a:bodyPr>
          <a:lstStyle/>
          <a:p>
            <a:r>
              <a:rPr lang="en-US" sz="1400" dirty="0">
                <a:latin typeface="Mangal Pro" panose="00000500000000000000" pitchFamily="2" charset="0"/>
                <a:cs typeface="Mangal Pro" panose="00000500000000000000" pitchFamily="2" charset="0"/>
              </a:rPr>
              <a:t>Designed survey instrument gathers demographic, professional, and migration decision data.</a:t>
            </a:r>
            <a:endParaRPr lang="fr-FR" sz="1400" dirty="0">
              <a:latin typeface="Mangal Pro" panose="00000500000000000000" pitchFamily="2" charset="0"/>
              <a:cs typeface="Mangal Pro" panose="00000500000000000000" pitchFamily="2" charset="0"/>
            </a:endParaRPr>
          </a:p>
        </p:txBody>
      </p:sp>
      <p:sp>
        <p:nvSpPr>
          <p:cNvPr id="7" name="TextBox 6">
            <a:extLst>
              <a:ext uri="{FF2B5EF4-FFF2-40B4-BE49-F238E27FC236}">
                <a16:creationId xmlns:a16="http://schemas.microsoft.com/office/drawing/2014/main" id="{FC1310F5-4E18-DCE4-70BF-489952D4F9F2}"/>
              </a:ext>
            </a:extLst>
          </p:cNvPr>
          <p:cNvSpPr txBox="1"/>
          <p:nvPr/>
        </p:nvSpPr>
        <p:spPr>
          <a:xfrm>
            <a:off x="429626" y="656946"/>
            <a:ext cx="7203701" cy="369332"/>
          </a:xfrm>
          <a:prstGeom prst="rect">
            <a:avLst/>
          </a:prstGeom>
          <a:noFill/>
        </p:spPr>
        <p:txBody>
          <a:bodyPr wrap="square" rtlCol="0">
            <a:spAutoFit/>
          </a:bodyPr>
          <a:lstStyle/>
          <a:p>
            <a:r>
              <a:rPr lang="en-US" b="1" dirty="0">
                <a:latin typeface="Mangal Pro" panose="00000500000000000000" pitchFamily="2" charset="0"/>
                <a:cs typeface="Mangal Pro" panose="00000500000000000000" pitchFamily="2" charset="0"/>
              </a:rPr>
              <a:t>Overview</a:t>
            </a:r>
          </a:p>
        </p:txBody>
      </p:sp>
      <p:pic>
        <p:nvPicPr>
          <p:cNvPr id="9" name="Picture 8" descr="A colorful graphics with a magnifying glass and a person&#10;&#10;Description automatically generated">
            <a:extLst>
              <a:ext uri="{FF2B5EF4-FFF2-40B4-BE49-F238E27FC236}">
                <a16:creationId xmlns:a16="http://schemas.microsoft.com/office/drawing/2014/main" id="{3C7F1592-5975-6F70-218B-350A3C2887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6047" y="542062"/>
            <a:ext cx="536458" cy="536458"/>
          </a:xfrm>
          <a:prstGeom prst="rect">
            <a:avLst/>
          </a:prstGeom>
        </p:spPr>
      </p:pic>
      <p:pic>
        <p:nvPicPr>
          <p:cNvPr id="15" name="Picture 14">
            <a:extLst>
              <a:ext uri="{FF2B5EF4-FFF2-40B4-BE49-F238E27FC236}">
                <a16:creationId xmlns:a16="http://schemas.microsoft.com/office/drawing/2014/main" id="{CEACA33C-79A8-A175-BBF8-E20DE5A28F27}"/>
              </a:ext>
            </a:extLst>
          </p:cNvPr>
          <p:cNvPicPr>
            <a:picLocks noChangeAspect="1"/>
          </p:cNvPicPr>
          <p:nvPr/>
        </p:nvPicPr>
        <p:blipFill>
          <a:blip r:embed="rId4"/>
          <a:stretch>
            <a:fillRect/>
          </a:stretch>
        </p:blipFill>
        <p:spPr>
          <a:xfrm>
            <a:off x="8432250" y="726911"/>
            <a:ext cx="1860165" cy="824748"/>
          </a:xfrm>
          <a:prstGeom prst="rect">
            <a:avLst/>
          </a:prstGeom>
        </p:spPr>
      </p:pic>
      <p:pic>
        <p:nvPicPr>
          <p:cNvPr id="18" name="Picture 17" descr="A person holding a tablet&#10;&#10;Description automatically generated">
            <a:extLst>
              <a:ext uri="{FF2B5EF4-FFF2-40B4-BE49-F238E27FC236}">
                <a16:creationId xmlns:a16="http://schemas.microsoft.com/office/drawing/2014/main" id="{4022DBC2-96D6-0E50-3D9A-73222FABA1D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97309" y="2259517"/>
            <a:ext cx="522830" cy="522830"/>
          </a:xfrm>
          <a:prstGeom prst="rect">
            <a:avLst/>
          </a:prstGeom>
        </p:spPr>
      </p:pic>
      <p:pic>
        <p:nvPicPr>
          <p:cNvPr id="19" name="Picture 18" descr="A blue circle with a white arrow in it&#10;&#10;Description automatically generated">
            <a:extLst>
              <a:ext uri="{FF2B5EF4-FFF2-40B4-BE49-F238E27FC236}">
                <a16:creationId xmlns:a16="http://schemas.microsoft.com/office/drawing/2014/main" id="{001AAFD4-ABD8-CC32-0922-7DE77B94F0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240" y="1841149"/>
            <a:ext cx="254265" cy="254265"/>
          </a:xfrm>
          <a:prstGeom prst="rect">
            <a:avLst/>
          </a:prstGeom>
        </p:spPr>
      </p:pic>
      <p:sp>
        <p:nvSpPr>
          <p:cNvPr id="20" name="TextBox 19">
            <a:extLst>
              <a:ext uri="{FF2B5EF4-FFF2-40B4-BE49-F238E27FC236}">
                <a16:creationId xmlns:a16="http://schemas.microsoft.com/office/drawing/2014/main" id="{912D6802-4667-BAC2-D70B-1648B9CD81A0}"/>
              </a:ext>
            </a:extLst>
          </p:cNvPr>
          <p:cNvSpPr txBox="1"/>
          <p:nvPr/>
        </p:nvSpPr>
        <p:spPr>
          <a:xfrm>
            <a:off x="691585" y="1837854"/>
            <a:ext cx="7359565" cy="523220"/>
          </a:xfrm>
          <a:prstGeom prst="rect">
            <a:avLst/>
          </a:prstGeom>
          <a:noFill/>
        </p:spPr>
        <p:txBody>
          <a:bodyPr wrap="square" rtlCol="0">
            <a:spAutoFit/>
          </a:bodyPr>
          <a:lstStyle/>
          <a:p>
            <a:r>
              <a:rPr lang="en-US" sz="1400" dirty="0">
                <a:latin typeface="Mangal Pro" panose="00000500000000000000" pitchFamily="2" charset="0"/>
                <a:cs typeface="Mangal Pro" panose="00000500000000000000" pitchFamily="2" charset="0"/>
              </a:rPr>
              <a:t>Utilizes a mixed-methods approach, combining quantitative data with narrative descriptions for a holistic understanding of brain drain implications.</a:t>
            </a:r>
            <a:endParaRPr lang="fr-FR" sz="1400" dirty="0">
              <a:latin typeface="Mangal Pro" panose="00000500000000000000" pitchFamily="2" charset="0"/>
              <a:cs typeface="Mangal Pro" panose="00000500000000000000" pitchFamily="2" charset="0"/>
            </a:endParaRPr>
          </a:p>
        </p:txBody>
      </p:sp>
      <p:sp>
        <p:nvSpPr>
          <p:cNvPr id="22" name="TextBox 21">
            <a:extLst>
              <a:ext uri="{FF2B5EF4-FFF2-40B4-BE49-F238E27FC236}">
                <a16:creationId xmlns:a16="http://schemas.microsoft.com/office/drawing/2014/main" id="{B5F44EBD-804A-46C4-FDB8-13D588DAAC64}"/>
              </a:ext>
            </a:extLst>
          </p:cNvPr>
          <p:cNvSpPr txBox="1"/>
          <p:nvPr/>
        </p:nvSpPr>
        <p:spPr>
          <a:xfrm>
            <a:off x="467240" y="2444091"/>
            <a:ext cx="7203701" cy="369332"/>
          </a:xfrm>
          <a:prstGeom prst="rect">
            <a:avLst/>
          </a:prstGeom>
          <a:noFill/>
        </p:spPr>
        <p:txBody>
          <a:bodyPr wrap="square" rtlCol="0">
            <a:spAutoFit/>
          </a:bodyPr>
          <a:lstStyle/>
          <a:p>
            <a:r>
              <a:rPr lang="en-US" b="1" dirty="0">
                <a:latin typeface="Mangal Pro" panose="00000500000000000000" pitchFamily="2" charset="0"/>
                <a:cs typeface="Mangal Pro" panose="00000500000000000000" pitchFamily="2" charset="0"/>
              </a:rPr>
              <a:t>Survey Participants and Objectives</a:t>
            </a:r>
          </a:p>
        </p:txBody>
      </p:sp>
      <p:sp>
        <p:nvSpPr>
          <p:cNvPr id="23" name="TextBox 22">
            <a:extLst>
              <a:ext uri="{FF2B5EF4-FFF2-40B4-BE49-F238E27FC236}">
                <a16:creationId xmlns:a16="http://schemas.microsoft.com/office/drawing/2014/main" id="{6B973628-B57E-CC15-4360-C198D9546EF8}"/>
              </a:ext>
            </a:extLst>
          </p:cNvPr>
          <p:cNvSpPr txBox="1"/>
          <p:nvPr/>
        </p:nvSpPr>
        <p:spPr>
          <a:xfrm>
            <a:off x="513711" y="3535933"/>
            <a:ext cx="7203701" cy="369332"/>
          </a:xfrm>
          <a:prstGeom prst="rect">
            <a:avLst/>
          </a:prstGeom>
          <a:noFill/>
        </p:spPr>
        <p:txBody>
          <a:bodyPr wrap="square" rtlCol="0">
            <a:spAutoFit/>
          </a:bodyPr>
          <a:lstStyle/>
          <a:p>
            <a:r>
              <a:rPr lang="en-US" b="1" dirty="0">
                <a:latin typeface="Mangal Pro" panose="00000500000000000000" pitchFamily="2" charset="0"/>
                <a:cs typeface="Mangal Pro" panose="00000500000000000000" pitchFamily="2" charset="0"/>
              </a:rPr>
              <a:t>Data Collection and Analysis</a:t>
            </a:r>
          </a:p>
        </p:txBody>
      </p:sp>
      <p:pic>
        <p:nvPicPr>
          <p:cNvPr id="25" name="Picture 24" descr="A funnel with icons and a person and a pin&#10;&#10;Description automatically generated with medium confidence">
            <a:extLst>
              <a:ext uri="{FF2B5EF4-FFF2-40B4-BE49-F238E27FC236}">
                <a16:creationId xmlns:a16="http://schemas.microsoft.com/office/drawing/2014/main" id="{496C5DBC-2EEA-BAFB-E595-F9AE1861078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43295" y="3429000"/>
            <a:ext cx="577764" cy="577764"/>
          </a:xfrm>
          <a:prstGeom prst="rect">
            <a:avLst/>
          </a:prstGeom>
        </p:spPr>
      </p:pic>
      <p:pic>
        <p:nvPicPr>
          <p:cNvPr id="26" name="Picture 25" descr="A blue circle with a white arrow in it&#10;&#10;Description automatically generated">
            <a:extLst>
              <a:ext uri="{FF2B5EF4-FFF2-40B4-BE49-F238E27FC236}">
                <a16:creationId xmlns:a16="http://schemas.microsoft.com/office/drawing/2014/main" id="{7132E3C5-FE3C-20A6-F768-8B2C7EA197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713" y="4575448"/>
            <a:ext cx="254265" cy="254265"/>
          </a:xfrm>
          <a:prstGeom prst="rect">
            <a:avLst/>
          </a:prstGeom>
        </p:spPr>
      </p:pic>
      <p:sp>
        <p:nvSpPr>
          <p:cNvPr id="27" name="TextBox 26">
            <a:extLst>
              <a:ext uri="{FF2B5EF4-FFF2-40B4-BE49-F238E27FC236}">
                <a16:creationId xmlns:a16="http://schemas.microsoft.com/office/drawing/2014/main" id="{D4960BB6-381D-2398-D595-9F287D26788C}"/>
              </a:ext>
            </a:extLst>
          </p:cNvPr>
          <p:cNvSpPr txBox="1"/>
          <p:nvPr/>
        </p:nvSpPr>
        <p:spPr>
          <a:xfrm>
            <a:off x="712380" y="4597873"/>
            <a:ext cx="9297115" cy="523220"/>
          </a:xfrm>
          <a:prstGeom prst="rect">
            <a:avLst/>
          </a:prstGeom>
          <a:noFill/>
        </p:spPr>
        <p:txBody>
          <a:bodyPr wrap="square">
            <a:spAutoFit/>
          </a:bodyPr>
          <a:lstStyle/>
          <a:p>
            <a:r>
              <a:rPr lang="en-US" sz="1400" dirty="0">
                <a:latin typeface="Mangal Pro" panose="00000500000000000000" pitchFamily="2" charset="0"/>
                <a:cs typeface="Mangal Pro" panose="00000500000000000000" pitchFamily="2" charset="0"/>
              </a:rPr>
              <a:t>Administered through Microsoft Forms, the survey collected responses from a diverse range of 90 participants</a:t>
            </a:r>
            <a:endParaRPr lang="fr-FR" sz="1400" dirty="0">
              <a:latin typeface="Mangal Pro" panose="00000500000000000000" pitchFamily="2" charset="0"/>
              <a:cs typeface="Mangal Pro" panose="00000500000000000000" pitchFamily="2" charset="0"/>
            </a:endParaRPr>
          </a:p>
        </p:txBody>
      </p:sp>
      <p:pic>
        <p:nvPicPr>
          <p:cNvPr id="28" name="Picture 27" descr="A blue circle with a white arrow in it&#10;&#10;Description automatically generated">
            <a:extLst>
              <a:ext uri="{FF2B5EF4-FFF2-40B4-BE49-F238E27FC236}">
                <a16:creationId xmlns:a16="http://schemas.microsoft.com/office/drawing/2014/main" id="{8DD1A6F7-8447-C7A7-6FC7-A19C14E9EC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320" y="5435301"/>
            <a:ext cx="254265" cy="254265"/>
          </a:xfrm>
          <a:prstGeom prst="rect">
            <a:avLst/>
          </a:prstGeom>
        </p:spPr>
      </p:pic>
      <p:sp>
        <p:nvSpPr>
          <p:cNvPr id="29" name="TextBox 28">
            <a:extLst>
              <a:ext uri="{FF2B5EF4-FFF2-40B4-BE49-F238E27FC236}">
                <a16:creationId xmlns:a16="http://schemas.microsoft.com/office/drawing/2014/main" id="{01DFF710-2765-00A6-33BF-B13C30FE7565}"/>
              </a:ext>
            </a:extLst>
          </p:cNvPr>
          <p:cNvSpPr txBox="1"/>
          <p:nvPr/>
        </p:nvSpPr>
        <p:spPr>
          <a:xfrm>
            <a:off x="716987" y="5457726"/>
            <a:ext cx="9087211" cy="738664"/>
          </a:xfrm>
          <a:prstGeom prst="rect">
            <a:avLst/>
          </a:prstGeom>
          <a:noFill/>
        </p:spPr>
        <p:txBody>
          <a:bodyPr wrap="square">
            <a:spAutoFit/>
          </a:bodyPr>
          <a:lstStyle/>
          <a:p>
            <a:r>
              <a:rPr lang="en-US" sz="1400" dirty="0">
                <a:latin typeface="Mangal Pro" panose="00000500000000000000" pitchFamily="2" charset="0"/>
                <a:cs typeface="Mangal Pro" panose="00000500000000000000" pitchFamily="2" charset="0"/>
              </a:rPr>
              <a:t>Employs Python programming language for data analysis, utilizing Pandas, NumPy, and </a:t>
            </a:r>
            <a:r>
              <a:rPr lang="en-US" sz="1400" dirty="0" err="1">
                <a:latin typeface="Mangal Pro" panose="00000500000000000000" pitchFamily="2" charset="0"/>
                <a:cs typeface="Mangal Pro" panose="00000500000000000000" pitchFamily="2" charset="0"/>
              </a:rPr>
              <a:t>Plotly</a:t>
            </a:r>
            <a:r>
              <a:rPr lang="en-US" sz="1400" dirty="0">
                <a:latin typeface="Mangal Pro" panose="00000500000000000000" pitchFamily="2" charset="0"/>
                <a:cs typeface="Mangal Pro" panose="00000500000000000000" pitchFamily="2" charset="0"/>
              </a:rPr>
              <a:t> for thorough examination of trends and patterns. Descriptive analytics techniques reveal insights into the brain drain phenomenon.</a:t>
            </a:r>
            <a:endParaRPr lang="fr-FR" sz="1400" dirty="0">
              <a:latin typeface="Mangal Pro" panose="00000500000000000000" pitchFamily="2" charset="0"/>
              <a:cs typeface="Mangal Pro" panose="00000500000000000000" pitchFamily="2" charset="0"/>
            </a:endParaRPr>
          </a:p>
        </p:txBody>
      </p:sp>
      <p:pic>
        <p:nvPicPr>
          <p:cNvPr id="31" name="Picture 30" descr="A blue and yellow snake logo&#10;&#10;Description automatically generated">
            <a:extLst>
              <a:ext uri="{FF2B5EF4-FFF2-40B4-BE49-F238E27FC236}">
                <a16:creationId xmlns:a16="http://schemas.microsoft.com/office/drawing/2014/main" id="{5052A3C0-3DF0-6196-4679-43383953CDA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713856" y="4105651"/>
            <a:ext cx="756640" cy="830890"/>
          </a:xfrm>
          <a:prstGeom prst="rect">
            <a:avLst/>
          </a:prstGeom>
        </p:spPr>
      </p:pic>
      <p:pic>
        <p:nvPicPr>
          <p:cNvPr id="33" name="Picture 32" descr="A logo of a company&#10;&#10;Description automatically generated">
            <a:extLst>
              <a:ext uri="{FF2B5EF4-FFF2-40B4-BE49-F238E27FC236}">
                <a16:creationId xmlns:a16="http://schemas.microsoft.com/office/drawing/2014/main" id="{B0536AAA-7C92-AB18-FF56-6E9D88F6BB7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362332" y="4113307"/>
            <a:ext cx="1237101" cy="823234"/>
          </a:xfrm>
          <a:prstGeom prst="rect">
            <a:avLst/>
          </a:prstGeom>
        </p:spPr>
      </p:pic>
    </p:spTree>
    <p:extLst>
      <p:ext uri="{BB962C8B-B14F-4D97-AF65-F5344CB8AC3E}">
        <p14:creationId xmlns:p14="http://schemas.microsoft.com/office/powerpoint/2010/main" val="2744392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BF08B73-9B27-9B7C-1FB3-C7216F41CED3}"/>
              </a:ext>
            </a:extLst>
          </p:cNvPr>
          <p:cNvSpPr>
            <a:spLocks noGrp="1"/>
          </p:cNvSpPr>
          <p:nvPr>
            <p:ph type="subTitle" idx="1"/>
          </p:nvPr>
        </p:nvSpPr>
        <p:spPr>
          <a:xfrm>
            <a:off x="437320" y="110090"/>
            <a:ext cx="11398490" cy="863945"/>
          </a:xfrm>
        </p:spPr>
        <p:txBody>
          <a:bodyPr>
            <a:normAutofit/>
          </a:bodyPr>
          <a:lstStyle/>
          <a:p>
            <a:pPr algn="l"/>
            <a:r>
              <a:rPr lang="en-GB" sz="2600" dirty="0">
                <a:latin typeface="Mangal Pro" panose="00000500000000000000" pitchFamily="2" charset="0"/>
                <a:cs typeface="Mangal Pro" panose="00000500000000000000" pitchFamily="2" charset="0"/>
              </a:rPr>
              <a:t> RESEARCH METHODOLOGY – </a:t>
            </a:r>
            <a:r>
              <a:rPr lang="en-US" sz="2600" dirty="0">
                <a:latin typeface="Mangal Pro" panose="00000500000000000000" pitchFamily="2" charset="0"/>
                <a:cs typeface="Mangal Pro" panose="00000500000000000000" pitchFamily="2" charset="0"/>
              </a:rPr>
              <a:t>limitations of study</a:t>
            </a:r>
          </a:p>
          <a:p>
            <a:pPr algn="l"/>
            <a:endParaRPr lang="en-GB" sz="2600" dirty="0">
              <a:latin typeface="Mangal Pro" panose="00000500000000000000" pitchFamily="2" charset="0"/>
              <a:cs typeface="Mangal Pro" panose="00000500000000000000" pitchFamily="2" charset="0"/>
            </a:endParaRPr>
          </a:p>
        </p:txBody>
      </p:sp>
      <p:sp>
        <p:nvSpPr>
          <p:cNvPr id="5" name="Rectangle 4">
            <a:extLst>
              <a:ext uri="{FF2B5EF4-FFF2-40B4-BE49-F238E27FC236}">
                <a16:creationId xmlns:a16="http://schemas.microsoft.com/office/drawing/2014/main" id="{5CA4E93B-CFCC-A8A4-1213-3878781FB1F7}"/>
              </a:ext>
            </a:extLst>
          </p:cNvPr>
          <p:cNvSpPr/>
          <p:nvPr/>
        </p:nvSpPr>
        <p:spPr>
          <a:xfrm>
            <a:off x="11835810" y="0"/>
            <a:ext cx="35619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6405C44D-88B8-C2D3-F7AE-1640F433B8BE}"/>
              </a:ext>
            </a:extLst>
          </p:cNvPr>
          <p:cNvSpPr/>
          <p:nvPr/>
        </p:nvSpPr>
        <p:spPr>
          <a:xfrm>
            <a:off x="0" y="0"/>
            <a:ext cx="35619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Subtitle 2">
            <a:extLst>
              <a:ext uri="{FF2B5EF4-FFF2-40B4-BE49-F238E27FC236}">
                <a16:creationId xmlns:a16="http://schemas.microsoft.com/office/drawing/2014/main" id="{67451A3E-0B97-4B1A-1CEF-E80D2A394B03}"/>
              </a:ext>
            </a:extLst>
          </p:cNvPr>
          <p:cNvSpPr txBox="1">
            <a:spLocks/>
          </p:cNvSpPr>
          <p:nvPr/>
        </p:nvSpPr>
        <p:spPr>
          <a:xfrm>
            <a:off x="356190" y="542062"/>
            <a:ext cx="10928601" cy="86394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GB" sz="2600" dirty="0">
              <a:latin typeface="Mangal Pro" panose="00000500000000000000" pitchFamily="2" charset="0"/>
              <a:cs typeface="Mangal Pro" panose="00000500000000000000" pitchFamily="2" charset="0"/>
            </a:endParaRPr>
          </a:p>
        </p:txBody>
      </p:sp>
      <p:pic>
        <p:nvPicPr>
          <p:cNvPr id="32" name="Picture 31" descr="A green circle with a white check mark in it&#10;&#10;Description automatically generated">
            <a:extLst>
              <a:ext uri="{FF2B5EF4-FFF2-40B4-BE49-F238E27FC236}">
                <a16:creationId xmlns:a16="http://schemas.microsoft.com/office/drawing/2014/main" id="{CC28F76A-CFC4-9FEC-E365-FB20CB50E7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795" y="1052116"/>
            <a:ext cx="218585" cy="218585"/>
          </a:xfrm>
          <a:prstGeom prst="rect">
            <a:avLst/>
          </a:prstGeom>
        </p:spPr>
      </p:pic>
      <p:sp>
        <p:nvSpPr>
          <p:cNvPr id="36" name="TextBox 35">
            <a:extLst>
              <a:ext uri="{FF2B5EF4-FFF2-40B4-BE49-F238E27FC236}">
                <a16:creationId xmlns:a16="http://schemas.microsoft.com/office/drawing/2014/main" id="{041D1668-E19D-F7BB-6F83-E4FA402B0926}"/>
              </a:ext>
            </a:extLst>
          </p:cNvPr>
          <p:cNvSpPr txBox="1"/>
          <p:nvPr/>
        </p:nvSpPr>
        <p:spPr>
          <a:xfrm>
            <a:off x="849985" y="1052116"/>
            <a:ext cx="10928601" cy="523220"/>
          </a:xfrm>
          <a:prstGeom prst="rect">
            <a:avLst/>
          </a:prstGeom>
          <a:noFill/>
        </p:spPr>
        <p:txBody>
          <a:bodyPr wrap="square">
            <a:spAutoFit/>
          </a:bodyPr>
          <a:lstStyle/>
          <a:p>
            <a:r>
              <a:rPr lang="en-US" sz="1400" dirty="0">
                <a:latin typeface="Mangal Pro" panose="00000500000000000000" pitchFamily="2" charset="0"/>
                <a:cs typeface="Mangal Pro" panose="00000500000000000000" pitchFamily="2" charset="0"/>
              </a:rPr>
              <a:t>The survey's reliance on </a:t>
            </a:r>
            <a:r>
              <a:rPr lang="en-US" sz="1400" b="1" dirty="0">
                <a:latin typeface="Mangal Pro" panose="00000500000000000000" pitchFamily="2" charset="0"/>
                <a:cs typeface="Mangal Pro" panose="00000500000000000000" pitchFamily="2" charset="0"/>
              </a:rPr>
              <a:t>self-reported data </a:t>
            </a:r>
            <a:r>
              <a:rPr lang="en-US" sz="1400" dirty="0">
                <a:latin typeface="Mangal Pro" panose="00000500000000000000" pitchFamily="2" charset="0"/>
                <a:cs typeface="Mangal Pro" panose="00000500000000000000" pitchFamily="2" charset="0"/>
              </a:rPr>
              <a:t>introduces the potential for </a:t>
            </a:r>
            <a:r>
              <a:rPr lang="en-US" sz="1400" b="1" dirty="0">
                <a:latin typeface="Mangal Pro" panose="00000500000000000000" pitchFamily="2" charset="0"/>
                <a:cs typeface="Mangal Pro" panose="00000500000000000000" pitchFamily="2" charset="0"/>
              </a:rPr>
              <a:t>bias </a:t>
            </a:r>
            <a:r>
              <a:rPr lang="en-US" sz="1400" dirty="0">
                <a:latin typeface="Mangal Pro" panose="00000500000000000000" pitchFamily="2" charset="0"/>
                <a:cs typeface="Mangal Pro" panose="00000500000000000000" pitchFamily="2" charset="0"/>
              </a:rPr>
              <a:t>or inaccuracies, as participants may provide subjective opinions instead of objective facts.</a:t>
            </a:r>
            <a:endParaRPr lang="fr-FR" sz="1400" dirty="0">
              <a:latin typeface="Mangal Pro" panose="00000500000000000000" pitchFamily="2" charset="0"/>
              <a:cs typeface="Mangal Pro" panose="00000500000000000000" pitchFamily="2" charset="0"/>
            </a:endParaRPr>
          </a:p>
        </p:txBody>
      </p:sp>
      <p:pic>
        <p:nvPicPr>
          <p:cNvPr id="37" name="Picture 36" descr="A green circle with a white check mark in it&#10;&#10;Description automatically generated">
            <a:extLst>
              <a:ext uri="{FF2B5EF4-FFF2-40B4-BE49-F238E27FC236}">
                <a16:creationId xmlns:a16="http://schemas.microsoft.com/office/drawing/2014/main" id="{FD3095D9-185A-4B5B-747C-FAD8402DC2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795" y="2091651"/>
            <a:ext cx="218585" cy="218585"/>
          </a:xfrm>
          <a:prstGeom prst="rect">
            <a:avLst/>
          </a:prstGeom>
        </p:spPr>
      </p:pic>
      <p:sp>
        <p:nvSpPr>
          <p:cNvPr id="38" name="TextBox 37">
            <a:extLst>
              <a:ext uri="{FF2B5EF4-FFF2-40B4-BE49-F238E27FC236}">
                <a16:creationId xmlns:a16="http://schemas.microsoft.com/office/drawing/2014/main" id="{6F7E5FA1-A00E-5C83-9756-F2A53E0983D7}"/>
              </a:ext>
            </a:extLst>
          </p:cNvPr>
          <p:cNvSpPr txBox="1"/>
          <p:nvPr/>
        </p:nvSpPr>
        <p:spPr>
          <a:xfrm>
            <a:off x="849985" y="2091651"/>
            <a:ext cx="10928601" cy="523220"/>
          </a:xfrm>
          <a:prstGeom prst="rect">
            <a:avLst/>
          </a:prstGeom>
          <a:noFill/>
        </p:spPr>
        <p:txBody>
          <a:bodyPr wrap="square">
            <a:spAutoFit/>
          </a:bodyPr>
          <a:lstStyle/>
          <a:p>
            <a:r>
              <a:rPr lang="en-US" sz="1400" dirty="0">
                <a:latin typeface="Mangal Pro" panose="00000500000000000000" pitchFamily="2" charset="0"/>
                <a:cs typeface="Mangal Pro" panose="00000500000000000000" pitchFamily="2" charset="0"/>
              </a:rPr>
              <a:t>The survey's sample may not be representative of the larger population in India affected by brain drain, limiting the broad applicability of the results.</a:t>
            </a:r>
            <a:endParaRPr lang="fr-FR" sz="1400" dirty="0">
              <a:latin typeface="Mangal Pro" panose="00000500000000000000" pitchFamily="2" charset="0"/>
              <a:cs typeface="Mangal Pro" panose="00000500000000000000" pitchFamily="2" charset="0"/>
            </a:endParaRPr>
          </a:p>
        </p:txBody>
      </p:sp>
      <p:pic>
        <p:nvPicPr>
          <p:cNvPr id="39" name="Picture 38" descr="A green circle with a white check mark in it&#10;&#10;Description automatically generated">
            <a:extLst>
              <a:ext uri="{FF2B5EF4-FFF2-40B4-BE49-F238E27FC236}">
                <a16:creationId xmlns:a16="http://schemas.microsoft.com/office/drawing/2014/main" id="{7DBFADEC-6281-3CE9-288D-3AE52D71EF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795" y="3131187"/>
            <a:ext cx="218585" cy="218585"/>
          </a:xfrm>
          <a:prstGeom prst="rect">
            <a:avLst/>
          </a:prstGeom>
        </p:spPr>
      </p:pic>
      <p:sp>
        <p:nvSpPr>
          <p:cNvPr id="40" name="TextBox 39">
            <a:extLst>
              <a:ext uri="{FF2B5EF4-FFF2-40B4-BE49-F238E27FC236}">
                <a16:creationId xmlns:a16="http://schemas.microsoft.com/office/drawing/2014/main" id="{3727B491-21A7-6148-2F77-44DBBBEEDDFE}"/>
              </a:ext>
            </a:extLst>
          </p:cNvPr>
          <p:cNvSpPr txBox="1"/>
          <p:nvPr/>
        </p:nvSpPr>
        <p:spPr>
          <a:xfrm>
            <a:off x="849985" y="3131187"/>
            <a:ext cx="10928601" cy="523220"/>
          </a:xfrm>
          <a:prstGeom prst="rect">
            <a:avLst/>
          </a:prstGeom>
          <a:noFill/>
        </p:spPr>
        <p:txBody>
          <a:bodyPr wrap="square">
            <a:spAutoFit/>
          </a:bodyPr>
          <a:lstStyle/>
          <a:p>
            <a:r>
              <a:rPr lang="en-US" sz="1400" dirty="0">
                <a:latin typeface="Mangal Pro" panose="00000500000000000000" pitchFamily="2" charset="0"/>
                <a:cs typeface="Mangal Pro" panose="00000500000000000000" pitchFamily="2" charset="0"/>
              </a:rPr>
              <a:t>The absence of open-ended questions in the survey hinders a thorough exploration of nuanced factors influencing migration decisions, limiting contextual understanding</a:t>
            </a:r>
            <a:endParaRPr lang="fr-FR" sz="1400" dirty="0">
              <a:latin typeface="Mangal Pro" panose="00000500000000000000" pitchFamily="2" charset="0"/>
              <a:cs typeface="Mangal Pro" panose="00000500000000000000" pitchFamily="2" charset="0"/>
            </a:endParaRPr>
          </a:p>
        </p:txBody>
      </p:sp>
      <p:pic>
        <p:nvPicPr>
          <p:cNvPr id="41" name="Picture 40" descr="A green circle with a white check mark in it&#10;&#10;Description automatically generated">
            <a:extLst>
              <a:ext uri="{FF2B5EF4-FFF2-40B4-BE49-F238E27FC236}">
                <a16:creationId xmlns:a16="http://schemas.microsoft.com/office/drawing/2014/main" id="{6C2A289E-7A62-663B-5472-F664047F30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795" y="3981520"/>
            <a:ext cx="218585" cy="218585"/>
          </a:xfrm>
          <a:prstGeom prst="rect">
            <a:avLst/>
          </a:prstGeom>
        </p:spPr>
      </p:pic>
      <p:sp>
        <p:nvSpPr>
          <p:cNvPr id="42" name="TextBox 41">
            <a:extLst>
              <a:ext uri="{FF2B5EF4-FFF2-40B4-BE49-F238E27FC236}">
                <a16:creationId xmlns:a16="http://schemas.microsoft.com/office/drawing/2014/main" id="{3CC87902-FA28-1664-9A08-12F94BC319F1}"/>
              </a:ext>
            </a:extLst>
          </p:cNvPr>
          <p:cNvSpPr txBox="1"/>
          <p:nvPr/>
        </p:nvSpPr>
        <p:spPr>
          <a:xfrm>
            <a:off x="849985" y="3981520"/>
            <a:ext cx="10928601" cy="523220"/>
          </a:xfrm>
          <a:prstGeom prst="rect">
            <a:avLst/>
          </a:prstGeom>
          <a:noFill/>
        </p:spPr>
        <p:txBody>
          <a:bodyPr wrap="square">
            <a:spAutoFit/>
          </a:bodyPr>
          <a:lstStyle/>
          <a:p>
            <a:r>
              <a:rPr lang="en-US" sz="1400" dirty="0">
                <a:latin typeface="Mangal Pro" panose="00000500000000000000" pitchFamily="2" charset="0"/>
                <a:cs typeface="Mangal Pro" panose="00000500000000000000" pitchFamily="2" charset="0"/>
              </a:rPr>
              <a:t>Cultural, societal, and linguistic issues in India may pose challenges in interpreting survey responses, impacting the precision of comprehension regarding the phenomenon of brain drain.</a:t>
            </a:r>
            <a:endParaRPr lang="fr-FR" sz="1400" dirty="0">
              <a:latin typeface="Mangal Pro" panose="00000500000000000000" pitchFamily="2" charset="0"/>
              <a:cs typeface="Mangal Pro" panose="00000500000000000000" pitchFamily="2" charset="0"/>
            </a:endParaRPr>
          </a:p>
        </p:txBody>
      </p:sp>
    </p:spTree>
    <p:extLst>
      <p:ext uri="{BB962C8B-B14F-4D97-AF65-F5344CB8AC3E}">
        <p14:creationId xmlns:p14="http://schemas.microsoft.com/office/powerpoint/2010/main" val="1793436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BF08B73-9B27-9B7C-1FB3-C7216F41CED3}"/>
              </a:ext>
            </a:extLst>
          </p:cNvPr>
          <p:cNvSpPr>
            <a:spLocks noGrp="1"/>
          </p:cNvSpPr>
          <p:nvPr>
            <p:ph type="subTitle" idx="1"/>
          </p:nvPr>
        </p:nvSpPr>
        <p:spPr>
          <a:xfrm>
            <a:off x="437320" y="110090"/>
            <a:ext cx="11398490" cy="863945"/>
          </a:xfrm>
        </p:spPr>
        <p:txBody>
          <a:bodyPr>
            <a:normAutofit/>
          </a:bodyPr>
          <a:lstStyle/>
          <a:p>
            <a:pPr algn="l"/>
            <a:r>
              <a:rPr lang="en-GB" sz="2600" dirty="0">
                <a:latin typeface="Mangal Pro" panose="00000500000000000000" pitchFamily="2" charset="0"/>
                <a:cs typeface="Mangal Pro" panose="00000500000000000000" pitchFamily="2" charset="0"/>
              </a:rPr>
              <a:t> RESULT ANALYSIS OF SURVEY – General analysis</a:t>
            </a:r>
          </a:p>
        </p:txBody>
      </p:sp>
      <p:sp>
        <p:nvSpPr>
          <p:cNvPr id="5" name="Rectangle 4">
            <a:extLst>
              <a:ext uri="{FF2B5EF4-FFF2-40B4-BE49-F238E27FC236}">
                <a16:creationId xmlns:a16="http://schemas.microsoft.com/office/drawing/2014/main" id="{5CA4E93B-CFCC-A8A4-1213-3878781FB1F7}"/>
              </a:ext>
            </a:extLst>
          </p:cNvPr>
          <p:cNvSpPr/>
          <p:nvPr/>
        </p:nvSpPr>
        <p:spPr>
          <a:xfrm>
            <a:off x="11835810" y="0"/>
            <a:ext cx="35619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6405C44D-88B8-C2D3-F7AE-1640F433B8BE}"/>
              </a:ext>
            </a:extLst>
          </p:cNvPr>
          <p:cNvSpPr/>
          <p:nvPr/>
        </p:nvSpPr>
        <p:spPr>
          <a:xfrm>
            <a:off x="0" y="0"/>
            <a:ext cx="35619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Subtitle 2">
            <a:extLst>
              <a:ext uri="{FF2B5EF4-FFF2-40B4-BE49-F238E27FC236}">
                <a16:creationId xmlns:a16="http://schemas.microsoft.com/office/drawing/2014/main" id="{67451A3E-0B97-4B1A-1CEF-E80D2A394B03}"/>
              </a:ext>
            </a:extLst>
          </p:cNvPr>
          <p:cNvSpPr txBox="1">
            <a:spLocks/>
          </p:cNvSpPr>
          <p:nvPr/>
        </p:nvSpPr>
        <p:spPr>
          <a:xfrm>
            <a:off x="356190" y="542062"/>
            <a:ext cx="10928601" cy="86394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GB" sz="2600" dirty="0">
              <a:latin typeface="Mangal Pro" panose="00000500000000000000" pitchFamily="2" charset="0"/>
              <a:cs typeface="Mangal Pro" panose="00000500000000000000" pitchFamily="2" charset="0"/>
            </a:endParaRPr>
          </a:p>
        </p:txBody>
      </p:sp>
      <p:sp>
        <p:nvSpPr>
          <p:cNvPr id="36" name="TextBox 35">
            <a:extLst>
              <a:ext uri="{FF2B5EF4-FFF2-40B4-BE49-F238E27FC236}">
                <a16:creationId xmlns:a16="http://schemas.microsoft.com/office/drawing/2014/main" id="{041D1668-E19D-F7BB-6F83-E4FA402B0926}"/>
              </a:ext>
            </a:extLst>
          </p:cNvPr>
          <p:cNvSpPr txBox="1"/>
          <p:nvPr/>
        </p:nvSpPr>
        <p:spPr>
          <a:xfrm>
            <a:off x="849986" y="1052116"/>
            <a:ext cx="7358594" cy="738664"/>
          </a:xfrm>
          <a:prstGeom prst="rect">
            <a:avLst/>
          </a:prstGeom>
          <a:noFill/>
        </p:spPr>
        <p:txBody>
          <a:bodyPr wrap="square">
            <a:spAutoFit/>
          </a:bodyPr>
          <a:lstStyle/>
          <a:p>
            <a:r>
              <a:rPr lang="en-US" sz="1400" dirty="0">
                <a:latin typeface="Mangal Pro" panose="00000500000000000000" pitchFamily="2" charset="0"/>
                <a:cs typeface="Mangal Pro" panose="00000500000000000000" pitchFamily="2" charset="0"/>
              </a:rPr>
              <a:t>The survey reveals diverse employment statuses among participants: 48.9% actively employed, 37.8% in educational pursuits, 10% experiencing unemployment, and others retired, both in India and overseas.</a:t>
            </a:r>
            <a:endParaRPr lang="fr-FR" sz="1400" dirty="0">
              <a:latin typeface="Mangal Pro" panose="00000500000000000000" pitchFamily="2" charset="0"/>
              <a:cs typeface="Mangal Pro" panose="00000500000000000000" pitchFamily="2" charset="0"/>
            </a:endParaRPr>
          </a:p>
        </p:txBody>
      </p:sp>
      <p:sp>
        <p:nvSpPr>
          <p:cNvPr id="38" name="TextBox 37">
            <a:extLst>
              <a:ext uri="{FF2B5EF4-FFF2-40B4-BE49-F238E27FC236}">
                <a16:creationId xmlns:a16="http://schemas.microsoft.com/office/drawing/2014/main" id="{6F7E5FA1-A00E-5C83-9756-F2A53E0983D7}"/>
              </a:ext>
            </a:extLst>
          </p:cNvPr>
          <p:cNvSpPr txBox="1"/>
          <p:nvPr/>
        </p:nvSpPr>
        <p:spPr>
          <a:xfrm>
            <a:off x="849986" y="2006987"/>
            <a:ext cx="7358594" cy="523220"/>
          </a:xfrm>
          <a:prstGeom prst="rect">
            <a:avLst/>
          </a:prstGeom>
          <a:noFill/>
        </p:spPr>
        <p:txBody>
          <a:bodyPr wrap="square">
            <a:spAutoFit/>
          </a:bodyPr>
          <a:lstStyle/>
          <a:p>
            <a:r>
              <a:rPr lang="fr-FR" sz="1400" dirty="0">
                <a:latin typeface="Mangal Pro" panose="00000500000000000000" pitchFamily="2" charset="0"/>
                <a:cs typeface="Mangal Pro" panose="00000500000000000000" pitchFamily="2" charset="0"/>
              </a:rPr>
              <a:t>Out of the </a:t>
            </a:r>
            <a:r>
              <a:rPr lang="fr-FR" sz="1400" dirty="0" err="1">
                <a:latin typeface="Mangal Pro" panose="00000500000000000000" pitchFamily="2" charset="0"/>
                <a:cs typeface="Mangal Pro" panose="00000500000000000000" pitchFamily="2" charset="0"/>
              </a:rPr>
              <a:t>survey</a:t>
            </a:r>
            <a:r>
              <a:rPr lang="fr-FR" sz="1400" dirty="0">
                <a:latin typeface="Mangal Pro" panose="00000500000000000000" pitchFamily="2" charset="0"/>
                <a:cs typeface="Mangal Pro" panose="00000500000000000000" pitchFamily="2" charset="0"/>
              </a:rPr>
              <a:t> participants  61.1% are  </a:t>
            </a:r>
            <a:r>
              <a:rPr lang="fr-FR" sz="1400" dirty="0" err="1">
                <a:latin typeface="Mangal Pro" panose="00000500000000000000" pitchFamily="2" charset="0"/>
                <a:cs typeface="Mangal Pro" panose="00000500000000000000" pitchFamily="2" charset="0"/>
              </a:rPr>
              <a:t>staying</a:t>
            </a:r>
            <a:r>
              <a:rPr lang="fr-FR" sz="1400" dirty="0">
                <a:latin typeface="Mangal Pro" panose="00000500000000000000" pitchFamily="2" charset="0"/>
                <a:cs typeface="Mangal Pro" panose="00000500000000000000" pitchFamily="2" charset="0"/>
              </a:rPr>
              <a:t> at </a:t>
            </a:r>
            <a:r>
              <a:rPr lang="fr-FR" sz="1400" dirty="0" err="1">
                <a:latin typeface="Mangal Pro" panose="00000500000000000000" pitchFamily="2" charset="0"/>
                <a:cs typeface="Mangal Pro" panose="00000500000000000000" pitchFamily="2" charset="0"/>
              </a:rPr>
              <a:t>India</a:t>
            </a:r>
            <a:r>
              <a:rPr lang="fr-FR" sz="1400" dirty="0">
                <a:latin typeface="Mangal Pro" panose="00000500000000000000" pitchFamily="2" charset="0"/>
                <a:cs typeface="Mangal Pro" panose="00000500000000000000" pitchFamily="2" charset="0"/>
              </a:rPr>
              <a:t> and 38.9% are </a:t>
            </a:r>
            <a:r>
              <a:rPr lang="fr-FR" sz="1400" dirty="0" err="1">
                <a:latin typeface="Mangal Pro" panose="00000500000000000000" pitchFamily="2" charset="0"/>
                <a:cs typeface="Mangal Pro" panose="00000500000000000000" pitchFamily="2" charset="0"/>
              </a:rPr>
              <a:t>staying</a:t>
            </a:r>
            <a:r>
              <a:rPr lang="fr-FR" sz="1400" dirty="0">
                <a:latin typeface="Mangal Pro" panose="00000500000000000000" pitchFamily="2" charset="0"/>
                <a:cs typeface="Mangal Pro" panose="00000500000000000000" pitchFamily="2" charset="0"/>
              </a:rPr>
              <a:t> </a:t>
            </a:r>
            <a:r>
              <a:rPr lang="fr-FR" sz="1400" dirty="0" err="1">
                <a:latin typeface="Mangal Pro" panose="00000500000000000000" pitchFamily="2" charset="0"/>
                <a:cs typeface="Mangal Pro" panose="00000500000000000000" pitchFamily="2" charset="0"/>
              </a:rPr>
              <a:t>abroad</a:t>
            </a:r>
            <a:r>
              <a:rPr lang="fr-FR" sz="1400" dirty="0">
                <a:latin typeface="Mangal Pro" panose="00000500000000000000" pitchFamily="2" charset="0"/>
                <a:cs typeface="Mangal Pro" panose="00000500000000000000" pitchFamily="2" charset="0"/>
              </a:rPr>
              <a:t>  </a:t>
            </a:r>
            <a:r>
              <a:rPr lang="fr-FR" sz="1400" dirty="0" err="1">
                <a:latin typeface="Mangal Pro" panose="00000500000000000000" pitchFamily="2" charset="0"/>
                <a:cs typeface="Mangal Pro" panose="00000500000000000000" pitchFamily="2" charset="0"/>
              </a:rPr>
              <a:t>which</a:t>
            </a:r>
            <a:r>
              <a:rPr lang="fr-FR" sz="1400" dirty="0">
                <a:latin typeface="Mangal Pro" panose="00000500000000000000" pitchFamily="2" charset="0"/>
                <a:cs typeface="Mangal Pro" panose="00000500000000000000" pitchFamily="2" charset="0"/>
              </a:rPr>
              <a:t> </a:t>
            </a:r>
            <a:r>
              <a:rPr lang="fr-FR" sz="1400" dirty="0" err="1">
                <a:latin typeface="Mangal Pro" panose="00000500000000000000" pitchFamily="2" charset="0"/>
                <a:cs typeface="Mangal Pro" panose="00000500000000000000" pitchFamily="2" charset="0"/>
              </a:rPr>
              <a:t>helps</a:t>
            </a:r>
            <a:r>
              <a:rPr lang="fr-FR" sz="1400" dirty="0">
                <a:latin typeface="Mangal Pro" panose="00000500000000000000" pitchFamily="2" charset="0"/>
                <a:cs typeface="Mangal Pro" panose="00000500000000000000" pitchFamily="2" charset="0"/>
              </a:rPr>
              <a:t> to </a:t>
            </a:r>
            <a:r>
              <a:rPr lang="fr-FR" sz="1400" dirty="0" err="1">
                <a:latin typeface="Mangal Pro" panose="00000500000000000000" pitchFamily="2" charset="0"/>
                <a:cs typeface="Mangal Pro" panose="00000500000000000000" pitchFamily="2" charset="0"/>
              </a:rPr>
              <a:t>understand</a:t>
            </a:r>
            <a:r>
              <a:rPr lang="fr-FR" sz="1400" dirty="0">
                <a:latin typeface="Mangal Pro" panose="00000500000000000000" pitchFamily="2" charset="0"/>
                <a:cs typeface="Mangal Pro" panose="00000500000000000000" pitchFamily="2" charset="0"/>
              </a:rPr>
              <a:t> the push and pull </a:t>
            </a:r>
            <a:r>
              <a:rPr lang="fr-FR" sz="1400" dirty="0" err="1">
                <a:latin typeface="Mangal Pro" panose="00000500000000000000" pitchFamily="2" charset="0"/>
                <a:cs typeface="Mangal Pro" panose="00000500000000000000" pitchFamily="2" charset="0"/>
              </a:rPr>
              <a:t>factors</a:t>
            </a:r>
            <a:r>
              <a:rPr lang="fr-FR" sz="1400" dirty="0">
                <a:latin typeface="Mangal Pro" panose="00000500000000000000" pitchFamily="2" charset="0"/>
                <a:cs typeface="Mangal Pro" panose="00000500000000000000" pitchFamily="2" charset="0"/>
              </a:rPr>
              <a:t>.</a:t>
            </a:r>
          </a:p>
        </p:txBody>
      </p:sp>
      <p:sp>
        <p:nvSpPr>
          <p:cNvPr id="40" name="TextBox 39">
            <a:extLst>
              <a:ext uri="{FF2B5EF4-FFF2-40B4-BE49-F238E27FC236}">
                <a16:creationId xmlns:a16="http://schemas.microsoft.com/office/drawing/2014/main" id="{3727B491-21A7-6148-2F77-44DBBBEEDDFE}"/>
              </a:ext>
            </a:extLst>
          </p:cNvPr>
          <p:cNvSpPr txBox="1"/>
          <p:nvPr/>
        </p:nvSpPr>
        <p:spPr>
          <a:xfrm>
            <a:off x="826080" y="2826552"/>
            <a:ext cx="7358594" cy="523220"/>
          </a:xfrm>
          <a:prstGeom prst="rect">
            <a:avLst/>
          </a:prstGeom>
          <a:noFill/>
        </p:spPr>
        <p:txBody>
          <a:bodyPr wrap="square">
            <a:spAutoFit/>
          </a:bodyPr>
          <a:lstStyle/>
          <a:p>
            <a:r>
              <a:rPr lang="fr-FR" sz="1400" dirty="0" err="1">
                <a:latin typeface="Mangal Pro" panose="00000500000000000000" pitchFamily="2" charset="0"/>
                <a:cs typeface="Mangal Pro" panose="00000500000000000000" pitchFamily="2" charset="0"/>
              </a:rPr>
              <a:t>Mostly</a:t>
            </a:r>
            <a:r>
              <a:rPr lang="fr-FR" sz="1400" dirty="0">
                <a:latin typeface="Mangal Pro" panose="00000500000000000000" pitchFamily="2" charset="0"/>
                <a:cs typeface="Mangal Pro" panose="00000500000000000000" pitchFamily="2" charset="0"/>
              </a:rPr>
              <a:t> </a:t>
            </a:r>
            <a:r>
              <a:rPr lang="fr-FR" sz="1400" dirty="0" err="1">
                <a:latin typeface="Mangal Pro" panose="00000500000000000000" pitchFamily="2" charset="0"/>
                <a:cs typeface="Mangal Pro" panose="00000500000000000000" pitchFamily="2" charset="0"/>
              </a:rPr>
              <a:t>younger</a:t>
            </a:r>
            <a:r>
              <a:rPr lang="fr-FR" sz="1400" dirty="0">
                <a:latin typeface="Mangal Pro" panose="00000500000000000000" pitchFamily="2" charset="0"/>
                <a:cs typeface="Mangal Pro" panose="00000500000000000000" pitchFamily="2" charset="0"/>
              </a:rPr>
              <a:t> </a:t>
            </a:r>
            <a:r>
              <a:rPr lang="fr-FR" sz="1400" dirty="0" err="1">
                <a:latin typeface="Mangal Pro" panose="00000500000000000000" pitchFamily="2" charset="0"/>
                <a:cs typeface="Mangal Pro" panose="00000500000000000000" pitchFamily="2" charset="0"/>
              </a:rPr>
              <a:t>generation</a:t>
            </a:r>
            <a:r>
              <a:rPr lang="fr-FR" sz="1400" dirty="0">
                <a:latin typeface="Mangal Pro" panose="00000500000000000000" pitchFamily="2" charset="0"/>
                <a:cs typeface="Mangal Pro" panose="00000500000000000000" pitchFamily="2" charset="0"/>
              </a:rPr>
              <a:t> are </a:t>
            </a:r>
            <a:r>
              <a:rPr lang="fr-FR" sz="1400" dirty="0" err="1">
                <a:latin typeface="Mangal Pro" panose="00000500000000000000" pitchFamily="2" charset="0"/>
                <a:cs typeface="Mangal Pro" panose="00000500000000000000" pitchFamily="2" charset="0"/>
              </a:rPr>
              <a:t>participated</a:t>
            </a:r>
            <a:r>
              <a:rPr lang="fr-FR" sz="1400" dirty="0">
                <a:latin typeface="Mangal Pro" panose="00000500000000000000" pitchFamily="2" charset="0"/>
                <a:cs typeface="Mangal Pro" panose="00000500000000000000" pitchFamily="2" charset="0"/>
              </a:rPr>
              <a:t> in </a:t>
            </a:r>
            <a:r>
              <a:rPr lang="fr-FR" sz="1400" dirty="0" err="1">
                <a:latin typeface="Mangal Pro" panose="00000500000000000000" pitchFamily="2" charset="0"/>
                <a:cs typeface="Mangal Pro" panose="00000500000000000000" pitchFamily="2" charset="0"/>
              </a:rPr>
              <a:t>my</a:t>
            </a:r>
            <a:r>
              <a:rPr lang="fr-FR" sz="1400" dirty="0">
                <a:latin typeface="Mangal Pro" panose="00000500000000000000" pitchFamily="2" charset="0"/>
                <a:cs typeface="Mangal Pro" panose="00000500000000000000" pitchFamily="2" charset="0"/>
              </a:rPr>
              <a:t> </a:t>
            </a:r>
            <a:r>
              <a:rPr lang="fr-FR" sz="1400" dirty="0" err="1">
                <a:latin typeface="Mangal Pro" panose="00000500000000000000" pitchFamily="2" charset="0"/>
                <a:cs typeface="Mangal Pro" panose="00000500000000000000" pitchFamily="2" charset="0"/>
              </a:rPr>
              <a:t>survey</a:t>
            </a:r>
            <a:r>
              <a:rPr lang="fr-FR" sz="1400" dirty="0">
                <a:latin typeface="Mangal Pro" panose="00000500000000000000" pitchFamily="2" charset="0"/>
                <a:cs typeface="Mangal Pro" panose="00000500000000000000" pitchFamily="2" charset="0"/>
              </a:rPr>
              <a:t> </a:t>
            </a:r>
            <a:r>
              <a:rPr lang="fr-FR" sz="1400" dirty="0" err="1">
                <a:latin typeface="Mangal Pro" panose="00000500000000000000" pitchFamily="2" charset="0"/>
                <a:cs typeface="Mangal Pro" panose="00000500000000000000" pitchFamily="2" charset="0"/>
              </a:rPr>
              <a:t>study</a:t>
            </a:r>
            <a:r>
              <a:rPr lang="fr-FR" sz="1400" dirty="0">
                <a:latin typeface="Mangal Pro" panose="00000500000000000000" pitchFamily="2" charset="0"/>
                <a:cs typeface="Mangal Pro" panose="00000500000000000000" pitchFamily="2" charset="0"/>
              </a:rPr>
              <a:t> </a:t>
            </a:r>
            <a:r>
              <a:rPr lang="fr-FR" sz="1400" dirty="0" err="1">
                <a:latin typeface="Mangal Pro" panose="00000500000000000000" pitchFamily="2" charset="0"/>
                <a:cs typeface="Mangal Pro" panose="00000500000000000000" pitchFamily="2" charset="0"/>
              </a:rPr>
              <a:t>acroos</a:t>
            </a:r>
            <a:r>
              <a:rPr lang="fr-FR" sz="1400" dirty="0">
                <a:latin typeface="Mangal Pro" panose="00000500000000000000" pitchFamily="2" charset="0"/>
                <a:cs typeface="Mangal Pro" panose="00000500000000000000" pitchFamily="2" charset="0"/>
              </a:rPr>
              <a:t> all the </a:t>
            </a:r>
            <a:r>
              <a:rPr lang="fr-FR" sz="1400" dirty="0" err="1">
                <a:latin typeface="Mangal Pro" panose="00000500000000000000" pitchFamily="2" charset="0"/>
                <a:cs typeface="Mangal Pro" panose="00000500000000000000" pitchFamily="2" charset="0"/>
              </a:rPr>
              <a:t>survey</a:t>
            </a:r>
            <a:r>
              <a:rPr lang="fr-FR" sz="1400" dirty="0">
                <a:latin typeface="Mangal Pro" panose="00000500000000000000" pitchFamily="2" charset="0"/>
                <a:cs typeface="Mangal Pro" panose="00000500000000000000" pitchFamily="2" charset="0"/>
              </a:rPr>
              <a:t> participants.</a:t>
            </a:r>
          </a:p>
        </p:txBody>
      </p:sp>
      <p:pic>
        <p:nvPicPr>
          <p:cNvPr id="2" name="Picture 1" descr="A blue circle with a white arrow in it&#10;&#10;Description automatically generated">
            <a:extLst>
              <a:ext uri="{FF2B5EF4-FFF2-40B4-BE49-F238E27FC236}">
                <a16:creationId xmlns:a16="http://schemas.microsoft.com/office/drawing/2014/main" id="{07DA66F5-6522-0A1A-651D-6176B8BD07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954" y="1016527"/>
            <a:ext cx="254265" cy="254265"/>
          </a:xfrm>
          <a:prstGeom prst="rect">
            <a:avLst/>
          </a:prstGeom>
        </p:spPr>
      </p:pic>
      <p:pic>
        <p:nvPicPr>
          <p:cNvPr id="7" name="Picture 6" descr="A blue circle with a white arrow in it&#10;&#10;Description automatically generated">
            <a:extLst>
              <a:ext uri="{FF2B5EF4-FFF2-40B4-BE49-F238E27FC236}">
                <a16:creationId xmlns:a16="http://schemas.microsoft.com/office/drawing/2014/main" id="{0C324622-F4C3-BDE1-3C61-F71BC74A22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953" y="2007526"/>
            <a:ext cx="254265" cy="254265"/>
          </a:xfrm>
          <a:prstGeom prst="rect">
            <a:avLst/>
          </a:prstGeom>
        </p:spPr>
      </p:pic>
      <p:pic>
        <p:nvPicPr>
          <p:cNvPr id="8" name="Picture 7" descr="A blue circle with a white arrow in it&#10;&#10;Description automatically generated">
            <a:extLst>
              <a:ext uri="{FF2B5EF4-FFF2-40B4-BE49-F238E27FC236}">
                <a16:creationId xmlns:a16="http://schemas.microsoft.com/office/drawing/2014/main" id="{43C5D63B-DA84-6DD4-D736-9C63756289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68" y="2800182"/>
            <a:ext cx="254265" cy="254265"/>
          </a:xfrm>
          <a:prstGeom prst="rect">
            <a:avLst/>
          </a:prstGeom>
        </p:spPr>
      </p:pic>
      <p:sp>
        <p:nvSpPr>
          <p:cNvPr id="9" name="TextBox 8">
            <a:extLst>
              <a:ext uri="{FF2B5EF4-FFF2-40B4-BE49-F238E27FC236}">
                <a16:creationId xmlns:a16="http://schemas.microsoft.com/office/drawing/2014/main" id="{2AFD69C1-F0EB-0236-6614-D905DCCBDFDA}"/>
              </a:ext>
            </a:extLst>
          </p:cNvPr>
          <p:cNvSpPr txBox="1"/>
          <p:nvPr/>
        </p:nvSpPr>
        <p:spPr>
          <a:xfrm>
            <a:off x="835565" y="3374559"/>
            <a:ext cx="7358594" cy="523220"/>
          </a:xfrm>
          <a:prstGeom prst="rect">
            <a:avLst/>
          </a:prstGeom>
          <a:noFill/>
        </p:spPr>
        <p:txBody>
          <a:bodyPr wrap="square">
            <a:spAutoFit/>
          </a:bodyPr>
          <a:lstStyle/>
          <a:p>
            <a:r>
              <a:rPr lang="fr-FR" sz="1400" dirty="0">
                <a:latin typeface="Mangal Pro" panose="00000500000000000000" pitchFamily="2" charset="0"/>
                <a:cs typeface="Mangal Pro" panose="00000500000000000000" pitchFamily="2" charset="0"/>
              </a:rPr>
              <a:t>All of </a:t>
            </a:r>
            <a:r>
              <a:rPr lang="fr-FR" sz="1400" dirty="0" err="1">
                <a:latin typeface="Mangal Pro" panose="00000500000000000000" pitchFamily="2" charset="0"/>
                <a:cs typeface="Mangal Pro" panose="00000500000000000000" pitchFamily="2" charset="0"/>
              </a:rPr>
              <a:t>them</a:t>
            </a:r>
            <a:r>
              <a:rPr lang="fr-FR" sz="1400" dirty="0">
                <a:latin typeface="Mangal Pro" panose="00000500000000000000" pitchFamily="2" charset="0"/>
                <a:cs typeface="Mangal Pro" panose="00000500000000000000" pitchFamily="2" charset="0"/>
              </a:rPr>
              <a:t> have </a:t>
            </a:r>
            <a:r>
              <a:rPr lang="fr-FR" sz="1400" dirty="0" err="1">
                <a:latin typeface="Mangal Pro" panose="00000500000000000000" pitchFamily="2" charset="0"/>
                <a:cs typeface="Mangal Pro" panose="00000500000000000000" pitchFamily="2" charset="0"/>
              </a:rPr>
              <a:t>very</a:t>
            </a:r>
            <a:r>
              <a:rPr lang="fr-FR" sz="1400" dirty="0">
                <a:latin typeface="Mangal Pro" panose="00000500000000000000" pitchFamily="2" charset="0"/>
                <a:cs typeface="Mangal Pro" panose="00000500000000000000" pitchFamily="2" charset="0"/>
              </a:rPr>
              <a:t> positive </a:t>
            </a:r>
            <a:r>
              <a:rPr lang="fr-FR" sz="1400" dirty="0" err="1">
                <a:latin typeface="Mangal Pro" panose="00000500000000000000" pitchFamily="2" charset="0"/>
                <a:cs typeface="Mangal Pro" panose="00000500000000000000" pitchFamily="2" charset="0"/>
              </a:rPr>
              <a:t>response</a:t>
            </a:r>
            <a:r>
              <a:rPr lang="fr-FR" sz="1400" dirty="0">
                <a:latin typeface="Mangal Pro" panose="00000500000000000000" pitchFamily="2" charset="0"/>
                <a:cs typeface="Mangal Pro" panose="00000500000000000000" pitchFamily="2" charset="0"/>
              </a:rPr>
              <a:t> for the </a:t>
            </a:r>
            <a:r>
              <a:rPr lang="fr-FR" sz="1400" dirty="0" err="1">
                <a:latin typeface="Mangal Pro" panose="00000500000000000000" pitchFamily="2" charset="0"/>
                <a:cs typeface="Mangal Pro" panose="00000500000000000000" pitchFamily="2" charset="0"/>
              </a:rPr>
              <a:t>ecoonomic</a:t>
            </a:r>
            <a:r>
              <a:rPr lang="fr-FR" sz="1400" dirty="0">
                <a:latin typeface="Mangal Pro" panose="00000500000000000000" pitchFamily="2" charset="0"/>
                <a:cs typeface="Mangal Pro" panose="00000500000000000000" pitchFamily="2" charset="0"/>
              </a:rPr>
              <a:t> </a:t>
            </a:r>
            <a:r>
              <a:rPr lang="fr-FR" sz="1400" dirty="0" err="1">
                <a:latin typeface="Mangal Pro" panose="00000500000000000000" pitchFamily="2" charset="0"/>
                <a:cs typeface="Mangal Pro" panose="00000500000000000000" pitchFamily="2" charset="0"/>
              </a:rPr>
              <a:t>growth</a:t>
            </a:r>
            <a:r>
              <a:rPr lang="fr-FR" sz="1400" dirty="0">
                <a:latin typeface="Mangal Pro" panose="00000500000000000000" pitchFamily="2" charset="0"/>
                <a:cs typeface="Mangal Pro" panose="00000500000000000000" pitchFamily="2" charset="0"/>
              </a:rPr>
              <a:t> in </a:t>
            </a:r>
            <a:r>
              <a:rPr lang="fr-FR" sz="1400" dirty="0" err="1">
                <a:latin typeface="Mangal Pro" panose="00000500000000000000" pitchFamily="2" charset="0"/>
                <a:cs typeface="Mangal Pro" panose="00000500000000000000" pitchFamily="2" charset="0"/>
              </a:rPr>
              <a:t>India</a:t>
            </a:r>
            <a:r>
              <a:rPr lang="fr-FR" sz="1400" dirty="0">
                <a:latin typeface="Mangal Pro" panose="00000500000000000000" pitchFamily="2" charset="0"/>
                <a:cs typeface="Mangal Pro" panose="00000500000000000000" pitchFamily="2" charset="0"/>
              </a:rPr>
              <a:t> and </a:t>
            </a:r>
            <a:r>
              <a:rPr lang="fr-FR" sz="1400" dirty="0" err="1">
                <a:latin typeface="Mangal Pro" panose="00000500000000000000" pitchFamily="2" charset="0"/>
                <a:cs typeface="Mangal Pro" panose="00000500000000000000" pitchFamily="2" charset="0"/>
              </a:rPr>
              <a:t>personal</a:t>
            </a:r>
            <a:r>
              <a:rPr lang="fr-FR" sz="1400" dirty="0">
                <a:latin typeface="Mangal Pro" panose="00000500000000000000" pitchFamily="2" charset="0"/>
                <a:cs typeface="Mangal Pro" panose="00000500000000000000" pitchFamily="2" charset="0"/>
              </a:rPr>
              <a:t> </a:t>
            </a:r>
            <a:r>
              <a:rPr lang="fr-FR" sz="1400" dirty="0" err="1">
                <a:latin typeface="Mangal Pro" panose="00000500000000000000" pitchFamily="2" charset="0"/>
                <a:cs typeface="Mangal Pro" panose="00000500000000000000" pitchFamily="2" charset="0"/>
              </a:rPr>
              <a:t>freedom</a:t>
            </a:r>
            <a:endParaRPr lang="fr-FR" sz="1400" dirty="0">
              <a:latin typeface="Mangal Pro" panose="00000500000000000000" pitchFamily="2" charset="0"/>
              <a:cs typeface="Mangal Pro" panose="00000500000000000000" pitchFamily="2" charset="0"/>
            </a:endParaRPr>
          </a:p>
        </p:txBody>
      </p:sp>
      <p:pic>
        <p:nvPicPr>
          <p:cNvPr id="10" name="Picture 9" descr="A blue circle with a white arrow in it&#10;&#10;Description automatically generated">
            <a:extLst>
              <a:ext uri="{FF2B5EF4-FFF2-40B4-BE49-F238E27FC236}">
                <a16:creationId xmlns:a16="http://schemas.microsoft.com/office/drawing/2014/main" id="{FA26BA3A-DE6B-2231-00A2-978FDB14F9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953" y="3348189"/>
            <a:ext cx="254265" cy="254265"/>
          </a:xfrm>
          <a:prstGeom prst="rect">
            <a:avLst/>
          </a:prstGeom>
        </p:spPr>
      </p:pic>
      <p:pic>
        <p:nvPicPr>
          <p:cNvPr id="14" name="Picture 13">
            <a:extLst>
              <a:ext uri="{FF2B5EF4-FFF2-40B4-BE49-F238E27FC236}">
                <a16:creationId xmlns:a16="http://schemas.microsoft.com/office/drawing/2014/main" id="{BE2F1EAE-52AD-ACC4-E10A-F1AB5A06FC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6544" y="2618147"/>
            <a:ext cx="3401200" cy="1869770"/>
          </a:xfrm>
          <a:prstGeom prst="rect">
            <a:avLst/>
          </a:prstGeom>
        </p:spPr>
      </p:pic>
      <p:pic>
        <p:nvPicPr>
          <p:cNvPr id="16" name="Picture 15" descr="A screenshot of a computer screen&#10;&#10;Description automatically generated">
            <a:extLst>
              <a:ext uri="{FF2B5EF4-FFF2-40B4-BE49-F238E27FC236}">
                <a16:creationId xmlns:a16="http://schemas.microsoft.com/office/drawing/2014/main" id="{DA125ADC-BCDC-D35F-6DD7-4A3E6395A1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76554" y="4475913"/>
            <a:ext cx="3763761" cy="2069083"/>
          </a:xfrm>
          <a:prstGeom prst="rect">
            <a:avLst/>
          </a:prstGeom>
        </p:spPr>
      </p:pic>
      <p:pic>
        <p:nvPicPr>
          <p:cNvPr id="18" name="Picture 17">
            <a:extLst>
              <a:ext uri="{FF2B5EF4-FFF2-40B4-BE49-F238E27FC236}">
                <a16:creationId xmlns:a16="http://schemas.microsoft.com/office/drawing/2014/main" id="{6913FFB0-B38B-CEB3-2A54-1EF2456CE5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5953" y="4487259"/>
            <a:ext cx="3763759" cy="2069083"/>
          </a:xfrm>
          <a:prstGeom prst="rect">
            <a:avLst/>
          </a:prstGeom>
        </p:spPr>
      </p:pic>
      <p:pic>
        <p:nvPicPr>
          <p:cNvPr id="20" name="Picture 19">
            <a:extLst>
              <a:ext uri="{FF2B5EF4-FFF2-40B4-BE49-F238E27FC236}">
                <a16:creationId xmlns:a16="http://schemas.microsoft.com/office/drawing/2014/main" id="{FE1F1426-E4A9-3E74-1434-9BD14CE71C4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89710" y="636546"/>
            <a:ext cx="3351271" cy="1842321"/>
          </a:xfrm>
          <a:prstGeom prst="rect">
            <a:avLst/>
          </a:prstGeom>
        </p:spPr>
      </p:pic>
    </p:spTree>
    <p:extLst>
      <p:ext uri="{BB962C8B-B14F-4D97-AF65-F5344CB8AC3E}">
        <p14:creationId xmlns:p14="http://schemas.microsoft.com/office/powerpoint/2010/main" val="4200606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BF08B73-9B27-9B7C-1FB3-C7216F41CED3}"/>
              </a:ext>
            </a:extLst>
          </p:cNvPr>
          <p:cNvSpPr>
            <a:spLocks noGrp="1"/>
          </p:cNvSpPr>
          <p:nvPr>
            <p:ph type="subTitle" idx="1"/>
          </p:nvPr>
        </p:nvSpPr>
        <p:spPr>
          <a:xfrm>
            <a:off x="437320" y="110090"/>
            <a:ext cx="12006928" cy="863945"/>
          </a:xfrm>
        </p:spPr>
        <p:txBody>
          <a:bodyPr>
            <a:normAutofit/>
          </a:bodyPr>
          <a:lstStyle/>
          <a:p>
            <a:pPr algn="l"/>
            <a:r>
              <a:rPr lang="en-GB" sz="2600" dirty="0">
                <a:latin typeface="Mangal Pro" panose="00000500000000000000" pitchFamily="2" charset="0"/>
                <a:cs typeface="Mangal Pro" panose="00000500000000000000" pitchFamily="2" charset="0"/>
              </a:rPr>
              <a:t>RESULT ANALYSIS OF SURVEY – </a:t>
            </a:r>
            <a:r>
              <a:rPr lang="en-US" sz="2600" dirty="0">
                <a:latin typeface="Mangal Pro" panose="00000500000000000000" pitchFamily="2" charset="0"/>
                <a:cs typeface="Mangal Pro" panose="00000500000000000000" pitchFamily="2" charset="0"/>
              </a:rPr>
              <a:t>Analyzing pull and push factors of   Indian citizens who reside in India</a:t>
            </a:r>
          </a:p>
          <a:p>
            <a:pPr algn="l"/>
            <a:endParaRPr lang="en-GB" sz="2600" dirty="0">
              <a:latin typeface="Mangal Pro" panose="00000500000000000000" pitchFamily="2" charset="0"/>
              <a:cs typeface="Mangal Pro" panose="00000500000000000000" pitchFamily="2" charset="0"/>
            </a:endParaRPr>
          </a:p>
        </p:txBody>
      </p:sp>
      <p:sp>
        <p:nvSpPr>
          <p:cNvPr id="5" name="Rectangle 4">
            <a:extLst>
              <a:ext uri="{FF2B5EF4-FFF2-40B4-BE49-F238E27FC236}">
                <a16:creationId xmlns:a16="http://schemas.microsoft.com/office/drawing/2014/main" id="{5CA4E93B-CFCC-A8A4-1213-3878781FB1F7}"/>
              </a:ext>
            </a:extLst>
          </p:cNvPr>
          <p:cNvSpPr/>
          <p:nvPr/>
        </p:nvSpPr>
        <p:spPr>
          <a:xfrm>
            <a:off x="11835810" y="0"/>
            <a:ext cx="35619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6405C44D-88B8-C2D3-F7AE-1640F433B8BE}"/>
              </a:ext>
            </a:extLst>
          </p:cNvPr>
          <p:cNvSpPr/>
          <p:nvPr/>
        </p:nvSpPr>
        <p:spPr>
          <a:xfrm>
            <a:off x="0" y="0"/>
            <a:ext cx="35619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Subtitle 2">
            <a:extLst>
              <a:ext uri="{FF2B5EF4-FFF2-40B4-BE49-F238E27FC236}">
                <a16:creationId xmlns:a16="http://schemas.microsoft.com/office/drawing/2014/main" id="{67451A3E-0B97-4B1A-1CEF-E80D2A394B03}"/>
              </a:ext>
            </a:extLst>
          </p:cNvPr>
          <p:cNvSpPr txBox="1">
            <a:spLocks/>
          </p:cNvSpPr>
          <p:nvPr/>
        </p:nvSpPr>
        <p:spPr>
          <a:xfrm>
            <a:off x="356190" y="542062"/>
            <a:ext cx="10928601" cy="86394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GB" sz="2600" dirty="0">
              <a:latin typeface="Mangal Pro" panose="00000500000000000000" pitchFamily="2" charset="0"/>
              <a:cs typeface="Mangal Pro" panose="00000500000000000000" pitchFamily="2" charset="0"/>
            </a:endParaRPr>
          </a:p>
        </p:txBody>
      </p:sp>
      <p:sp>
        <p:nvSpPr>
          <p:cNvPr id="36" name="TextBox 35">
            <a:extLst>
              <a:ext uri="{FF2B5EF4-FFF2-40B4-BE49-F238E27FC236}">
                <a16:creationId xmlns:a16="http://schemas.microsoft.com/office/drawing/2014/main" id="{041D1668-E19D-F7BB-6F83-E4FA402B0926}"/>
              </a:ext>
            </a:extLst>
          </p:cNvPr>
          <p:cNvSpPr txBox="1"/>
          <p:nvPr/>
        </p:nvSpPr>
        <p:spPr>
          <a:xfrm>
            <a:off x="849986" y="1052116"/>
            <a:ext cx="7358594" cy="738664"/>
          </a:xfrm>
          <a:prstGeom prst="rect">
            <a:avLst/>
          </a:prstGeom>
          <a:noFill/>
        </p:spPr>
        <p:txBody>
          <a:bodyPr wrap="square">
            <a:spAutoFit/>
          </a:bodyPr>
          <a:lstStyle/>
          <a:p>
            <a:r>
              <a:rPr lang="en-US" sz="1400" dirty="0">
                <a:latin typeface="Mangal Pro" panose="00000500000000000000" pitchFamily="2" charset="0"/>
                <a:cs typeface="Mangal Pro" panose="00000500000000000000" pitchFamily="2" charset="0"/>
              </a:rPr>
              <a:t>Surveying 55 Indian participants residing in India, 41.8% expressed a desire to move overseas, while 34.5% lacked interest and 23.6% were uncertain about migration.</a:t>
            </a:r>
            <a:endParaRPr lang="fr-FR" sz="1400" dirty="0">
              <a:latin typeface="Mangal Pro" panose="00000500000000000000" pitchFamily="2" charset="0"/>
              <a:cs typeface="Mangal Pro" panose="00000500000000000000" pitchFamily="2" charset="0"/>
            </a:endParaRPr>
          </a:p>
        </p:txBody>
      </p:sp>
      <p:sp>
        <p:nvSpPr>
          <p:cNvPr id="38" name="TextBox 37">
            <a:extLst>
              <a:ext uri="{FF2B5EF4-FFF2-40B4-BE49-F238E27FC236}">
                <a16:creationId xmlns:a16="http://schemas.microsoft.com/office/drawing/2014/main" id="{6F7E5FA1-A00E-5C83-9756-F2A53E0983D7}"/>
              </a:ext>
            </a:extLst>
          </p:cNvPr>
          <p:cNvSpPr txBox="1"/>
          <p:nvPr/>
        </p:nvSpPr>
        <p:spPr>
          <a:xfrm>
            <a:off x="849986" y="2006987"/>
            <a:ext cx="7358594" cy="738664"/>
          </a:xfrm>
          <a:prstGeom prst="rect">
            <a:avLst/>
          </a:prstGeom>
          <a:noFill/>
        </p:spPr>
        <p:txBody>
          <a:bodyPr wrap="square">
            <a:spAutoFit/>
          </a:bodyPr>
          <a:lstStyle/>
          <a:p>
            <a:r>
              <a:rPr lang="en-US" sz="1400" dirty="0">
                <a:latin typeface="Mangal Pro" panose="00000500000000000000" pitchFamily="2" charset="0"/>
                <a:cs typeface="Mangal Pro" panose="00000500000000000000" pitchFamily="2" charset="0"/>
              </a:rPr>
              <a:t>Gender differences were observed, with more males indicating a willingness to move abroad. This suggests potential connections with factors like career opportunities, familial responsibilities, or societal expectations.</a:t>
            </a:r>
            <a:endParaRPr lang="fr-FR" sz="1400" dirty="0">
              <a:latin typeface="Mangal Pro" panose="00000500000000000000" pitchFamily="2" charset="0"/>
              <a:cs typeface="Mangal Pro" panose="00000500000000000000" pitchFamily="2" charset="0"/>
            </a:endParaRPr>
          </a:p>
        </p:txBody>
      </p:sp>
      <p:sp>
        <p:nvSpPr>
          <p:cNvPr id="40" name="TextBox 39">
            <a:extLst>
              <a:ext uri="{FF2B5EF4-FFF2-40B4-BE49-F238E27FC236}">
                <a16:creationId xmlns:a16="http://schemas.microsoft.com/office/drawing/2014/main" id="{3727B491-21A7-6148-2F77-44DBBBEEDDFE}"/>
              </a:ext>
            </a:extLst>
          </p:cNvPr>
          <p:cNvSpPr txBox="1"/>
          <p:nvPr/>
        </p:nvSpPr>
        <p:spPr>
          <a:xfrm>
            <a:off x="826080" y="2826552"/>
            <a:ext cx="7358594" cy="523220"/>
          </a:xfrm>
          <a:prstGeom prst="rect">
            <a:avLst/>
          </a:prstGeom>
          <a:noFill/>
        </p:spPr>
        <p:txBody>
          <a:bodyPr wrap="square">
            <a:spAutoFit/>
          </a:bodyPr>
          <a:lstStyle/>
          <a:p>
            <a:r>
              <a:rPr lang="en-US" sz="1400">
                <a:latin typeface="Mangal Pro" panose="00000500000000000000" pitchFamily="2" charset="0"/>
                <a:cs typeface="Mangal Pro" panose="00000500000000000000" pitchFamily="2" charset="0"/>
              </a:rPr>
              <a:t>Educational background analysis showed that the brain drain phenomenon, linked to the exodus of highly educated individuals</a:t>
            </a:r>
            <a:endParaRPr lang="fr-FR" sz="1400" dirty="0">
              <a:latin typeface="Mangal Pro" panose="00000500000000000000" pitchFamily="2" charset="0"/>
              <a:cs typeface="Mangal Pro" panose="00000500000000000000" pitchFamily="2" charset="0"/>
            </a:endParaRPr>
          </a:p>
        </p:txBody>
      </p:sp>
      <p:pic>
        <p:nvPicPr>
          <p:cNvPr id="2" name="Picture 1" descr="A blue circle with a white arrow in it&#10;&#10;Description automatically generated">
            <a:extLst>
              <a:ext uri="{FF2B5EF4-FFF2-40B4-BE49-F238E27FC236}">
                <a16:creationId xmlns:a16="http://schemas.microsoft.com/office/drawing/2014/main" id="{07DA66F5-6522-0A1A-651D-6176B8BD07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954" y="1016527"/>
            <a:ext cx="254265" cy="254265"/>
          </a:xfrm>
          <a:prstGeom prst="rect">
            <a:avLst/>
          </a:prstGeom>
        </p:spPr>
      </p:pic>
      <p:pic>
        <p:nvPicPr>
          <p:cNvPr id="7" name="Picture 6" descr="A blue circle with a white arrow in it&#10;&#10;Description automatically generated">
            <a:extLst>
              <a:ext uri="{FF2B5EF4-FFF2-40B4-BE49-F238E27FC236}">
                <a16:creationId xmlns:a16="http://schemas.microsoft.com/office/drawing/2014/main" id="{0C324622-F4C3-BDE1-3C61-F71BC74A22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953" y="2007526"/>
            <a:ext cx="254265" cy="254265"/>
          </a:xfrm>
          <a:prstGeom prst="rect">
            <a:avLst/>
          </a:prstGeom>
        </p:spPr>
      </p:pic>
      <p:pic>
        <p:nvPicPr>
          <p:cNvPr id="8" name="Picture 7" descr="A blue circle with a white arrow in it&#10;&#10;Description automatically generated">
            <a:extLst>
              <a:ext uri="{FF2B5EF4-FFF2-40B4-BE49-F238E27FC236}">
                <a16:creationId xmlns:a16="http://schemas.microsoft.com/office/drawing/2014/main" id="{43C5D63B-DA84-6DD4-D736-9C63756289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68" y="2800182"/>
            <a:ext cx="254265" cy="254265"/>
          </a:xfrm>
          <a:prstGeom prst="rect">
            <a:avLst/>
          </a:prstGeom>
        </p:spPr>
      </p:pic>
      <p:pic>
        <p:nvPicPr>
          <p:cNvPr id="12" name="Picture 11" descr="A graph of a graph of employment&#10;&#10;Description automatically generated with medium confidence">
            <a:extLst>
              <a:ext uri="{FF2B5EF4-FFF2-40B4-BE49-F238E27FC236}">
                <a16:creationId xmlns:a16="http://schemas.microsoft.com/office/drawing/2014/main" id="{ACEFD4E0-8615-28AE-03A0-515D8D410E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7423" y="3779361"/>
            <a:ext cx="4753745" cy="2613315"/>
          </a:xfrm>
          <a:prstGeom prst="rect">
            <a:avLst/>
          </a:prstGeom>
        </p:spPr>
      </p:pic>
      <p:pic>
        <p:nvPicPr>
          <p:cNvPr id="15" name="Picture 14" descr="A graph of different colored bars&#10;&#10;Description automatically generated">
            <a:extLst>
              <a:ext uri="{FF2B5EF4-FFF2-40B4-BE49-F238E27FC236}">
                <a16:creationId xmlns:a16="http://schemas.microsoft.com/office/drawing/2014/main" id="{13968DED-1A6B-3E13-6F40-6E71AF86E4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2467" y="3779360"/>
            <a:ext cx="4753745" cy="2613315"/>
          </a:xfrm>
          <a:prstGeom prst="rect">
            <a:avLst/>
          </a:prstGeom>
        </p:spPr>
      </p:pic>
      <p:pic>
        <p:nvPicPr>
          <p:cNvPr id="19" name="Picture 18" descr="A pie chart with text&#10;&#10;Description automatically generated">
            <a:extLst>
              <a:ext uri="{FF2B5EF4-FFF2-40B4-BE49-F238E27FC236}">
                <a16:creationId xmlns:a16="http://schemas.microsoft.com/office/drawing/2014/main" id="{242F2E5A-1FB2-10F0-45EE-236838029BA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01559" y="827733"/>
            <a:ext cx="3614487" cy="1987022"/>
          </a:xfrm>
          <a:prstGeom prst="rect">
            <a:avLst/>
          </a:prstGeom>
        </p:spPr>
      </p:pic>
    </p:spTree>
    <p:extLst>
      <p:ext uri="{BB962C8B-B14F-4D97-AF65-F5344CB8AC3E}">
        <p14:creationId xmlns:p14="http://schemas.microsoft.com/office/powerpoint/2010/main" val="3794639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BF08B73-9B27-9B7C-1FB3-C7216F41CED3}"/>
              </a:ext>
            </a:extLst>
          </p:cNvPr>
          <p:cNvSpPr>
            <a:spLocks noGrp="1"/>
          </p:cNvSpPr>
          <p:nvPr>
            <p:ph type="subTitle" idx="1"/>
          </p:nvPr>
        </p:nvSpPr>
        <p:spPr>
          <a:xfrm>
            <a:off x="437321" y="110090"/>
            <a:ext cx="9587948" cy="863945"/>
          </a:xfrm>
        </p:spPr>
        <p:txBody>
          <a:bodyPr>
            <a:normAutofit/>
          </a:bodyPr>
          <a:lstStyle/>
          <a:p>
            <a:pPr algn="l"/>
            <a:r>
              <a:rPr lang="en-IN" sz="2600" dirty="0">
                <a:latin typeface="Mangal Pro" panose="00000500000000000000" pitchFamily="2" charset="0"/>
                <a:cs typeface="Mangal Pro" panose="00000500000000000000" pitchFamily="2" charset="0"/>
              </a:rPr>
              <a:t>INTRODUCTION</a:t>
            </a:r>
            <a:endParaRPr lang="en-GB" sz="2600" dirty="0">
              <a:latin typeface="Mangal Pro" panose="00000500000000000000" pitchFamily="2" charset="0"/>
              <a:cs typeface="Mangal Pro" panose="00000500000000000000" pitchFamily="2" charset="0"/>
            </a:endParaRPr>
          </a:p>
        </p:txBody>
      </p:sp>
      <p:sp>
        <p:nvSpPr>
          <p:cNvPr id="5" name="Rectangle 4">
            <a:extLst>
              <a:ext uri="{FF2B5EF4-FFF2-40B4-BE49-F238E27FC236}">
                <a16:creationId xmlns:a16="http://schemas.microsoft.com/office/drawing/2014/main" id="{5CA4E93B-CFCC-A8A4-1213-3878781FB1F7}"/>
              </a:ext>
            </a:extLst>
          </p:cNvPr>
          <p:cNvSpPr/>
          <p:nvPr/>
        </p:nvSpPr>
        <p:spPr>
          <a:xfrm>
            <a:off x="11835810" y="0"/>
            <a:ext cx="35619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6405C44D-88B8-C2D3-F7AE-1640F433B8BE}"/>
              </a:ext>
            </a:extLst>
          </p:cNvPr>
          <p:cNvSpPr/>
          <p:nvPr/>
        </p:nvSpPr>
        <p:spPr>
          <a:xfrm>
            <a:off x="0" y="0"/>
            <a:ext cx="35619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439C606B-2265-BE23-293D-6B523D1D4AB4}"/>
              </a:ext>
            </a:extLst>
          </p:cNvPr>
          <p:cNvSpPr txBox="1"/>
          <p:nvPr/>
        </p:nvSpPr>
        <p:spPr>
          <a:xfrm>
            <a:off x="579867" y="869618"/>
            <a:ext cx="7318040" cy="1815882"/>
          </a:xfrm>
          <a:prstGeom prst="rect">
            <a:avLst/>
          </a:prstGeom>
          <a:noFill/>
        </p:spPr>
        <p:txBody>
          <a:bodyPr wrap="square">
            <a:spAutoFit/>
          </a:bodyPr>
          <a:lstStyle/>
          <a:p>
            <a:pPr marL="285750" indent="-285750">
              <a:buFont typeface="Arial" panose="020B0604020202020204" pitchFamily="34" charset="0"/>
              <a:buChar char="•"/>
            </a:pPr>
            <a:r>
              <a:rPr lang="en-GB" sz="1400" dirty="0">
                <a:latin typeface="Mangal Pro" panose="00000500000000000000" pitchFamily="2" charset="0"/>
                <a:cs typeface="Mangal Pro" panose="00000500000000000000" pitchFamily="2" charset="0"/>
              </a:rPr>
              <a:t>India is projected to experience a yearly economic growth rate of 7.2% in 2022, positioning it as one of the world's fastest-growing economies, recognized for its technological, healthcare, and educational advancements, which can be attributed to its cultural heritage, growth of the middle class, and a business environment that encourages innovation and success.</a:t>
            </a:r>
          </a:p>
          <a:p>
            <a:endParaRPr lang="en-GB" sz="1400" dirty="0">
              <a:latin typeface="Mangal Pro" panose="00000500000000000000" pitchFamily="2" charset="0"/>
              <a:cs typeface="Mangal Pro" panose="00000500000000000000" pitchFamily="2" charset="0"/>
            </a:endParaRPr>
          </a:p>
          <a:p>
            <a:r>
              <a:rPr lang="en-US" sz="1400" dirty="0">
                <a:latin typeface="Mangal Pro" panose="00000500000000000000" pitchFamily="2" charset="0"/>
                <a:cs typeface="Mangal Pro" panose="00000500000000000000" pitchFamily="2" charset="0"/>
              </a:rPr>
              <a:t>      India’s startup ecosystem has experienced growth over the years,</a:t>
            </a:r>
          </a:p>
          <a:p>
            <a:r>
              <a:rPr lang="en-US" sz="1400" dirty="0">
                <a:latin typeface="Mangal Pro" panose="00000500000000000000" pitchFamily="2" charset="0"/>
                <a:cs typeface="Mangal Pro" panose="00000500000000000000" pitchFamily="2" charset="0"/>
              </a:rPr>
              <a:t>     with the number of startups increasing from 200 in 2010 to over 100,000  in</a:t>
            </a:r>
            <a:endParaRPr lang="en-GB" sz="1400" dirty="0">
              <a:latin typeface="Mangal Pro" panose="00000500000000000000" pitchFamily="2" charset="0"/>
              <a:cs typeface="Mangal Pro" panose="00000500000000000000" pitchFamily="2" charset="0"/>
            </a:endParaRPr>
          </a:p>
        </p:txBody>
      </p:sp>
      <p:pic>
        <p:nvPicPr>
          <p:cNvPr id="8" name="Picture 7" descr="A hand holding a card with arrows pointing up&#10;&#10;Description automatically generated">
            <a:extLst>
              <a:ext uri="{FF2B5EF4-FFF2-40B4-BE49-F238E27FC236}">
                <a16:creationId xmlns:a16="http://schemas.microsoft.com/office/drawing/2014/main" id="{0752F9D6-224C-B867-B2A6-927318F89E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9038" y="542062"/>
            <a:ext cx="3179286" cy="2381396"/>
          </a:xfrm>
          <a:prstGeom prst="roundRect">
            <a:avLst>
              <a:gd name="adj" fmla="val 8594"/>
            </a:avLst>
          </a:prstGeom>
          <a:solidFill>
            <a:srgbClr val="FFFFFF">
              <a:shade val="85000"/>
            </a:srgbClr>
          </a:solidFill>
          <a:ln>
            <a:noFill/>
          </a:ln>
          <a:effectLst/>
        </p:spPr>
      </p:pic>
      <p:sp>
        <p:nvSpPr>
          <p:cNvPr id="9" name="Rectangle: Rounded Corners 8">
            <a:extLst>
              <a:ext uri="{FF2B5EF4-FFF2-40B4-BE49-F238E27FC236}">
                <a16:creationId xmlns:a16="http://schemas.microsoft.com/office/drawing/2014/main" id="{3AB39743-BF00-FBDC-2BF0-5A7D90DDC276}"/>
              </a:ext>
            </a:extLst>
          </p:cNvPr>
          <p:cNvSpPr/>
          <p:nvPr/>
        </p:nvSpPr>
        <p:spPr>
          <a:xfrm>
            <a:off x="437321" y="716507"/>
            <a:ext cx="7318040" cy="2634018"/>
          </a:xfrm>
          <a:prstGeom prst="roundRect">
            <a:avLst/>
          </a:prstGeom>
          <a:noFill/>
          <a:ln w="28575">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1E4D9CCA-1B1C-1FB7-0EFD-5234EFCF560D}"/>
              </a:ext>
            </a:extLst>
          </p:cNvPr>
          <p:cNvSpPr txBox="1"/>
          <p:nvPr/>
        </p:nvSpPr>
        <p:spPr>
          <a:xfrm>
            <a:off x="437321" y="4140292"/>
            <a:ext cx="1856096" cy="369332"/>
          </a:xfrm>
          <a:prstGeom prst="rect">
            <a:avLst/>
          </a:prstGeom>
          <a:noFill/>
        </p:spPr>
        <p:txBody>
          <a:bodyPr wrap="square" rtlCol="0">
            <a:spAutoFit/>
          </a:bodyPr>
          <a:lstStyle/>
          <a:p>
            <a:r>
              <a:rPr lang="en-IN" dirty="0">
                <a:latin typeface="Mangal Pro" panose="00000500000000000000" pitchFamily="2" charset="0"/>
                <a:cs typeface="Mangal Pro" panose="00000500000000000000" pitchFamily="2" charset="0"/>
              </a:rPr>
              <a:t>STILL…………</a:t>
            </a:r>
            <a:endParaRPr lang="en-GB" dirty="0">
              <a:latin typeface="Mangal Pro" panose="00000500000000000000" pitchFamily="2" charset="0"/>
              <a:cs typeface="Mangal Pro" panose="00000500000000000000" pitchFamily="2" charset="0"/>
            </a:endParaRPr>
          </a:p>
        </p:txBody>
      </p:sp>
      <p:sp>
        <p:nvSpPr>
          <p:cNvPr id="12" name="TextBox 11">
            <a:extLst>
              <a:ext uri="{FF2B5EF4-FFF2-40B4-BE49-F238E27FC236}">
                <a16:creationId xmlns:a16="http://schemas.microsoft.com/office/drawing/2014/main" id="{BD2CD951-805B-9692-A337-4898BCF7448F}"/>
              </a:ext>
            </a:extLst>
          </p:cNvPr>
          <p:cNvSpPr txBox="1"/>
          <p:nvPr/>
        </p:nvSpPr>
        <p:spPr>
          <a:xfrm>
            <a:off x="437321" y="4619841"/>
            <a:ext cx="8138962" cy="1169551"/>
          </a:xfrm>
          <a:prstGeom prst="rect">
            <a:avLst/>
          </a:prstGeom>
          <a:noFill/>
        </p:spPr>
        <p:txBody>
          <a:bodyPr wrap="square">
            <a:spAutoFit/>
          </a:bodyPr>
          <a:lstStyle/>
          <a:p>
            <a:pPr marL="285750" indent="-285750">
              <a:buFont typeface="Arial" panose="020B0604020202020204" pitchFamily="34" charset="0"/>
              <a:buChar char="•"/>
            </a:pPr>
            <a:r>
              <a:rPr lang="en-US" sz="1400" dirty="0">
                <a:latin typeface="Mangal Pro" panose="00000500000000000000" pitchFamily="2" charset="0"/>
                <a:cs typeface="Mangal Pro" panose="00000500000000000000" pitchFamily="2" charset="0"/>
              </a:rPr>
              <a:t>Despite successes, India faces the challenge of "brain drain.“</a:t>
            </a:r>
          </a:p>
          <a:p>
            <a:pPr marL="285750" indent="-285750">
              <a:buFont typeface="Arial" panose="020B0604020202020204" pitchFamily="34" charset="0"/>
              <a:buChar char="•"/>
            </a:pPr>
            <a:endParaRPr lang="en-US" sz="1400" dirty="0">
              <a:latin typeface="Mangal Pro" panose="00000500000000000000" pitchFamily="2" charset="0"/>
              <a:cs typeface="Mangal Pro" panose="00000500000000000000" pitchFamily="2" charset="0"/>
            </a:endParaRPr>
          </a:p>
          <a:p>
            <a:pPr marL="285750" indent="-285750">
              <a:buFont typeface="Arial" panose="020B0604020202020204" pitchFamily="34" charset="0"/>
              <a:buChar char="•"/>
            </a:pPr>
            <a:r>
              <a:rPr lang="en-US" sz="1400" dirty="0">
                <a:latin typeface="Mangal Pro" panose="00000500000000000000" pitchFamily="2" charset="0"/>
                <a:cs typeface="Mangal Pro" panose="00000500000000000000" pitchFamily="2" charset="0"/>
              </a:rPr>
              <a:t>Brain drain is the departure of educated or professional people from one country, economic sector, or field for another usually for better pay or living conditions.</a:t>
            </a:r>
          </a:p>
          <a:p>
            <a:pPr marL="285750" indent="-285750">
              <a:buFont typeface="Arial" panose="020B0604020202020204" pitchFamily="34" charset="0"/>
              <a:buChar char="•"/>
            </a:pPr>
            <a:endParaRPr lang="en-GB" sz="1400" dirty="0">
              <a:latin typeface="Mangal Pro" panose="00000500000000000000" pitchFamily="2" charset="0"/>
              <a:cs typeface="Mangal Pro" panose="00000500000000000000" pitchFamily="2" charset="0"/>
            </a:endParaRPr>
          </a:p>
        </p:txBody>
      </p:sp>
      <p:pic>
        <p:nvPicPr>
          <p:cNvPr id="7" name="Picture 6" descr="A person with a light bulb above a briefcase&#10;&#10;Description automatically generated">
            <a:extLst>
              <a:ext uri="{FF2B5EF4-FFF2-40B4-BE49-F238E27FC236}">
                <a16:creationId xmlns:a16="http://schemas.microsoft.com/office/drawing/2014/main" id="{24AC89E8-CE75-87D8-39E5-03BB87F57F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01312" y="4340878"/>
            <a:ext cx="1523957" cy="1523957"/>
          </a:xfrm>
          <a:prstGeom prst="rect">
            <a:avLst/>
          </a:prstGeom>
        </p:spPr>
      </p:pic>
      <p:pic>
        <p:nvPicPr>
          <p:cNvPr id="15" name="Picture 14" descr="A blue circle with a white arrow in it&#10;&#10;Description automatically generated">
            <a:extLst>
              <a:ext uri="{FF2B5EF4-FFF2-40B4-BE49-F238E27FC236}">
                <a16:creationId xmlns:a16="http://schemas.microsoft.com/office/drawing/2014/main" id="{96CC1BAF-0D13-D2B6-564F-2BF3FEE33B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867" y="872881"/>
            <a:ext cx="254265" cy="254265"/>
          </a:xfrm>
          <a:prstGeom prst="rect">
            <a:avLst/>
          </a:prstGeom>
        </p:spPr>
      </p:pic>
      <p:pic>
        <p:nvPicPr>
          <p:cNvPr id="17" name="Picture 16" descr="A blue circle with a white arrow in it&#10;&#10;Description automatically generated">
            <a:extLst>
              <a:ext uri="{FF2B5EF4-FFF2-40B4-BE49-F238E27FC236}">
                <a16:creationId xmlns:a16="http://schemas.microsoft.com/office/drawing/2014/main" id="{EBD2D140-BD47-7367-364F-2E3604C825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7800" y="2309980"/>
            <a:ext cx="254265" cy="254265"/>
          </a:xfrm>
          <a:prstGeom prst="rect">
            <a:avLst/>
          </a:prstGeom>
        </p:spPr>
      </p:pic>
      <p:pic>
        <p:nvPicPr>
          <p:cNvPr id="18" name="Picture 17" descr="A blue circle with a white arrow in it&#10;&#10;Description automatically generated">
            <a:extLst>
              <a:ext uri="{FF2B5EF4-FFF2-40B4-BE49-F238E27FC236}">
                <a16:creationId xmlns:a16="http://schemas.microsoft.com/office/drawing/2014/main" id="{29F4B392-9374-40B6-0094-E67EA79FFF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6687" y="4583077"/>
            <a:ext cx="254265" cy="254265"/>
          </a:xfrm>
          <a:prstGeom prst="rect">
            <a:avLst/>
          </a:prstGeom>
        </p:spPr>
      </p:pic>
      <p:pic>
        <p:nvPicPr>
          <p:cNvPr id="19" name="Picture 18" descr="A blue circle with a white arrow in it&#10;&#10;Description automatically generated">
            <a:extLst>
              <a:ext uri="{FF2B5EF4-FFF2-40B4-BE49-F238E27FC236}">
                <a16:creationId xmlns:a16="http://schemas.microsoft.com/office/drawing/2014/main" id="{14EC8D33-81BD-D718-02DD-2F25089F00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96" y="5028214"/>
            <a:ext cx="254265" cy="254265"/>
          </a:xfrm>
          <a:prstGeom prst="rect">
            <a:avLst/>
          </a:prstGeom>
        </p:spPr>
      </p:pic>
      <p:sp>
        <p:nvSpPr>
          <p:cNvPr id="21" name="TextBox 20">
            <a:extLst>
              <a:ext uri="{FF2B5EF4-FFF2-40B4-BE49-F238E27FC236}">
                <a16:creationId xmlns:a16="http://schemas.microsoft.com/office/drawing/2014/main" id="{F08C2328-70E6-183D-A986-2AD7ADD8E626}"/>
              </a:ext>
            </a:extLst>
          </p:cNvPr>
          <p:cNvSpPr txBox="1"/>
          <p:nvPr/>
        </p:nvSpPr>
        <p:spPr>
          <a:xfrm>
            <a:off x="868248" y="2602422"/>
            <a:ext cx="6101254" cy="523220"/>
          </a:xfrm>
          <a:prstGeom prst="rect">
            <a:avLst/>
          </a:prstGeom>
          <a:noFill/>
        </p:spPr>
        <p:txBody>
          <a:bodyPr wrap="square">
            <a:spAutoFit/>
          </a:bodyPr>
          <a:lstStyle/>
          <a:p>
            <a:r>
              <a:rPr lang="en-US" sz="1400" dirty="0">
                <a:latin typeface="Mangal Pro" panose="00000500000000000000" pitchFamily="2" charset="0"/>
                <a:cs typeface="Mangal Pro" panose="00000500000000000000" pitchFamily="2" charset="0"/>
              </a:rPr>
              <a:t>2022 “Indian Tech Startup Funding Report 2021”. Furthermore, India currently boasts a </a:t>
            </a:r>
            <a:r>
              <a:rPr lang="en-US" sz="1400" dirty="0" err="1">
                <a:latin typeface="Mangal Pro" panose="00000500000000000000" pitchFamily="2" charset="0"/>
                <a:cs typeface="Mangal Pro" panose="00000500000000000000" pitchFamily="2" charset="0"/>
              </a:rPr>
              <a:t>countof</a:t>
            </a:r>
            <a:r>
              <a:rPr lang="en-US" sz="1400" dirty="0">
                <a:latin typeface="Mangal Pro" panose="00000500000000000000" pitchFamily="2" charset="0"/>
                <a:cs typeface="Mangal Pro" panose="00000500000000000000" pitchFamily="2" charset="0"/>
              </a:rPr>
              <a:t> 100 unicorns as of May 2022</a:t>
            </a:r>
            <a:endParaRPr lang="fr-FR" sz="1400" dirty="0"/>
          </a:p>
        </p:txBody>
      </p:sp>
    </p:spTree>
    <p:extLst>
      <p:ext uri="{BB962C8B-B14F-4D97-AF65-F5344CB8AC3E}">
        <p14:creationId xmlns:p14="http://schemas.microsoft.com/office/powerpoint/2010/main" val="8818734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BF08B73-9B27-9B7C-1FB3-C7216F41CED3}"/>
              </a:ext>
            </a:extLst>
          </p:cNvPr>
          <p:cNvSpPr>
            <a:spLocks noGrp="1"/>
          </p:cNvSpPr>
          <p:nvPr>
            <p:ph type="subTitle" idx="1"/>
          </p:nvPr>
        </p:nvSpPr>
        <p:spPr>
          <a:xfrm>
            <a:off x="437320" y="110090"/>
            <a:ext cx="12006928" cy="863945"/>
          </a:xfrm>
        </p:spPr>
        <p:txBody>
          <a:bodyPr>
            <a:normAutofit/>
          </a:bodyPr>
          <a:lstStyle/>
          <a:p>
            <a:pPr algn="l"/>
            <a:r>
              <a:rPr lang="en-GB" sz="2600" dirty="0">
                <a:latin typeface="Mangal Pro" panose="00000500000000000000" pitchFamily="2" charset="0"/>
                <a:cs typeface="Mangal Pro" panose="00000500000000000000" pitchFamily="2" charset="0"/>
              </a:rPr>
              <a:t>RESULT ANALYSIS OF SURVEY – </a:t>
            </a:r>
            <a:r>
              <a:rPr lang="en-US" sz="2600" dirty="0">
                <a:latin typeface="Mangal Pro" panose="00000500000000000000" pitchFamily="2" charset="0"/>
                <a:cs typeface="Mangal Pro" panose="00000500000000000000" pitchFamily="2" charset="0"/>
              </a:rPr>
              <a:t>Perception of Indian employees reside in India</a:t>
            </a:r>
            <a:endParaRPr lang="en-GB" sz="2600" dirty="0">
              <a:latin typeface="Mangal Pro" panose="00000500000000000000" pitchFamily="2" charset="0"/>
              <a:cs typeface="Mangal Pro" panose="00000500000000000000" pitchFamily="2" charset="0"/>
            </a:endParaRPr>
          </a:p>
        </p:txBody>
      </p:sp>
      <p:sp>
        <p:nvSpPr>
          <p:cNvPr id="5" name="Rectangle 4">
            <a:extLst>
              <a:ext uri="{FF2B5EF4-FFF2-40B4-BE49-F238E27FC236}">
                <a16:creationId xmlns:a16="http://schemas.microsoft.com/office/drawing/2014/main" id="{5CA4E93B-CFCC-A8A4-1213-3878781FB1F7}"/>
              </a:ext>
            </a:extLst>
          </p:cNvPr>
          <p:cNvSpPr/>
          <p:nvPr/>
        </p:nvSpPr>
        <p:spPr>
          <a:xfrm>
            <a:off x="11835810" y="0"/>
            <a:ext cx="35619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6405C44D-88B8-C2D3-F7AE-1640F433B8BE}"/>
              </a:ext>
            </a:extLst>
          </p:cNvPr>
          <p:cNvSpPr/>
          <p:nvPr/>
        </p:nvSpPr>
        <p:spPr>
          <a:xfrm>
            <a:off x="0" y="0"/>
            <a:ext cx="35619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Subtitle 2">
            <a:extLst>
              <a:ext uri="{FF2B5EF4-FFF2-40B4-BE49-F238E27FC236}">
                <a16:creationId xmlns:a16="http://schemas.microsoft.com/office/drawing/2014/main" id="{67451A3E-0B97-4B1A-1CEF-E80D2A394B03}"/>
              </a:ext>
            </a:extLst>
          </p:cNvPr>
          <p:cNvSpPr txBox="1">
            <a:spLocks/>
          </p:cNvSpPr>
          <p:nvPr/>
        </p:nvSpPr>
        <p:spPr>
          <a:xfrm>
            <a:off x="356190" y="542062"/>
            <a:ext cx="10928601" cy="86394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GB" sz="2600" dirty="0">
              <a:latin typeface="Mangal Pro" panose="00000500000000000000" pitchFamily="2" charset="0"/>
              <a:cs typeface="Mangal Pro" panose="00000500000000000000" pitchFamily="2" charset="0"/>
            </a:endParaRPr>
          </a:p>
        </p:txBody>
      </p:sp>
      <p:sp>
        <p:nvSpPr>
          <p:cNvPr id="36" name="TextBox 35">
            <a:extLst>
              <a:ext uri="{FF2B5EF4-FFF2-40B4-BE49-F238E27FC236}">
                <a16:creationId xmlns:a16="http://schemas.microsoft.com/office/drawing/2014/main" id="{041D1668-E19D-F7BB-6F83-E4FA402B0926}"/>
              </a:ext>
            </a:extLst>
          </p:cNvPr>
          <p:cNvSpPr txBox="1"/>
          <p:nvPr/>
        </p:nvSpPr>
        <p:spPr>
          <a:xfrm>
            <a:off x="702058" y="1035372"/>
            <a:ext cx="7692400" cy="523220"/>
          </a:xfrm>
          <a:prstGeom prst="rect">
            <a:avLst/>
          </a:prstGeom>
          <a:noFill/>
        </p:spPr>
        <p:txBody>
          <a:bodyPr wrap="square">
            <a:spAutoFit/>
          </a:bodyPr>
          <a:lstStyle/>
          <a:p>
            <a:r>
              <a:rPr lang="en-US" sz="1400" dirty="0">
                <a:latin typeface="Mangal Pro" panose="00000500000000000000" pitchFamily="2" charset="0"/>
                <a:cs typeface="Mangal Pro" panose="00000500000000000000" pitchFamily="2" charset="0"/>
              </a:rPr>
              <a:t>A survey involving 36 respondents from various occupations, including IT specialists, government employees, healthcare workers, business owners, and retirees,</a:t>
            </a:r>
            <a:endParaRPr lang="fr-FR" sz="1400" dirty="0">
              <a:latin typeface="Mangal Pro" panose="00000500000000000000" pitchFamily="2" charset="0"/>
              <a:cs typeface="Mangal Pro" panose="00000500000000000000" pitchFamily="2" charset="0"/>
            </a:endParaRPr>
          </a:p>
        </p:txBody>
      </p:sp>
      <p:sp>
        <p:nvSpPr>
          <p:cNvPr id="38" name="TextBox 37">
            <a:extLst>
              <a:ext uri="{FF2B5EF4-FFF2-40B4-BE49-F238E27FC236}">
                <a16:creationId xmlns:a16="http://schemas.microsoft.com/office/drawing/2014/main" id="{6F7E5FA1-A00E-5C83-9756-F2A53E0983D7}"/>
              </a:ext>
            </a:extLst>
          </p:cNvPr>
          <p:cNvSpPr txBox="1"/>
          <p:nvPr/>
        </p:nvSpPr>
        <p:spPr>
          <a:xfrm>
            <a:off x="724341" y="1662169"/>
            <a:ext cx="7358594" cy="738664"/>
          </a:xfrm>
          <a:prstGeom prst="rect">
            <a:avLst/>
          </a:prstGeom>
          <a:noFill/>
        </p:spPr>
        <p:txBody>
          <a:bodyPr wrap="square">
            <a:spAutoFit/>
          </a:bodyPr>
          <a:lstStyle/>
          <a:p>
            <a:r>
              <a:rPr lang="en-US" sz="1400" dirty="0">
                <a:latin typeface="Mangal Pro" panose="00000500000000000000" pitchFamily="2" charset="0"/>
                <a:cs typeface="Mangal Pro" panose="00000500000000000000" pitchFamily="2" charset="0"/>
              </a:rPr>
              <a:t>Among the respondents, 12 individuals considering migration don't strongly wish to stay in India, while 14 (38% of the sample) prefer not to move abroad, indicating a mix of sentiments</a:t>
            </a:r>
            <a:endParaRPr lang="fr-FR" sz="1400" dirty="0">
              <a:latin typeface="Mangal Pro" panose="00000500000000000000" pitchFamily="2" charset="0"/>
              <a:cs typeface="Mangal Pro" panose="00000500000000000000" pitchFamily="2" charset="0"/>
            </a:endParaRPr>
          </a:p>
        </p:txBody>
      </p:sp>
      <p:sp>
        <p:nvSpPr>
          <p:cNvPr id="40" name="TextBox 39">
            <a:extLst>
              <a:ext uri="{FF2B5EF4-FFF2-40B4-BE49-F238E27FC236}">
                <a16:creationId xmlns:a16="http://schemas.microsoft.com/office/drawing/2014/main" id="{3727B491-21A7-6148-2F77-44DBBBEEDDFE}"/>
              </a:ext>
            </a:extLst>
          </p:cNvPr>
          <p:cNvSpPr txBox="1"/>
          <p:nvPr/>
        </p:nvSpPr>
        <p:spPr>
          <a:xfrm>
            <a:off x="724341" y="2401753"/>
            <a:ext cx="7729937" cy="738664"/>
          </a:xfrm>
          <a:prstGeom prst="rect">
            <a:avLst/>
          </a:prstGeom>
          <a:noFill/>
        </p:spPr>
        <p:txBody>
          <a:bodyPr wrap="square">
            <a:spAutoFit/>
          </a:bodyPr>
          <a:lstStyle/>
          <a:p>
            <a:r>
              <a:rPr lang="en-US" sz="1400" dirty="0">
                <a:latin typeface="Mangal Pro" panose="00000500000000000000" pitchFamily="2" charset="0"/>
                <a:cs typeface="Mangal Pro" panose="00000500000000000000" pitchFamily="2" charset="0"/>
              </a:rPr>
              <a:t>Factors influencing migration decisions are intricate, encompassing considerations like the standard of living, employment prospects, and both encouraging and discouraging elements, collectively shaping people's choices</a:t>
            </a:r>
            <a:endParaRPr lang="fr-FR" sz="1400" dirty="0">
              <a:latin typeface="Mangal Pro" panose="00000500000000000000" pitchFamily="2" charset="0"/>
              <a:cs typeface="Mangal Pro" panose="00000500000000000000" pitchFamily="2" charset="0"/>
            </a:endParaRPr>
          </a:p>
        </p:txBody>
      </p:sp>
      <p:pic>
        <p:nvPicPr>
          <p:cNvPr id="2" name="Picture 1" descr="A blue circle with a white arrow in it&#10;&#10;Description automatically generated">
            <a:extLst>
              <a:ext uri="{FF2B5EF4-FFF2-40B4-BE49-F238E27FC236}">
                <a16:creationId xmlns:a16="http://schemas.microsoft.com/office/drawing/2014/main" id="{07DA66F5-6522-0A1A-651D-6176B8BD07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954" y="1016527"/>
            <a:ext cx="254265" cy="254265"/>
          </a:xfrm>
          <a:prstGeom prst="rect">
            <a:avLst/>
          </a:prstGeom>
        </p:spPr>
      </p:pic>
      <p:pic>
        <p:nvPicPr>
          <p:cNvPr id="7" name="Picture 6" descr="A blue circle with a white arrow in it&#10;&#10;Description automatically generated">
            <a:extLst>
              <a:ext uri="{FF2B5EF4-FFF2-40B4-BE49-F238E27FC236}">
                <a16:creationId xmlns:a16="http://schemas.microsoft.com/office/drawing/2014/main" id="{0C324622-F4C3-BDE1-3C61-F71BC74A22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945" y="1661371"/>
            <a:ext cx="254265" cy="254265"/>
          </a:xfrm>
          <a:prstGeom prst="rect">
            <a:avLst/>
          </a:prstGeom>
        </p:spPr>
      </p:pic>
      <p:pic>
        <p:nvPicPr>
          <p:cNvPr id="8" name="Picture 7" descr="A blue circle with a white arrow in it&#10;&#10;Description automatically generated">
            <a:extLst>
              <a:ext uri="{FF2B5EF4-FFF2-40B4-BE49-F238E27FC236}">
                <a16:creationId xmlns:a16="http://schemas.microsoft.com/office/drawing/2014/main" id="{43C5D63B-DA84-6DD4-D736-9C63756289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945" y="2419053"/>
            <a:ext cx="254265" cy="254265"/>
          </a:xfrm>
          <a:prstGeom prst="rect">
            <a:avLst/>
          </a:prstGeom>
        </p:spPr>
      </p:pic>
      <p:sp>
        <p:nvSpPr>
          <p:cNvPr id="9" name="TextBox 8">
            <a:extLst>
              <a:ext uri="{FF2B5EF4-FFF2-40B4-BE49-F238E27FC236}">
                <a16:creationId xmlns:a16="http://schemas.microsoft.com/office/drawing/2014/main" id="{A0D69197-895F-ED14-7FD9-E4B4E4B35BC0}"/>
              </a:ext>
            </a:extLst>
          </p:cNvPr>
          <p:cNvSpPr txBox="1"/>
          <p:nvPr/>
        </p:nvSpPr>
        <p:spPr>
          <a:xfrm>
            <a:off x="724341" y="3108854"/>
            <a:ext cx="7358594" cy="523220"/>
          </a:xfrm>
          <a:prstGeom prst="rect">
            <a:avLst/>
          </a:prstGeom>
          <a:noFill/>
        </p:spPr>
        <p:txBody>
          <a:bodyPr wrap="square">
            <a:spAutoFit/>
          </a:bodyPr>
          <a:lstStyle/>
          <a:p>
            <a:r>
              <a:rPr lang="en-US" sz="1400" dirty="0">
                <a:latin typeface="Mangal Pro" panose="00000500000000000000" pitchFamily="2" charset="0"/>
                <a:cs typeface="Mangal Pro" panose="00000500000000000000" pitchFamily="2" charset="0"/>
              </a:rPr>
              <a:t>Pull factors encouraging individuals to remain in India include supportive social networks, a desire to contribute to the nation, and emotional attachments. </a:t>
            </a:r>
            <a:endParaRPr lang="fr-FR" sz="1400" dirty="0">
              <a:latin typeface="Mangal Pro" panose="00000500000000000000" pitchFamily="2" charset="0"/>
              <a:cs typeface="Mangal Pro" panose="00000500000000000000" pitchFamily="2" charset="0"/>
            </a:endParaRPr>
          </a:p>
        </p:txBody>
      </p:sp>
      <p:pic>
        <p:nvPicPr>
          <p:cNvPr id="10" name="Picture 9" descr="A blue circle with a white arrow in it&#10;&#10;Description automatically generated">
            <a:extLst>
              <a:ext uri="{FF2B5EF4-FFF2-40B4-BE49-F238E27FC236}">
                <a16:creationId xmlns:a16="http://schemas.microsoft.com/office/drawing/2014/main" id="{0175C695-816F-44E0-78C6-4A0BF465B7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906" y="3176735"/>
            <a:ext cx="254265" cy="254265"/>
          </a:xfrm>
          <a:prstGeom prst="rect">
            <a:avLst/>
          </a:prstGeom>
        </p:spPr>
      </p:pic>
      <p:pic>
        <p:nvPicPr>
          <p:cNvPr id="16" name="Picture 15" descr="A graph of a bar graph&#10;&#10;Description automatically generated with medium confidence">
            <a:extLst>
              <a:ext uri="{FF2B5EF4-FFF2-40B4-BE49-F238E27FC236}">
                <a16:creationId xmlns:a16="http://schemas.microsoft.com/office/drawing/2014/main" id="{028B13D5-D7C1-8590-0FA5-0F610ED3B0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0784" y="3918919"/>
            <a:ext cx="5108810" cy="2808508"/>
          </a:xfrm>
          <a:prstGeom prst="rect">
            <a:avLst/>
          </a:prstGeom>
        </p:spPr>
      </p:pic>
      <p:pic>
        <p:nvPicPr>
          <p:cNvPr id="18" name="Picture 17" descr="A graph with blue bars&#10;&#10;Description automatically generated">
            <a:extLst>
              <a:ext uri="{FF2B5EF4-FFF2-40B4-BE49-F238E27FC236}">
                <a16:creationId xmlns:a16="http://schemas.microsoft.com/office/drawing/2014/main" id="{3B3DC9C0-6766-8F7D-7013-443273F15E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7209" y="3918919"/>
            <a:ext cx="5019393" cy="2759352"/>
          </a:xfrm>
          <a:prstGeom prst="rect">
            <a:avLst/>
          </a:prstGeom>
        </p:spPr>
      </p:pic>
      <p:pic>
        <p:nvPicPr>
          <p:cNvPr id="25" name="Picture 24" descr="A graph of different colored squares&#10;&#10;Description automatically generated">
            <a:extLst>
              <a:ext uri="{FF2B5EF4-FFF2-40B4-BE49-F238E27FC236}">
                <a16:creationId xmlns:a16="http://schemas.microsoft.com/office/drawing/2014/main" id="{49509B75-9F96-3D09-1D0D-07DC2DB21F3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64082" y="837017"/>
            <a:ext cx="3471973" cy="1908676"/>
          </a:xfrm>
          <a:prstGeom prst="rect">
            <a:avLst/>
          </a:prstGeom>
        </p:spPr>
      </p:pic>
    </p:spTree>
    <p:extLst>
      <p:ext uri="{BB962C8B-B14F-4D97-AF65-F5344CB8AC3E}">
        <p14:creationId xmlns:p14="http://schemas.microsoft.com/office/powerpoint/2010/main" val="14202075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BF08B73-9B27-9B7C-1FB3-C7216F41CED3}"/>
              </a:ext>
            </a:extLst>
          </p:cNvPr>
          <p:cNvSpPr>
            <a:spLocks noGrp="1"/>
          </p:cNvSpPr>
          <p:nvPr>
            <p:ph type="subTitle" idx="1"/>
          </p:nvPr>
        </p:nvSpPr>
        <p:spPr>
          <a:xfrm>
            <a:off x="437320" y="110090"/>
            <a:ext cx="12006928" cy="863945"/>
          </a:xfrm>
        </p:spPr>
        <p:txBody>
          <a:bodyPr>
            <a:normAutofit/>
          </a:bodyPr>
          <a:lstStyle/>
          <a:p>
            <a:pPr algn="l"/>
            <a:r>
              <a:rPr lang="en-GB" sz="2600" dirty="0">
                <a:latin typeface="Mangal Pro" panose="00000500000000000000" pitchFamily="2" charset="0"/>
                <a:cs typeface="Mangal Pro" panose="00000500000000000000" pitchFamily="2" charset="0"/>
              </a:rPr>
              <a:t>RESULT ANALYSIS OF SURVEY – </a:t>
            </a:r>
            <a:r>
              <a:rPr lang="en-US" sz="2600" dirty="0">
                <a:latin typeface="Mangal Pro" panose="00000500000000000000" pitchFamily="2" charset="0"/>
                <a:cs typeface="Mangal Pro" panose="00000500000000000000" pitchFamily="2" charset="0"/>
              </a:rPr>
              <a:t>Perception of Indian employees reside in India</a:t>
            </a:r>
            <a:endParaRPr lang="en-GB" sz="2600" dirty="0">
              <a:latin typeface="Mangal Pro" panose="00000500000000000000" pitchFamily="2" charset="0"/>
              <a:cs typeface="Mangal Pro" panose="00000500000000000000" pitchFamily="2" charset="0"/>
            </a:endParaRPr>
          </a:p>
        </p:txBody>
      </p:sp>
      <p:sp>
        <p:nvSpPr>
          <p:cNvPr id="5" name="Rectangle 4">
            <a:extLst>
              <a:ext uri="{FF2B5EF4-FFF2-40B4-BE49-F238E27FC236}">
                <a16:creationId xmlns:a16="http://schemas.microsoft.com/office/drawing/2014/main" id="{5CA4E93B-CFCC-A8A4-1213-3878781FB1F7}"/>
              </a:ext>
            </a:extLst>
          </p:cNvPr>
          <p:cNvSpPr/>
          <p:nvPr/>
        </p:nvSpPr>
        <p:spPr>
          <a:xfrm>
            <a:off x="11835810" y="0"/>
            <a:ext cx="35619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6405C44D-88B8-C2D3-F7AE-1640F433B8BE}"/>
              </a:ext>
            </a:extLst>
          </p:cNvPr>
          <p:cNvSpPr/>
          <p:nvPr/>
        </p:nvSpPr>
        <p:spPr>
          <a:xfrm>
            <a:off x="0" y="0"/>
            <a:ext cx="35619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Subtitle 2">
            <a:extLst>
              <a:ext uri="{FF2B5EF4-FFF2-40B4-BE49-F238E27FC236}">
                <a16:creationId xmlns:a16="http://schemas.microsoft.com/office/drawing/2014/main" id="{67451A3E-0B97-4B1A-1CEF-E80D2A394B03}"/>
              </a:ext>
            </a:extLst>
          </p:cNvPr>
          <p:cNvSpPr txBox="1">
            <a:spLocks/>
          </p:cNvSpPr>
          <p:nvPr/>
        </p:nvSpPr>
        <p:spPr>
          <a:xfrm>
            <a:off x="356190" y="542062"/>
            <a:ext cx="10928601" cy="86394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GB" sz="2600" dirty="0">
              <a:latin typeface="Mangal Pro" panose="00000500000000000000" pitchFamily="2" charset="0"/>
              <a:cs typeface="Mangal Pro" panose="00000500000000000000" pitchFamily="2" charset="0"/>
            </a:endParaRPr>
          </a:p>
        </p:txBody>
      </p:sp>
      <p:sp>
        <p:nvSpPr>
          <p:cNvPr id="36" name="TextBox 35">
            <a:extLst>
              <a:ext uri="{FF2B5EF4-FFF2-40B4-BE49-F238E27FC236}">
                <a16:creationId xmlns:a16="http://schemas.microsoft.com/office/drawing/2014/main" id="{041D1668-E19D-F7BB-6F83-E4FA402B0926}"/>
              </a:ext>
            </a:extLst>
          </p:cNvPr>
          <p:cNvSpPr txBox="1"/>
          <p:nvPr/>
        </p:nvSpPr>
        <p:spPr>
          <a:xfrm>
            <a:off x="702058" y="1035372"/>
            <a:ext cx="7692400" cy="738664"/>
          </a:xfrm>
          <a:prstGeom prst="rect">
            <a:avLst/>
          </a:prstGeom>
          <a:noFill/>
        </p:spPr>
        <p:txBody>
          <a:bodyPr wrap="square">
            <a:spAutoFit/>
          </a:bodyPr>
          <a:lstStyle/>
          <a:p>
            <a:r>
              <a:rPr lang="en-US" sz="1400" dirty="0">
                <a:latin typeface="Mangal Pro" panose="00000500000000000000" pitchFamily="2" charset="0"/>
                <a:cs typeface="Mangal Pro" panose="00000500000000000000" pitchFamily="2" charset="0"/>
              </a:rPr>
              <a:t>Survey data is supplemented by an analysis of the unemployment rate in India from 2012 to 2022, revealing a mean unemployment rate of around 7% and an unemployment rate of India fluctuating between 7% and 8%.</a:t>
            </a:r>
            <a:endParaRPr lang="fr-FR" sz="1400" dirty="0">
              <a:latin typeface="Mangal Pro" panose="00000500000000000000" pitchFamily="2" charset="0"/>
              <a:cs typeface="Mangal Pro" panose="00000500000000000000" pitchFamily="2" charset="0"/>
            </a:endParaRPr>
          </a:p>
        </p:txBody>
      </p:sp>
      <p:pic>
        <p:nvPicPr>
          <p:cNvPr id="2" name="Picture 1" descr="A blue circle with a white arrow in it&#10;&#10;Description automatically generated">
            <a:extLst>
              <a:ext uri="{FF2B5EF4-FFF2-40B4-BE49-F238E27FC236}">
                <a16:creationId xmlns:a16="http://schemas.microsoft.com/office/drawing/2014/main" id="{07DA66F5-6522-0A1A-651D-6176B8BD07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954" y="1016527"/>
            <a:ext cx="254265" cy="254265"/>
          </a:xfrm>
          <a:prstGeom prst="rect">
            <a:avLst/>
          </a:prstGeom>
        </p:spPr>
      </p:pic>
      <p:pic>
        <p:nvPicPr>
          <p:cNvPr id="7" name="Picture 6" descr="A blue circle with a white arrow in it&#10;&#10;Description automatically generated">
            <a:extLst>
              <a:ext uri="{FF2B5EF4-FFF2-40B4-BE49-F238E27FC236}">
                <a16:creationId xmlns:a16="http://schemas.microsoft.com/office/drawing/2014/main" id="{0C324622-F4C3-BDE1-3C61-F71BC74A22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906" y="1852353"/>
            <a:ext cx="254265" cy="254265"/>
          </a:xfrm>
          <a:prstGeom prst="rect">
            <a:avLst/>
          </a:prstGeom>
        </p:spPr>
      </p:pic>
      <p:sp>
        <p:nvSpPr>
          <p:cNvPr id="9" name="TextBox 8">
            <a:extLst>
              <a:ext uri="{FF2B5EF4-FFF2-40B4-BE49-F238E27FC236}">
                <a16:creationId xmlns:a16="http://schemas.microsoft.com/office/drawing/2014/main" id="{A0D69197-895F-ED14-7FD9-E4B4E4B35BC0}"/>
              </a:ext>
            </a:extLst>
          </p:cNvPr>
          <p:cNvSpPr txBox="1"/>
          <p:nvPr/>
        </p:nvSpPr>
        <p:spPr>
          <a:xfrm>
            <a:off x="702058" y="1854599"/>
            <a:ext cx="7358594" cy="954107"/>
          </a:xfrm>
          <a:prstGeom prst="rect">
            <a:avLst/>
          </a:prstGeom>
          <a:noFill/>
        </p:spPr>
        <p:txBody>
          <a:bodyPr wrap="square">
            <a:spAutoFit/>
          </a:bodyPr>
          <a:lstStyle/>
          <a:p>
            <a:r>
              <a:rPr lang="en-US" sz="1400" dirty="0">
                <a:latin typeface="Mangal Pro" panose="00000500000000000000" pitchFamily="2" charset="0"/>
                <a:cs typeface="Mangal Pro" panose="00000500000000000000" pitchFamily="2" charset="0"/>
              </a:rPr>
              <a:t>The findings emphasize the need for nuanced strategies addressing the challenges of brain drain, considering the interplay between personal aspirations, societal commitments, and economic opportunities to retain talent, foster domestic growth, and mitigate adverse effects on India’s workforce and intellectual capital.</a:t>
            </a:r>
            <a:endParaRPr lang="fr-FR" sz="1400" dirty="0">
              <a:latin typeface="Mangal Pro" panose="00000500000000000000" pitchFamily="2" charset="0"/>
              <a:cs typeface="Mangal Pro" panose="00000500000000000000" pitchFamily="2" charset="0"/>
            </a:endParaRPr>
          </a:p>
        </p:txBody>
      </p:sp>
      <p:pic>
        <p:nvPicPr>
          <p:cNvPr id="11" name="Picture 10" descr="A graph of two people&#10;&#10;Description automatically generated">
            <a:extLst>
              <a:ext uri="{FF2B5EF4-FFF2-40B4-BE49-F238E27FC236}">
                <a16:creationId xmlns:a16="http://schemas.microsoft.com/office/drawing/2014/main" id="{2635738B-8A19-AA6B-6E31-8162CA5789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3310" y="744387"/>
            <a:ext cx="3528301" cy="2955644"/>
          </a:xfrm>
          <a:prstGeom prst="rect">
            <a:avLst/>
          </a:prstGeom>
        </p:spPr>
      </p:pic>
      <p:pic>
        <p:nvPicPr>
          <p:cNvPr id="12" name="Picture 11" descr="A graph with different colored squares&#10;&#10;Description automatically generated">
            <a:extLst>
              <a:ext uri="{FF2B5EF4-FFF2-40B4-BE49-F238E27FC236}">
                <a16:creationId xmlns:a16="http://schemas.microsoft.com/office/drawing/2014/main" id="{2929CB42-7904-5D28-30BF-D11DC68BA6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193" y="4017661"/>
            <a:ext cx="5374627" cy="2627261"/>
          </a:xfrm>
          <a:prstGeom prst="rect">
            <a:avLst/>
          </a:prstGeom>
        </p:spPr>
      </p:pic>
      <p:pic>
        <p:nvPicPr>
          <p:cNvPr id="13" name="Picture 12" descr="A graph of different colored squares&#10;&#10;Description automatically generated">
            <a:extLst>
              <a:ext uri="{FF2B5EF4-FFF2-40B4-BE49-F238E27FC236}">
                <a16:creationId xmlns:a16="http://schemas.microsoft.com/office/drawing/2014/main" id="{72194A15-F51F-8F43-A671-2500E0F2CF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50068" y="4009903"/>
            <a:ext cx="5078922" cy="2582625"/>
          </a:xfrm>
          <a:prstGeom prst="rect">
            <a:avLst/>
          </a:prstGeom>
        </p:spPr>
      </p:pic>
    </p:spTree>
    <p:extLst>
      <p:ext uri="{BB962C8B-B14F-4D97-AF65-F5344CB8AC3E}">
        <p14:creationId xmlns:p14="http://schemas.microsoft.com/office/powerpoint/2010/main" val="7809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BF08B73-9B27-9B7C-1FB3-C7216F41CED3}"/>
              </a:ext>
            </a:extLst>
          </p:cNvPr>
          <p:cNvSpPr>
            <a:spLocks noGrp="1"/>
          </p:cNvSpPr>
          <p:nvPr>
            <p:ph type="subTitle" idx="1"/>
          </p:nvPr>
        </p:nvSpPr>
        <p:spPr>
          <a:xfrm>
            <a:off x="437320" y="110090"/>
            <a:ext cx="12006928" cy="863945"/>
          </a:xfrm>
        </p:spPr>
        <p:txBody>
          <a:bodyPr>
            <a:normAutofit/>
          </a:bodyPr>
          <a:lstStyle/>
          <a:p>
            <a:pPr algn="l"/>
            <a:r>
              <a:rPr lang="en-GB" sz="2600" dirty="0">
                <a:latin typeface="Mangal Pro" panose="00000500000000000000" pitchFamily="2" charset="0"/>
                <a:cs typeface="Mangal Pro" panose="00000500000000000000" pitchFamily="2" charset="0"/>
              </a:rPr>
              <a:t>RESULT ANALYSIS OF SURVEY – </a:t>
            </a:r>
            <a:r>
              <a:rPr lang="en-US" sz="2600" dirty="0">
                <a:latin typeface="Mangal Pro" panose="00000500000000000000" pitchFamily="2" charset="0"/>
                <a:cs typeface="Mangal Pro" panose="00000500000000000000" pitchFamily="2" charset="0"/>
              </a:rPr>
              <a:t>Perception of Indian students reside in India</a:t>
            </a:r>
            <a:endParaRPr lang="en-GB" sz="2600" dirty="0">
              <a:latin typeface="Mangal Pro" panose="00000500000000000000" pitchFamily="2" charset="0"/>
              <a:cs typeface="Mangal Pro" panose="00000500000000000000" pitchFamily="2" charset="0"/>
            </a:endParaRPr>
          </a:p>
        </p:txBody>
      </p:sp>
      <p:sp>
        <p:nvSpPr>
          <p:cNvPr id="5" name="Rectangle 4">
            <a:extLst>
              <a:ext uri="{FF2B5EF4-FFF2-40B4-BE49-F238E27FC236}">
                <a16:creationId xmlns:a16="http://schemas.microsoft.com/office/drawing/2014/main" id="{5CA4E93B-CFCC-A8A4-1213-3878781FB1F7}"/>
              </a:ext>
            </a:extLst>
          </p:cNvPr>
          <p:cNvSpPr/>
          <p:nvPr/>
        </p:nvSpPr>
        <p:spPr>
          <a:xfrm>
            <a:off x="11835810" y="0"/>
            <a:ext cx="35619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6405C44D-88B8-C2D3-F7AE-1640F433B8BE}"/>
              </a:ext>
            </a:extLst>
          </p:cNvPr>
          <p:cNvSpPr/>
          <p:nvPr/>
        </p:nvSpPr>
        <p:spPr>
          <a:xfrm>
            <a:off x="0" y="0"/>
            <a:ext cx="35619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Subtitle 2">
            <a:extLst>
              <a:ext uri="{FF2B5EF4-FFF2-40B4-BE49-F238E27FC236}">
                <a16:creationId xmlns:a16="http://schemas.microsoft.com/office/drawing/2014/main" id="{67451A3E-0B97-4B1A-1CEF-E80D2A394B03}"/>
              </a:ext>
            </a:extLst>
          </p:cNvPr>
          <p:cNvSpPr txBox="1">
            <a:spLocks/>
          </p:cNvSpPr>
          <p:nvPr/>
        </p:nvSpPr>
        <p:spPr>
          <a:xfrm>
            <a:off x="356190" y="542062"/>
            <a:ext cx="10928601" cy="86394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GB" sz="2600" dirty="0">
              <a:latin typeface="Mangal Pro" panose="00000500000000000000" pitchFamily="2" charset="0"/>
              <a:cs typeface="Mangal Pro" panose="00000500000000000000" pitchFamily="2" charset="0"/>
            </a:endParaRPr>
          </a:p>
        </p:txBody>
      </p:sp>
      <p:sp>
        <p:nvSpPr>
          <p:cNvPr id="36" name="TextBox 35">
            <a:extLst>
              <a:ext uri="{FF2B5EF4-FFF2-40B4-BE49-F238E27FC236}">
                <a16:creationId xmlns:a16="http://schemas.microsoft.com/office/drawing/2014/main" id="{041D1668-E19D-F7BB-6F83-E4FA402B0926}"/>
              </a:ext>
            </a:extLst>
          </p:cNvPr>
          <p:cNvSpPr txBox="1"/>
          <p:nvPr/>
        </p:nvSpPr>
        <p:spPr>
          <a:xfrm>
            <a:off x="702058" y="1035372"/>
            <a:ext cx="7692400" cy="523220"/>
          </a:xfrm>
          <a:prstGeom prst="rect">
            <a:avLst/>
          </a:prstGeom>
          <a:noFill/>
        </p:spPr>
        <p:txBody>
          <a:bodyPr wrap="square">
            <a:spAutoFit/>
          </a:bodyPr>
          <a:lstStyle/>
          <a:p>
            <a:r>
              <a:rPr lang="en-US" sz="1400" dirty="0">
                <a:latin typeface="Mangal Pro" panose="00000500000000000000" pitchFamily="2" charset="0"/>
                <a:cs typeface="Mangal Pro" panose="00000500000000000000" pitchFamily="2" charset="0"/>
              </a:rPr>
              <a:t>Among 19 surveyed Indian students, 11 express a strong desire to move to another country, prompting an examination of factors influencing this migration inclination.</a:t>
            </a:r>
            <a:endParaRPr lang="fr-FR" sz="1400" dirty="0">
              <a:latin typeface="Mangal Pro" panose="00000500000000000000" pitchFamily="2" charset="0"/>
              <a:cs typeface="Mangal Pro" panose="00000500000000000000" pitchFamily="2" charset="0"/>
            </a:endParaRPr>
          </a:p>
        </p:txBody>
      </p:sp>
      <p:pic>
        <p:nvPicPr>
          <p:cNvPr id="2" name="Picture 1" descr="A blue circle with a white arrow in it&#10;&#10;Description automatically generated">
            <a:extLst>
              <a:ext uri="{FF2B5EF4-FFF2-40B4-BE49-F238E27FC236}">
                <a16:creationId xmlns:a16="http://schemas.microsoft.com/office/drawing/2014/main" id="{07DA66F5-6522-0A1A-651D-6176B8BD07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954" y="1016527"/>
            <a:ext cx="254265" cy="254265"/>
          </a:xfrm>
          <a:prstGeom prst="rect">
            <a:avLst/>
          </a:prstGeom>
        </p:spPr>
      </p:pic>
      <p:pic>
        <p:nvPicPr>
          <p:cNvPr id="7" name="Picture 6" descr="A blue circle with a white arrow in it&#10;&#10;Description automatically generated">
            <a:extLst>
              <a:ext uri="{FF2B5EF4-FFF2-40B4-BE49-F238E27FC236}">
                <a16:creationId xmlns:a16="http://schemas.microsoft.com/office/drawing/2014/main" id="{0C324622-F4C3-BDE1-3C61-F71BC74A22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906" y="1617683"/>
            <a:ext cx="254265" cy="254265"/>
          </a:xfrm>
          <a:prstGeom prst="rect">
            <a:avLst/>
          </a:prstGeom>
        </p:spPr>
      </p:pic>
      <p:sp>
        <p:nvSpPr>
          <p:cNvPr id="9" name="TextBox 8">
            <a:extLst>
              <a:ext uri="{FF2B5EF4-FFF2-40B4-BE49-F238E27FC236}">
                <a16:creationId xmlns:a16="http://schemas.microsoft.com/office/drawing/2014/main" id="{A0D69197-895F-ED14-7FD9-E4B4E4B35BC0}"/>
              </a:ext>
            </a:extLst>
          </p:cNvPr>
          <p:cNvSpPr txBox="1"/>
          <p:nvPr/>
        </p:nvSpPr>
        <p:spPr>
          <a:xfrm>
            <a:off x="702058" y="1619929"/>
            <a:ext cx="7358594" cy="738664"/>
          </a:xfrm>
          <a:prstGeom prst="rect">
            <a:avLst/>
          </a:prstGeom>
          <a:noFill/>
        </p:spPr>
        <p:txBody>
          <a:bodyPr wrap="square">
            <a:spAutoFit/>
          </a:bodyPr>
          <a:lstStyle/>
          <a:p>
            <a:r>
              <a:rPr lang="en-US" sz="1400" dirty="0">
                <a:latin typeface="Mangal Pro" panose="00000500000000000000" pitchFamily="2" charset="0"/>
                <a:cs typeface="Mangal Pro" panose="00000500000000000000" pitchFamily="2" charset="0"/>
              </a:rPr>
              <a:t>A significant 78.9% of respondents cite limited access to scholarship opportunities as a financial constraint, impacting their ability to pursue studies abroad, especially as 94% face challenges in taking part-time work due to busy schedules.</a:t>
            </a:r>
            <a:endParaRPr lang="fr-FR" sz="1400" dirty="0">
              <a:latin typeface="Mangal Pro" panose="00000500000000000000" pitchFamily="2" charset="0"/>
              <a:cs typeface="Mangal Pro" panose="00000500000000000000" pitchFamily="2" charset="0"/>
            </a:endParaRPr>
          </a:p>
        </p:txBody>
      </p:sp>
      <p:pic>
        <p:nvPicPr>
          <p:cNvPr id="8" name="Picture 7" descr="A blue circle with a white arrow in it&#10;&#10;Description automatically generated">
            <a:extLst>
              <a:ext uri="{FF2B5EF4-FFF2-40B4-BE49-F238E27FC236}">
                <a16:creationId xmlns:a16="http://schemas.microsoft.com/office/drawing/2014/main" id="{AFB6F379-E67B-CE78-3639-63EE83FED9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067" y="2419930"/>
            <a:ext cx="254265" cy="254265"/>
          </a:xfrm>
          <a:prstGeom prst="rect">
            <a:avLst/>
          </a:prstGeom>
        </p:spPr>
      </p:pic>
      <p:sp>
        <p:nvSpPr>
          <p:cNvPr id="10" name="TextBox 9">
            <a:extLst>
              <a:ext uri="{FF2B5EF4-FFF2-40B4-BE49-F238E27FC236}">
                <a16:creationId xmlns:a16="http://schemas.microsoft.com/office/drawing/2014/main" id="{1593607B-025A-A60D-0336-9D4EA55E5CB6}"/>
              </a:ext>
            </a:extLst>
          </p:cNvPr>
          <p:cNvSpPr txBox="1"/>
          <p:nvPr/>
        </p:nvSpPr>
        <p:spPr>
          <a:xfrm>
            <a:off x="730219" y="2422176"/>
            <a:ext cx="7358594" cy="738664"/>
          </a:xfrm>
          <a:prstGeom prst="rect">
            <a:avLst/>
          </a:prstGeom>
          <a:noFill/>
        </p:spPr>
        <p:txBody>
          <a:bodyPr wrap="square">
            <a:spAutoFit/>
          </a:bodyPr>
          <a:lstStyle/>
          <a:p>
            <a:r>
              <a:rPr lang="en-US" sz="1400" dirty="0">
                <a:latin typeface="Mangal Pro" panose="00000500000000000000" pitchFamily="2" charset="0"/>
                <a:cs typeface="Mangal Pro" panose="00000500000000000000" pitchFamily="2" charset="0"/>
              </a:rPr>
              <a:t>Factors anchoring students in India are primarily familial and cultural, with a strong sense of commitment, patriotism, emotional and cultural attachments, and a desire to contribute to India’s development</a:t>
            </a:r>
            <a:endParaRPr lang="fr-FR" sz="1400" dirty="0">
              <a:latin typeface="Mangal Pro" panose="00000500000000000000" pitchFamily="2" charset="0"/>
              <a:cs typeface="Mangal Pro" panose="00000500000000000000" pitchFamily="2" charset="0"/>
            </a:endParaRPr>
          </a:p>
        </p:txBody>
      </p:sp>
      <p:pic>
        <p:nvPicPr>
          <p:cNvPr id="14" name="Picture 13" descr="A blue circle with a white arrow in it&#10;&#10;Description automatically generated">
            <a:extLst>
              <a:ext uri="{FF2B5EF4-FFF2-40B4-BE49-F238E27FC236}">
                <a16:creationId xmlns:a16="http://schemas.microsoft.com/office/drawing/2014/main" id="{F61D0084-3A79-DE58-174C-32E21B0138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180" y="3158594"/>
            <a:ext cx="254265" cy="254265"/>
          </a:xfrm>
          <a:prstGeom prst="rect">
            <a:avLst/>
          </a:prstGeom>
        </p:spPr>
      </p:pic>
      <p:sp>
        <p:nvSpPr>
          <p:cNvPr id="15" name="TextBox 14">
            <a:extLst>
              <a:ext uri="{FF2B5EF4-FFF2-40B4-BE49-F238E27FC236}">
                <a16:creationId xmlns:a16="http://schemas.microsoft.com/office/drawing/2014/main" id="{CC53F87D-74A7-DFDF-A41A-D31945040657}"/>
              </a:ext>
            </a:extLst>
          </p:cNvPr>
          <p:cNvSpPr txBox="1"/>
          <p:nvPr/>
        </p:nvSpPr>
        <p:spPr>
          <a:xfrm>
            <a:off x="743332" y="3160840"/>
            <a:ext cx="7358594" cy="954107"/>
          </a:xfrm>
          <a:prstGeom prst="rect">
            <a:avLst/>
          </a:prstGeom>
          <a:noFill/>
        </p:spPr>
        <p:txBody>
          <a:bodyPr wrap="square">
            <a:spAutoFit/>
          </a:bodyPr>
          <a:lstStyle/>
          <a:p>
            <a:r>
              <a:rPr lang="en-US" sz="1400" dirty="0">
                <a:latin typeface="Mangal Pro" panose="00000500000000000000" pitchFamily="2" charset="0"/>
                <a:cs typeface="Mangal Pro" panose="00000500000000000000" pitchFamily="2" charset="0"/>
              </a:rPr>
              <a:t>Influences pushing students toward considering international moves include inner pressures from the migration experiences of friends or relatives, emphasizing the impact of social networks on decision-making. Additionally, the allure of new cultures and superior academic opportunities abroad plays a substantial role.</a:t>
            </a:r>
            <a:endParaRPr lang="fr-FR" sz="1400" dirty="0">
              <a:latin typeface="Mangal Pro" panose="00000500000000000000" pitchFamily="2" charset="0"/>
              <a:cs typeface="Mangal Pro" panose="00000500000000000000" pitchFamily="2" charset="0"/>
            </a:endParaRPr>
          </a:p>
        </p:txBody>
      </p:sp>
      <p:pic>
        <p:nvPicPr>
          <p:cNvPr id="17" name="Picture 16" descr="A graph on a paper&#10;&#10;Description automatically generated">
            <a:extLst>
              <a:ext uri="{FF2B5EF4-FFF2-40B4-BE49-F238E27FC236}">
                <a16:creationId xmlns:a16="http://schemas.microsoft.com/office/drawing/2014/main" id="{81AE49FC-3825-9ED8-41F6-FC3E2530C2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3216" y="4413850"/>
            <a:ext cx="4169717" cy="2341242"/>
          </a:xfrm>
          <a:prstGeom prst="rect">
            <a:avLst/>
          </a:prstGeom>
        </p:spPr>
      </p:pic>
      <p:pic>
        <p:nvPicPr>
          <p:cNvPr id="19" name="Picture 18" descr="A graph of a bar graph&#10;&#10;Description automatically generated with medium confidence">
            <a:extLst>
              <a:ext uri="{FF2B5EF4-FFF2-40B4-BE49-F238E27FC236}">
                <a16:creationId xmlns:a16="http://schemas.microsoft.com/office/drawing/2014/main" id="{3FC052D7-5871-10C3-A1A9-6DCEBFB0DE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58" y="4413850"/>
            <a:ext cx="4169717" cy="2292253"/>
          </a:xfrm>
          <a:prstGeom prst="rect">
            <a:avLst/>
          </a:prstGeom>
        </p:spPr>
      </p:pic>
      <p:pic>
        <p:nvPicPr>
          <p:cNvPr id="21" name="Picture 20" descr="A blue circle with a red and orange circle&#10;&#10;Description automatically generated">
            <a:extLst>
              <a:ext uri="{FF2B5EF4-FFF2-40B4-BE49-F238E27FC236}">
                <a16:creationId xmlns:a16="http://schemas.microsoft.com/office/drawing/2014/main" id="{CE12B317-27C9-AD9E-8B3B-4E2C1310E6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55986" y="2419930"/>
            <a:ext cx="3446947" cy="1930575"/>
          </a:xfrm>
          <a:prstGeom prst="rect">
            <a:avLst/>
          </a:prstGeom>
        </p:spPr>
      </p:pic>
      <p:pic>
        <p:nvPicPr>
          <p:cNvPr id="23" name="Picture 22" descr="A blue and red pie chart&#10;&#10;Description automatically generated">
            <a:extLst>
              <a:ext uri="{FF2B5EF4-FFF2-40B4-BE49-F238E27FC236}">
                <a16:creationId xmlns:a16="http://schemas.microsoft.com/office/drawing/2014/main" id="{54080D34-3F8B-5C05-E12E-FA5D7DAEAE6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35522" y="469951"/>
            <a:ext cx="3446947" cy="1872111"/>
          </a:xfrm>
          <a:prstGeom prst="rect">
            <a:avLst/>
          </a:prstGeom>
        </p:spPr>
      </p:pic>
    </p:spTree>
    <p:extLst>
      <p:ext uri="{BB962C8B-B14F-4D97-AF65-F5344CB8AC3E}">
        <p14:creationId xmlns:p14="http://schemas.microsoft.com/office/powerpoint/2010/main" val="42274532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BF08B73-9B27-9B7C-1FB3-C7216F41CED3}"/>
              </a:ext>
            </a:extLst>
          </p:cNvPr>
          <p:cNvSpPr>
            <a:spLocks noGrp="1"/>
          </p:cNvSpPr>
          <p:nvPr>
            <p:ph type="subTitle" idx="1"/>
          </p:nvPr>
        </p:nvSpPr>
        <p:spPr>
          <a:xfrm>
            <a:off x="437320" y="110090"/>
            <a:ext cx="12006928" cy="863945"/>
          </a:xfrm>
        </p:spPr>
        <p:txBody>
          <a:bodyPr>
            <a:normAutofit/>
          </a:bodyPr>
          <a:lstStyle/>
          <a:p>
            <a:pPr algn="l"/>
            <a:r>
              <a:rPr lang="en-GB" sz="2600" dirty="0">
                <a:latin typeface="Mangal Pro" panose="00000500000000000000" pitchFamily="2" charset="0"/>
                <a:cs typeface="Mangal Pro" panose="00000500000000000000" pitchFamily="2" charset="0"/>
              </a:rPr>
              <a:t>RESULT ANALYSIS OF SURVEY – </a:t>
            </a:r>
            <a:r>
              <a:rPr lang="en-US" sz="2600" dirty="0">
                <a:latin typeface="Mangal Pro" panose="00000500000000000000" pitchFamily="2" charset="0"/>
                <a:cs typeface="Mangal Pro" panose="00000500000000000000" pitchFamily="2" charset="0"/>
              </a:rPr>
              <a:t>Perception of Indian skilled workforce reside abroad</a:t>
            </a:r>
            <a:endParaRPr lang="en-GB" sz="2600" dirty="0">
              <a:latin typeface="Mangal Pro" panose="00000500000000000000" pitchFamily="2" charset="0"/>
              <a:cs typeface="Mangal Pro" panose="00000500000000000000" pitchFamily="2" charset="0"/>
            </a:endParaRPr>
          </a:p>
        </p:txBody>
      </p:sp>
      <p:sp>
        <p:nvSpPr>
          <p:cNvPr id="5" name="Rectangle 4">
            <a:extLst>
              <a:ext uri="{FF2B5EF4-FFF2-40B4-BE49-F238E27FC236}">
                <a16:creationId xmlns:a16="http://schemas.microsoft.com/office/drawing/2014/main" id="{5CA4E93B-CFCC-A8A4-1213-3878781FB1F7}"/>
              </a:ext>
            </a:extLst>
          </p:cNvPr>
          <p:cNvSpPr/>
          <p:nvPr/>
        </p:nvSpPr>
        <p:spPr>
          <a:xfrm>
            <a:off x="11835810" y="0"/>
            <a:ext cx="35619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6405C44D-88B8-C2D3-F7AE-1640F433B8BE}"/>
              </a:ext>
            </a:extLst>
          </p:cNvPr>
          <p:cNvSpPr/>
          <p:nvPr/>
        </p:nvSpPr>
        <p:spPr>
          <a:xfrm>
            <a:off x="0" y="0"/>
            <a:ext cx="35619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Subtitle 2">
            <a:extLst>
              <a:ext uri="{FF2B5EF4-FFF2-40B4-BE49-F238E27FC236}">
                <a16:creationId xmlns:a16="http://schemas.microsoft.com/office/drawing/2014/main" id="{67451A3E-0B97-4B1A-1CEF-E80D2A394B03}"/>
              </a:ext>
            </a:extLst>
          </p:cNvPr>
          <p:cNvSpPr txBox="1">
            <a:spLocks/>
          </p:cNvSpPr>
          <p:nvPr/>
        </p:nvSpPr>
        <p:spPr>
          <a:xfrm>
            <a:off x="356190" y="542062"/>
            <a:ext cx="10928601" cy="86394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GB" sz="2600" dirty="0">
              <a:latin typeface="Mangal Pro" panose="00000500000000000000" pitchFamily="2" charset="0"/>
              <a:cs typeface="Mangal Pro" panose="00000500000000000000" pitchFamily="2" charset="0"/>
            </a:endParaRPr>
          </a:p>
        </p:txBody>
      </p:sp>
      <p:sp>
        <p:nvSpPr>
          <p:cNvPr id="36" name="TextBox 35">
            <a:extLst>
              <a:ext uri="{FF2B5EF4-FFF2-40B4-BE49-F238E27FC236}">
                <a16:creationId xmlns:a16="http://schemas.microsoft.com/office/drawing/2014/main" id="{041D1668-E19D-F7BB-6F83-E4FA402B0926}"/>
              </a:ext>
            </a:extLst>
          </p:cNvPr>
          <p:cNvSpPr txBox="1"/>
          <p:nvPr/>
        </p:nvSpPr>
        <p:spPr>
          <a:xfrm>
            <a:off x="702058" y="1035372"/>
            <a:ext cx="7096618" cy="523220"/>
          </a:xfrm>
          <a:prstGeom prst="rect">
            <a:avLst/>
          </a:prstGeom>
          <a:noFill/>
        </p:spPr>
        <p:txBody>
          <a:bodyPr wrap="square">
            <a:spAutoFit/>
          </a:bodyPr>
          <a:lstStyle/>
          <a:p>
            <a:r>
              <a:rPr lang="en-US" sz="1400" dirty="0">
                <a:latin typeface="Mangal Pro" panose="00000500000000000000" pitchFamily="2" charset="0"/>
                <a:cs typeface="Mangal Pro" panose="00000500000000000000" pitchFamily="2" charset="0"/>
              </a:rPr>
              <a:t>Overseas employment for Indian professionals is driven by the desire for better job opportunities, higher income, and an improved standard of living.</a:t>
            </a:r>
            <a:endParaRPr lang="fr-FR" sz="1400" dirty="0">
              <a:latin typeface="Mangal Pro" panose="00000500000000000000" pitchFamily="2" charset="0"/>
              <a:cs typeface="Mangal Pro" panose="00000500000000000000" pitchFamily="2" charset="0"/>
            </a:endParaRPr>
          </a:p>
        </p:txBody>
      </p:sp>
      <p:pic>
        <p:nvPicPr>
          <p:cNvPr id="2" name="Picture 1" descr="A blue circle with a white arrow in it&#10;&#10;Description automatically generated">
            <a:extLst>
              <a:ext uri="{FF2B5EF4-FFF2-40B4-BE49-F238E27FC236}">
                <a16:creationId xmlns:a16="http://schemas.microsoft.com/office/drawing/2014/main" id="{07DA66F5-6522-0A1A-651D-6176B8BD07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954" y="1016527"/>
            <a:ext cx="254265" cy="254265"/>
          </a:xfrm>
          <a:prstGeom prst="rect">
            <a:avLst/>
          </a:prstGeom>
        </p:spPr>
      </p:pic>
      <p:pic>
        <p:nvPicPr>
          <p:cNvPr id="7" name="Picture 6" descr="A blue circle with a white arrow in it&#10;&#10;Description automatically generated">
            <a:extLst>
              <a:ext uri="{FF2B5EF4-FFF2-40B4-BE49-F238E27FC236}">
                <a16:creationId xmlns:a16="http://schemas.microsoft.com/office/drawing/2014/main" id="{0C324622-F4C3-BDE1-3C61-F71BC74A22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906" y="1617683"/>
            <a:ext cx="254265" cy="254265"/>
          </a:xfrm>
          <a:prstGeom prst="rect">
            <a:avLst/>
          </a:prstGeom>
        </p:spPr>
      </p:pic>
      <p:sp>
        <p:nvSpPr>
          <p:cNvPr id="9" name="TextBox 8">
            <a:extLst>
              <a:ext uri="{FF2B5EF4-FFF2-40B4-BE49-F238E27FC236}">
                <a16:creationId xmlns:a16="http://schemas.microsoft.com/office/drawing/2014/main" id="{A0D69197-895F-ED14-7FD9-E4B4E4B35BC0}"/>
              </a:ext>
            </a:extLst>
          </p:cNvPr>
          <p:cNvSpPr txBox="1"/>
          <p:nvPr/>
        </p:nvSpPr>
        <p:spPr>
          <a:xfrm>
            <a:off x="702058" y="1619929"/>
            <a:ext cx="6788666" cy="738664"/>
          </a:xfrm>
          <a:prstGeom prst="rect">
            <a:avLst/>
          </a:prstGeom>
          <a:noFill/>
        </p:spPr>
        <p:txBody>
          <a:bodyPr wrap="square">
            <a:spAutoFit/>
          </a:bodyPr>
          <a:lstStyle/>
          <a:p>
            <a:r>
              <a:rPr lang="en-US" sz="1400" dirty="0">
                <a:latin typeface="Mangal Pro" panose="00000500000000000000" pitchFamily="2" charset="0"/>
                <a:cs typeface="Mangal Pro" panose="00000500000000000000" pitchFamily="2" charset="0"/>
              </a:rPr>
              <a:t>About 60% of participants express intentions to give up Indian citizenship for foreign nationality, highlighting the impact of global mobility on identity and loyalty.</a:t>
            </a:r>
            <a:endParaRPr lang="fr-FR" sz="1400" dirty="0">
              <a:latin typeface="Mangal Pro" panose="00000500000000000000" pitchFamily="2" charset="0"/>
              <a:cs typeface="Mangal Pro" panose="00000500000000000000" pitchFamily="2" charset="0"/>
            </a:endParaRPr>
          </a:p>
        </p:txBody>
      </p:sp>
      <p:pic>
        <p:nvPicPr>
          <p:cNvPr id="8" name="Picture 7" descr="A blue circle with a white arrow in it&#10;&#10;Description automatically generated">
            <a:extLst>
              <a:ext uri="{FF2B5EF4-FFF2-40B4-BE49-F238E27FC236}">
                <a16:creationId xmlns:a16="http://schemas.microsoft.com/office/drawing/2014/main" id="{AFB6F379-E67B-CE78-3639-63EE83FED9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067" y="2419930"/>
            <a:ext cx="254265" cy="254265"/>
          </a:xfrm>
          <a:prstGeom prst="rect">
            <a:avLst/>
          </a:prstGeom>
        </p:spPr>
      </p:pic>
      <p:sp>
        <p:nvSpPr>
          <p:cNvPr id="10" name="TextBox 9">
            <a:extLst>
              <a:ext uri="{FF2B5EF4-FFF2-40B4-BE49-F238E27FC236}">
                <a16:creationId xmlns:a16="http://schemas.microsoft.com/office/drawing/2014/main" id="{1593607B-025A-A60D-0336-9D4EA55E5CB6}"/>
              </a:ext>
            </a:extLst>
          </p:cNvPr>
          <p:cNvSpPr txBox="1"/>
          <p:nvPr/>
        </p:nvSpPr>
        <p:spPr>
          <a:xfrm>
            <a:off x="730219" y="2422176"/>
            <a:ext cx="6788666" cy="523220"/>
          </a:xfrm>
          <a:prstGeom prst="rect">
            <a:avLst/>
          </a:prstGeom>
          <a:noFill/>
        </p:spPr>
        <p:txBody>
          <a:bodyPr wrap="square">
            <a:spAutoFit/>
          </a:bodyPr>
          <a:lstStyle/>
          <a:p>
            <a:r>
              <a:rPr lang="en-US" sz="1400" dirty="0">
                <a:latin typeface="Mangal Pro" panose="00000500000000000000" pitchFamily="2" charset="0"/>
                <a:cs typeface="Mangal Pro" panose="00000500000000000000" pitchFamily="2" charset="0"/>
              </a:rPr>
              <a:t>Financial analysis reveals that a significant number of respondents can save money abroad, indicating a positive aspect of expatriate life.</a:t>
            </a:r>
            <a:endParaRPr lang="fr-FR" sz="1400" dirty="0">
              <a:latin typeface="Mangal Pro" panose="00000500000000000000" pitchFamily="2" charset="0"/>
              <a:cs typeface="Mangal Pro" panose="00000500000000000000" pitchFamily="2" charset="0"/>
            </a:endParaRPr>
          </a:p>
        </p:txBody>
      </p:sp>
      <p:pic>
        <p:nvPicPr>
          <p:cNvPr id="14" name="Picture 13" descr="A blue circle with a white arrow in it&#10;&#10;Description automatically generated">
            <a:extLst>
              <a:ext uri="{FF2B5EF4-FFF2-40B4-BE49-F238E27FC236}">
                <a16:creationId xmlns:a16="http://schemas.microsoft.com/office/drawing/2014/main" id="{F61D0084-3A79-DE58-174C-32E21B0138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180" y="3158594"/>
            <a:ext cx="254265" cy="254265"/>
          </a:xfrm>
          <a:prstGeom prst="rect">
            <a:avLst/>
          </a:prstGeom>
        </p:spPr>
      </p:pic>
      <p:sp>
        <p:nvSpPr>
          <p:cNvPr id="15" name="TextBox 14">
            <a:extLst>
              <a:ext uri="{FF2B5EF4-FFF2-40B4-BE49-F238E27FC236}">
                <a16:creationId xmlns:a16="http://schemas.microsoft.com/office/drawing/2014/main" id="{CC53F87D-74A7-DFDF-A41A-D31945040657}"/>
              </a:ext>
            </a:extLst>
          </p:cNvPr>
          <p:cNvSpPr txBox="1"/>
          <p:nvPr/>
        </p:nvSpPr>
        <p:spPr>
          <a:xfrm>
            <a:off x="743332" y="3160840"/>
            <a:ext cx="6788666" cy="738664"/>
          </a:xfrm>
          <a:prstGeom prst="rect">
            <a:avLst/>
          </a:prstGeom>
          <a:noFill/>
        </p:spPr>
        <p:txBody>
          <a:bodyPr wrap="square">
            <a:spAutoFit/>
          </a:bodyPr>
          <a:lstStyle/>
          <a:p>
            <a:r>
              <a:rPr lang="en-US" sz="1400" dirty="0">
                <a:latin typeface="Mangal Pro" panose="00000500000000000000" pitchFamily="2" charset="0"/>
                <a:cs typeface="Mangal Pro" panose="00000500000000000000" pitchFamily="2" charset="0"/>
              </a:rPr>
              <a:t>Despite contemplating a change in citizenship, many participants express a continued inclination to invest in India, emphasizing the need for policies balancing talent retention and acknowledging global aspirations.</a:t>
            </a:r>
            <a:endParaRPr lang="fr-FR" sz="1400" dirty="0">
              <a:latin typeface="Mangal Pro" panose="00000500000000000000" pitchFamily="2" charset="0"/>
              <a:cs typeface="Mangal Pro" panose="00000500000000000000" pitchFamily="2" charset="0"/>
            </a:endParaRPr>
          </a:p>
        </p:txBody>
      </p:sp>
      <p:pic>
        <p:nvPicPr>
          <p:cNvPr id="24" name="Picture 23" descr="A pie chart with numbers and a circle&#10;&#10;Description automatically generated">
            <a:extLst>
              <a:ext uri="{FF2B5EF4-FFF2-40B4-BE49-F238E27FC236}">
                <a16:creationId xmlns:a16="http://schemas.microsoft.com/office/drawing/2014/main" id="{1BF2A401-A5B8-0136-415D-39D0EB30C1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320" y="4380345"/>
            <a:ext cx="4185461" cy="2300908"/>
          </a:xfrm>
          <a:prstGeom prst="rect">
            <a:avLst/>
          </a:prstGeom>
        </p:spPr>
      </p:pic>
      <p:pic>
        <p:nvPicPr>
          <p:cNvPr id="26" name="Picture 25" descr="A graph of different colored squares&#10;&#10;Description automatically generated">
            <a:extLst>
              <a:ext uri="{FF2B5EF4-FFF2-40B4-BE49-F238E27FC236}">
                <a16:creationId xmlns:a16="http://schemas.microsoft.com/office/drawing/2014/main" id="{E4DEE577-C69D-80BD-3611-72CA8F2476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3911" y="4380345"/>
            <a:ext cx="4185461" cy="2300908"/>
          </a:xfrm>
          <a:prstGeom prst="rect">
            <a:avLst/>
          </a:prstGeom>
        </p:spPr>
      </p:pic>
      <p:pic>
        <p:nvPicPr>
          <p:cNvPr id="28" name="Picture 27" descr="A colorful circle with numbers and a circle&#10;&#10;Description automatically generated">
            <a:extLst>
              <a:ext uri="{FF2B5EF4-FFF2-40B4-BE49-F238E27FC236}">
                <a16:creationId xmlns:a16="http://schemas.microsoft.com/office/drawing/2014/main" id="{AAC2B771-D3B1-BE30-35CC-E308D6021B2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17797" y="2237830"/>
            <a:ext cx="3372023" cy="2088646"/>
          </a:xfrm>
          <a:prstGeom prst="rect">
            <a:avLst/>
          </a:prstGeom>
        </p:spPr>
      </p:pic>
      <p:pic>
        <p:nvPicPr>
          <p:cNvPr id="30" name="Picture 29">
            <a:extLst>
              <a:ext uri="{FF2B5EF4-FFF2-40B4-BE49-F238E27FC236}">
                <a16:creationId xmlns:a16="http://schemas.microsoft.com/office/drawing/2014/main" id="{0090CDC8-2449-BCAB-BA07-B62DBD8B4339}"/>
              </a:ext>
            </a:extLst>
          </p:cNvPr>
          <p:cNvPicPr>
            <a:picLocks noChangeAspect="1"/>
          </p:cNvPicPr>
          <p:nvPr/>
        </p:nvPicPr>
        <p:blipFill>
          <a:blip r:embed="rId6"/>
          <a:stretch>
            <a:fillRect/>
          </a:stretch>
        </p:blipFill>
        <p:spPr>
          <a:xfrm>
            <a:off x="8317797" y="509008"/>
            <a:ext cx="3372023" cy="1701887"/>
          </a:xfrm>
          <a:prstGeom prst="rect">
            <a:avLst/>
          </a:prstGeom>
        </p:spPr>
      </p:pic>
    </p:spTree>
    <p:extLst>
      <p:ext uri="{BB962C8B-B14F-4D97-AF65-F5344CB8AC3E}">
        <p14:creationId xmlns:p14="http://schemas.microsoft.com/office/powerpoint/2010/main" val="25825067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BF08B73-9B27-9B7C-1FB3-C7216F41CED3}"/>
              </a:ext>
            </a:extLst>
          </p:cNvPr>
          <p:cNvSpPr>
            <a:spLocks noGrp="1"/>
          </p:cNvSpPr>
          <p:nvPr>
            <p:ph type="subTitle" idx="1"/>
          </p:nvPr>
        </p:nvSpPr>
        <p:spPr>
          <a:xfrm>
            <a:off x="437320" y="110090"/>
            <a:ext cx="12006928" cy="863945"/>
          </a:xfrm>
        </p:spPr>
        <p:txBody>
          <a:bodyPr>
            <a:normAutofit/>
          </a:bodyPr>
          <a:lstStyle/>
          <a:p>
            <a:pPr algn="l"/>
            <a:r>
              <a:rPr lang="en-GB" sz="2600" dirty="0">
                <a:latin typeface="Mangal Pro" panose="00000500000000000000" pitchFamily="2" charset="0"/>
                <a:cs typeface="Mangal Pro" panose="00000500000000000000" pitchFamily="2" charset="0"/>
              </a:rPr>
              <a:t>RESULT ANALYSIS OF SURVEY – </a:t>
            </a:r>
            <a:r>
              <a:rPr lang="en-US" sz="2600" dirty="0">
                <a:latin typeface="Mangal Pro" panose="00000500000000000000" pitchFamily="2" charset="0"/>
                <a:cs typeface="Mangal Pro" panose="00000500000000000000" pitchFamily="2" charset="0"/>
              </a:rPr>
              <a:t>Perception of Indian skilled workforce reside abroad</a:t>
            </a:r>
            <a:endParaRPr lang="en-GB" sz="2600" dirty="0">
              <a:latin typeface="Mangal Pro" panose="00000500000000000000" pitchFamily="2" charset="0"/>
              <a:cs typeface="Mangal Pro" panose="00000500000000000000" pitchFamily="2" charset="0"/>
            </a:endParaRPr>
          </a:p>
        </p:txBody>
      </p:sp>
      <p:sp>
        <p:nvSpPr>
          <p:cNvPr id="5" name="Rectangle 4">
            <a:extLst>
              <a:ext uri="{FF2B5EF4-FFF2-40B4-BE49-F238E27FC236}">
                <a16:creationId xmlns:a16="http://schemas.microsoft.com/office/drawing/2014/main" id="{5CA4E93B-CFCC-A8A4-1213-3878781FB1F7}"/>
              </a:ext>
            </a:extLst>
          </p:cNvPr>
          <p:cNvSpPr/>
          <p:nvPr/>
        </p:nvSpPr>
        <p:spPr>
          <a:xfrm>
            <a:off x="11835810" y="0"/>
            <a:ext cx="35619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6405C44D-88B8-C2D3-F7AE-1640F433B8BE}"/>
              </a:ext>
            </a:extLst>
          </p:cNvPr>
          <p:cNvSpPr/>
          <p:nvPr/>
        </p:nvSpPr>
        <p:spPr>
          <a:xfrm>
            <a:off x="0" y="0"/>
            <a:ext cx="35619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Subtitle 2">
            <a:extLst>
              <a:ext uri="{FF2B5EF4-FFF2-40B4-BE49-F238E27FC236}">
                <a16:creationId xmlns:a16="http://schemas.microsoft.com/office/drawing/2014/main" id="{67451A3E-0B97-4B1A-1CEF-E80D2A394B03}"/>
              </a:ext>
            </a:extLst>
          </p:cNvPr>
          <p:cNvSpPr txBox="1">
            <a:spLocks/>
          </p:cNvSpPr>
          <p:nvPr/>
        </p:nvSpPr>
        <p:spPr>
          <a:xfrm>
            <a:off x="356190" y="542062"/>
            <a:ext cx="10928601" cy="86394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GB" sz="2600" dirty="0">
              <a:latin typeface="Mangal Pro" panose="00000500000000000000" pitchFamily="2" charset="0"/>
              <a:cs typeface="Mangal Pro" panose="00000500000000000000" pitchFamily="2" charset="0"/>
            </a:endParaRPr>
          </a:p>
        </p:txBody>
      </p:sp>
      <p:pic>
        <p:nvPicPr>
          <p:cNvPr id="12" name="Picture 11" descr="A pie chart with different colored circles&#10;&#10;Description automatically generated">
            <a:extLst>
              <a:ext uri="{FF2B5EF4-FFF2-40B4-BE49-F238E27FC236}">
                <a16:creationId xmlns:a16="http://schemas.microsoft.com/office/drawing/2014/main" id="{3C601943-0143-54E0-4B10-93318EEFFB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8464" y="1757835"/>
            <a:ext cx="5661592" cy="3112393"/>
          </a:xfrm>
          <a:prstGeom prst="rect">
            <a:avLst/>
          </a:prstGeom>
        </p:spPr>
      </p:pic>
      <p:pic>
        <p:nvPicPr>
          <p:cNvPr id="16" name="Picture 15" descr="A graph with different colored squares&#10;&#10;Description automatically generated">
            <a:extLst>
              <a:ext uri="{FF2B5EF4-FFF2-40B4-BE49-F238E27FC236}">
                <a16:creationId xmlns:a16="http://schemas.microsoft.com/office/drawing/2014/main" id="{C7064307-2058-BE4D-FB89-6769BE0D3A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944" y="3818618"/>
            <a:ext cx="4542745" cy="2497320"/>
          </a:xfrm>
          <a:prstGeom prst="rect">
            <a:avLst/>
          </a:prstGeom>
        </p:spPr>
      </p:pic>
      <p:pic>
        <p:nvPicPr>
          <p:cNvPr id="20" name="Picture 19" descr="A graph of a number of people&#10;&#10;Description automatically generated with medium confidence">
            <a:extLst>
              <a:ext uri="{FF2B5EF4-FFF2-40B4-BE49-F238E27FC236}">
                <a16:creationId xmlns:a16="http://schemas.microsoft.com/office/drawing/2014/main" id="{3846BC85-C7DE-7E7C-EDC7-B3EA1E2E93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1944" y="879750"/>
            <a:ext cx="4637096" cy="2549189"/>
          </a:xfrm>
          <a:prstGeom prst="rect">
            <a:avLst/>
          </a:prstGeom>
        </p:spPr>
      </p:pic>
    </p:spTree>
    <p:extLst>
      <p:ext uri="{BB962C8B-B14F-4D97-AF65-F5344CB8AC3E}">
        <p14:creationId xmlns:p14="http://schemas.microsoft.com/office/powerpoint/2010/main" val="17167277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BF08B73-9B27-9B7C-1FB3-C7216F41CED3}"/>
              </a:ext>
            </a:extLst>
          </p:cNvPr>
          <p:cNvSpPr>
            <a:spLocks noGrp="1"/>
          </p:cNvSpPr>
          <p:nvPr>
            <p:ph type="subTitle" idx="1"/>
          </p:nvPr>
        </p:nvSpPr>
        <p:spPr>
          <a:xfrm>
            <a:off x="437320" y="110090"/>
            <a:ext cx="12006928" cy="863945"/>
          </a:xfrm>
        </p:spPr>
        <p:txBody>
          <a:bodyPr>
            <a:normAutofit/>
          </a:bodyPr>
          <a:lstStyle/>
          <a:p>
            <a:pPr algn="l"/>
            <a:r>
              <a:rPr lang="en-GB" sz="2600" dirty="0">
                <a:latin typeface="Mangal Pro" panose="00000500000000000000" pitchFamily="2" charset="0"/>
                <a:cs typeface="Mangal Pro" panose="00000500000000000000" pitchFamily="2" charset="0"/>
              </a:rPr>
              <a:t>RESULT ANALYSIS OF SURVEY – </a:t>
            </a:r>
            <a:r>
              <a:rPr lang="en-US" sz="2600" dirty="0">
                <a:latin typeface="Mangal Pro" panose="00000500000000000000" pitchFamily="2" charset="0"/>
                <a:cs typeface="Mangal Pro" panose="00000500000000000000" pitchFamily="2" charset="0"/>
              </a:rPr>
              <a:t>Perception of Indian students studying abroad</a:t>
            </a:r>
            <a:endParaRPr lang="en-GB" sz="2600" dirty="0">
              <a:latin typeface="Mangal Pro" panose="00000500000000000000" pitchFamily="2" charset="0"/>
              <a:cs typeface="Mangal Pro" panose="00000500000000000000" pitchFamily="2" charset="0"/>
            </a:endParaRPr>
          </a:p>
        </p:txBody>
      </p:sp>
      <p:sp>
        <p:nvSpPr>
          <p:cNvPr id="5" name="Rectangle 4">
            <a:extLst>
              <a:ext uri="{FF2B5EF4-FFF2-40B4-BE49-F238E27FC236}">
                <a16:creationId xmlns:a16="http://schemas.microsoft.com/office/drawing/2014/main" id="{5CA4E93B-CFCC-A8A4-1213-3878781FB1F7}"/>
              </a:ext>
            </a:extLst>
          </p:cNvPr>
          <p:cNvSpPr/>
          <p:nvPr/>
        </p:nvSpPr>
        <p:spPr>
          <a:xfrm>
            <a:off x="11835810" y="0"/>
            <a:ext cx="35619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6405C44D-88B8-C2D3-F7AE-1640F433B8BE}"/>
              </a:ext>
            </a:extLst>
          </p:cNvPr>
          <p:cNvSpPr/>
          <p:nvPr/>
        </p:nvSpPr>
        <p:spPr>
          <a:xfrm>
            <a:off x="0" y="0"/>
            <a:ext cx="35619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Subtitle 2">
            <a:extLst>
              <a:ext uri="{FF2B5EF4-FFF2-40B4-BE49-F238E27FC236}">
                <a16:creationId xmlns:a16="http://schemas.microsoft.com/office/drawing/2014/main" id="{67451A3E-0B97-4B1A-1CEF-E80D2A394B03}"/>
              </a:ext>
            </a:extLst>
          </p:cNvPr>
          <p:cNvSpPr txBox="1">
            <a:spLocks/>
          </p:cNvSpPr>
          <p:nvPr/>
        </p:nvSpPr>
        <p:spPr>
          <a:xfrm>
            <a:off x="356190" y="542062"/>
            <a:ext cx="10928601" cy="86394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GB" sz="2600" dirty="0">
              <a:latin typeface="Mangal Pro" panose="00000500000000000000" pitchFamily="2" charset="0"/>
              <a:cs typeface="Mangal Pro" panose="00000500000000000000" pitchFamily="2" charset="0"/>
            </a:endParaRPr>
          </a:p>
        </p:txBody>
      </p:sp>
      <p:sp>
        <p:nvSpPr>
          <p:cNvPr id="7" name="TextBox 6">
            <a:extLst>
              <a:ext uri="{FF2B5EF4-FFF2-40B4-BE49-F238E27FC236}">
                <a16:creationId xmlns:a16="http://schemas.microsoft.com/office/drawing/2014/main" id="{879CA4E7-73B2-65C4-A450-F6FE05FFA483}"/>
              </a:ext>
            </a:extLst>
          </p:cNvPr>
          <p:cNvSpPr txBox="1"/>
          <p:nvPr/>
        </p:nvSpPr>
        <p:spPr>
          <a:xfrm>
            <a:off x="839512" y="1099315"/>
            <a:ext cx="7558254" cy="738664"/>
          </a:xfrm>
          <a:prstGeom prst="rect">
            <a:avLst/>
          </a:prstGeom>
          <a:noFill/>
        </p:spPr>
        <p:txBody>
          <a:bodyPr wrap="square">
            <a:spAutoFit/>
          </a:bodyPr>
          <a:lstStyle/>
          <a:p>
            <a:r>
              <a:rPr lang="en-US" sz="1400" dirty="0">
                <a:latin typeface="Mangal Pro" panose="00000500000000000000" pitchFamily="2" charset="0"/>
                <a:cs typeface="Mangal Pro" panose="00000500000000000000" pitchFamily="2" charset="0"/>
              </a:rPr>
              <a:t>Top destinations for Indian students studying abroad include the US, Canada, UAE, Australia, and the UK, known for their prestigious universities and diverse academic offerings.</a:t>
            </a:r>
            <a:endParaRPr lang="fr-FR" sz="1400" dirty="0">
              <a:latin typeface="Mangal Pro" panose="00000500000000000000" pitchFamily="2" charset="0"/>
              <a:cs typeface="Mangal Pro" panose="00000500000000000000" pitchFamily="2" charset="0"/>
            </a:endParaRPr>
          </a:p>
        </p:txBody>
      </p:sp>
      <p:pic>
        <p:nvPicPr>
          <p:cNvPr id="8" name="Picture 7" descr="A blue circle with a white arrow in it&#10;&#10;Description automatically generated">
            <a:extLst>
              <a:ext uri="{FF2B5EF4-FFF2-40B4-BE49-F238E27FC236}">
                <a16:creationId xmlns:a16="http://schemas.microsoft.com/office/drawing/2014/main" id="{E35462F9-2359-9AF6-2906-F6A19C5C8D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247" y="1084125"/>
            <a:ext cx="254265" cy="254265"/>
          </a:xfrm>
          <a:prstGeom prst="rect">
            <a:avLst/>
          </a:prstGeom>
        </p:spPr>
      </p:pic>
      <p:sp>
        <p:nvSpPr>
          <p:cNvPr id="9" name="TextBox 8">
            <a:extLst>
              <a:ext uri="{FF2B5EF4-FFF2-40B4-BE49-F238E27FC236}">
                <a16:creationId xmlns:a16="http://schemas.microsoft.com/office/drawing/2014/main" id="{0315E17C-A0CE-9F46-4991-FEF340B519D2}"/>
              </a:ext>
            </a:extLst>
          </p:cNvPr>
          <p:cNvSpPr txBox="1"/>
          <p:nvPr/>
        </p:nvSpPr>
        <p:spPr>
          <a:xfrm>
            <a:off x="839512" y="1857093"/>
            <a:ext cx="7558254" cy="738664"/>
          </a:xfrm>
          <a:prstGeom prst="rect">
            <a:avLst/>
          </a:prstGeom>
          <a:noFill/>
        </p:spPr>
        <p:txBody>
          <a:bodyPr wrap="square">
            <a:spAutoFit/>
          </a:bodyPr>
          <a:lstStyle/>
          <a:p>
            <a:r>
              <a:rPr lang="en-US" sz="1400" dirty="0">
                <a:latin typeface="Mangal Pro" panose="00000500000000000000" pitchFamily="2" charset="0"/>
                <a:cs typeface="Mangal Pro" panose="00000500000000000000" pitchFamily="2" charset="0"/>
              </a:rPr>
              <a:t>Motivations for Indian students studying abroad include improving life quality, prospects for employment, and education. Sixty percent express a desire for foreign citizenship, indicating an inclination for a longer stay beyond academics.</a:t>
            </a:r>
            <a:endParaRPr lang="fr-FR" sz="1400" dirty="0">
              <a:latin typeface="Mangal Pro" panose="00000500000000000000" pitchFamily="2" charset="0"/>
              <a:cs typeface="Mangal Pro" panose="00000500000000000000" pitchFamily="2" charset="0"/>
            </a:endParaRPr>
          </a:p>
        </p:txBody>
      </p:sp>
      <p:pic>
        <p:nvPicPr>
          <p:cNvPr id="10" name="Picture 9" descr="A blue circle with a white arrow in it&#10;&#10;Description automatically generated">
            <a:extLst>
              <a:ext uri="{FF2B5EF4-FFF2-40B4-BE49-F238E27FC236}">
                <a16:creationId xmlns:a16="http://schemas.microsoft.com/office/drawing/2014/main" id="{D0B93189-12DF-EFFA-E752-5B896FB31E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247" y="1841903"/>
            <a:ext cx="254265" cy="254265"/>
          </a:xfrm>
          <a:prstGeom prst="rect">
            <a:avLst/>
          </a:prstGeom>
        </p:spPr>
      </p:pic>
      <p:sp>
        <p:nvSpPr>
          <p:cNvPr id="11" name="TextBox 10">
            <a:extLst>
              <a:ext uri="{FF2B5EF4-FFF2-40B4-BE49-F238E27FC236}">
                <a16:creationId xmlns:a16="http://schemas.microsoft.com/office/drawing/2014/main" id="{2BC0C8EE-8211-6603-87B6-CB9CE0834649}"/>
              </a:ext>
            </a:extLst>
          </p:cNvPr>
          <p:cNvSpPr txBox="1"/>
          <p:nvPr/>
        </p:nvSpPr>
        <p:spPr>
          <a:xfrm>
            <a:off x="839512" y="2690336"/>
            <a:ext cx="7558254" cy="738664"/>
          </a:xfrm>
          <a:prstGeom prst="rect">
            <a:avLst/>
          </a:prstGeom>
          <a:noFill/>
        </p:spPr>
        <p:txBody>
          <a:bodyPr wrap="square">
            <a:spAutoFit/>
          </a:bodyPr>
          <a:lstStyle/>
          <a:p>
            <a:r>
              <a:rPr lang="en-US" sz="1400" dirty="0">
                <a:latin typeface="Mangal Pro" panose="00000500000000000000" pitchFamily="2" charset="0"/>
                <a:cs typeface="Mangal Pro" panose="00000500000000000000" pitchFamily="2" charset="0"/>
              </a:rPr>
              <a:t>Financial considerations are significant, with 53.3% securing scholarships and 80% obtaining part-time jobs or internships during their studies, showcasing the appeal of international institutions in providing financial support and practical experience.</a:t>
            </a:r>
            <a:endParaRPr lang="fr-FR" sz="1400" dirty="0">
              <a:latin typeface="Mangal Pro" panose="00000500000000000000" pitchFamily="2" charset="0"/>
              <a:cs typeface="Mangal Pro" panose="00000500000000000000" pitchFamily="2" charset="0"/>
            </a:endParaRPr>
          </a:p>
        </p:txBody>
      </p:sp>
      <p:pic>
        <p:nvPicPr>
          <p:cNvPr id="13" name="Picture 12" descr="A blue circle with a white arrow in it&#10;&#10;Description automatically generated">
            <a:extLst>
              <a:ext uri="{FF2B5EF4-FFF2-40B4-BE49-F238E27FC236}">
                <a16:creationId xmlns:a16="http://schemas.microsoft.com/office/drawing/2014/main" id="{C87E0DA3-2AED-9A10-8483-31D9A30BE9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247" y="2675146"/>
            <a:ext cx="254265" cy="254265"/>
          </a:xfrm>
          <a:prstGeom prst="rect">
            <a:avLst/>
          </a:prstGeom>
        </p:spPr>
      </p:pic>
      <p:sp>
        <p:nvSpPr>
          <p:cNvPr id="14" name="TextBox 13">
            <a:extLst>
              <a:ext uri="{FF2B5EF4-FFF2-40B4-BE49-F238E27FC236}">
                <a16:creationId xmlns:a16="http://schemas.microsoft.com/office/drawing/2014/main" id="{84257F2C-5D7F-F5D5-89D1-5E4AB7DE31A7}"/>
              </a:ext>
            </a:extLst>
          </p:cNvPr>
          <p:cNvSpPr txBox="1"/>
          <p:nvPr/>
        </p:nvSpPr>
        <p:spPr>
          <a:xfrm>
            <a:off x="839512" y="3489152"/>
            <a:ext cx="7558254" cy="738664"/>
          </a:xfrm>
          <a:prstGeom prst="rect">
            <a:avLst/>
          </a:prstGeom>
          <a:noFill/>
        </p:spPr>
        <p:txBody>
          <a:bodyPr wrap="square">
            <a:spAutoFit/>
          </a:bodyPr>
          <a:lstStyle/>
          <a:p>
            <a:r>
              <a:rPr lang="en-US" sz="1400" dirty="0">
                <a:latin typeface="Mangal Pro" panose="00000500000000000000" pitchFamily="2" charset="0"/>
                <a:cs typeface="Mangal Pro" panose="00000500000000000000" pitchFamily="2" charset="0"/>
              </a:rPr>
              <a:t>Analysis includes factors such as plans for obtaining citizenship abroad, living conditions, work culture, and saving abilities, emphasizing the comprehensive considerations made by Indian students abroad.</a:t>
            </a:r>
            <a:endParaRPr lang="fr-FR" sz="1400" dirty="0">
              <a:latin typeface="Mangal Pro" panose="00000500000000000000" pitchFamily="2" charset="0"/>
              <a:cs typeface="Mangal Pro" panose="00000500000000000000" pitchFamily="2" charset="0"/>
            </a:endParaRPr>
          </a:p>
        </p:txBody>
      </p:sp>
      <p:pic>
        <p:nvPicPr>
          <p:cNvPr id="15" name="Picture 14" descr="A blue circle with a white arrow in it&#10;&#10;Description automatically generated">
            <a:extLst>
              <a:ext uri="{FF2B5EF4-FFF2-40B4-BE49-F238E27FC236}">
                <a16:creationId xmlns:a16="http://schemas.microsoft.com/office/drawing/2014/main" id="{39A84D78-B4FE-C321-5C3B-E1B3C83320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247" y="3473962"/>
            <a:ext cx="254265" cy="254265"/>
          </a:xfrm>
          <a:prstGeom prst="rect">
            <a:avLst/>
          </a:prstGeom>
        </p:spPr>
      </p:pic>
      <p:pic>
        <p:nvPicPr>
          <p:cNvPr id="18" name="Picture 17">
            <a:extLst>
              <a:ext uri="{FF2B5EF4-FFF2-40B4-BE49-F238E27FC236}">
                <a16:creationId xmlns:a16="http://schemas.microsoft.com/office/drawing/2014/main" id="{F68926ED-CE51-A544-CAFD-B03967606D8E}"/>
              </a:ext>
            </a:extLst>
          </p:cNvPr>
          <p:cNvPicPr>
            <a:picLocks noChangeAspect="1"/>
          </p:cNvPicPr>
          <p:nvPr/>
        </p:nvPicPr>
        <p:blipFill>
          <a:blip r:embed="rId3"/>
          <a:stretch>
            <a:fillRect/>
          </a:stretch>
        </p:blipFill>
        <p:spPr>
          <a:xfrm>
            <a:off x="712379" y="4427877"/>
            <a:ext cx="4156143" cy="2109557"/>
          </a:xfrm>
          <a:prstGeom prst="rect">
            <a:avLst/>
          </a:prstGeom>
        </p:spPr>
      </p:pic>
      <p:pic>
        <p:nvPicPr>
          <p:cNvPr id="21" name="Picture 20">
            <a:extLst>
              <a:ext uri="{FF2B5EF4-FFF2-40B4-BE49-F238E27FC236}">
                <a16:creationId xmlns:a16="http://schemas.microsoft.com/office/drawing/2014/main" id="{F9316D6C-9A11-31AE-64D6-10DFAA5BB93E}"/>
              </a:ext>
            </a:extLst>
          </p:cNvPr>
          <p:cNvPicPr>
            <a:picLocks noChangeAspect="1"/>
          </p:cNvPicPr>
          <p:nvPr/>
        </p:nvPicPr>
        <p:blipFill>
          <a:blip r:embed="rId4"/>
          <a:stretch>
            <a:fillRect/>
          </a:stretch>
        </p:blipFill>
        <p:spPr>
          <a:xfrm>
            <a:off x="8354181" y="813234"/>
            <a:ext cx="3359323" cy="1581231"/>
          </a:xfrm>
          <a:prstGeom prst="rect">
            <a:avLst/>
          </a:prstGeom>
        </p:spPr>
      </p:pic>
      <p:pic>
        <p:nvPicPr>
          <p:cNvPr id="23" name="Picture 22">
            <a:extLst>
              <a:ext uri="{FF2B5EF4-FFF2-40B4-BE49-F238E27FC236}">
                <a16:creationId xmlns:a16="http://schemas.microsoft.com/office/drawing/2014/main" id="{FCAF7A35-86E7-8C40-00CC-AB1491639217}"/>
              </a:ext>
            </a:extLst>
          </p:cNvPr>
          <p:cNvPicPr>
            <a:picLocks noChangeAspect="1"/>
          </p:cNvPicPr>
          <p:nvPr/>
        </p:nvPicPr>
        <p:blipFill>
          <a:blip r:embed="rId5"/>
          <a:stretch>
            <a:fillRect/>
          </a:stretch>
        </p:blipFill>
        <p:spPr>
          <a:xfrm>
            <a:off x="8354182" y="2508001"/>
            <a:ext cx="3381116" cy="1562180"/>
          </a:xfrm>
          <a:prstGeom prst="rect">
            <a:avLst/>
          </a:prstGeom>
        </p:spPr>
      </p:pic>
      <p:pic>
        <p:nvPicPr>
          <p:cNvPr id="25" name="Picture 24">
            <a:extLst>
              <a:ext uri="{FF2B5EF4-FFF2-40B4-BE49-F238E27FC236}">
                <a16:creationId xmlns:a16="http://schemas.microsoft.com/office/drawing/2014/main" id="{DEA3684E-424E-955E-E8DB-6F006D851392}"/>
              </a:ext>
            </a:extLst>
          </p:cNvPr>
          <p:cNvPicPr>
            <a:picLocks noChangeAspect="1"/>
          </p:cNvPicPr>
          <p:nvPr/>
        </p:nvPicPr>
        <p:blipFill>
          <a:blip r:embed="rId6"/>
          <a:stretch>
            <a:fillRect/>
          </a:stretch>
        </p:blipFill>
        <p:spPr>
          <a:xfrm>
            <a:off x="4969035" y="4427877"/>
            <a:ext cx="4326239" cy="2109557"/>
          </a:xfrm>
          <a:prstGeom prst="rect">
            <a:avLst/>
          </a:prstGeom>
        </p:spPr>
      </p:pic>
    </p:spTree>
    <p:extLst>
      <p:ext uri="{BB962C8B-B14F-4D97-AF65-F5344CB8AC3E}">
        <p14:creationId xmlns:p14="http://schemas.microsoft.com/office/powerpoint/2010/main" val="21338665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BF08B73-9B27-9B7C-1FB3-C7216F41CED3}"/>
              </a:ext>
            </a:extLst>
          </p:cNvPr>
          <p:cNvSpPr>
            <a:spLocks noGrp="1"/>
          </p:cNvSpPr>
          <p:nvPr>
            <p:ph type="subTitle" idx="1"/>
          </p:nvPr>
        </p:nvSpPr>
        <p:spPr>
          <a:xfrm>
            <a:off x="437320" y="110090"/>
            <a:ext cx="12006928" cy="863945"/>
          </a:xfrm>
        </p:spPr>
        <p:txBody>
          <a:bodyPr>
            <a:normAutofit/>
          </a:bodyPr>
          <a:lstStyle/>
          <a:p>
            <a:pPr algn="l"/>
            <a:r>
              <a:rPr lang="en-GB" sz="2600" dirty="0">
                <a:latin typeface="Mangal Pro" panose="00000500000000000000" pitchFamily="2" charset="0"/>
                <a:cs typeface="Mangal Pro" panose="00000500000000000000" pitchFamily="2" charset="0"/>
              </a:rPr>
              <a:t>RECOMMENDATIONS AND CONCLUSION</a:t>
            </a:r>
          </a:p>
        </p:txBody>
      </p:sp>
      <p:sp>
        <p:nvSpPr>
          <p:cNvPr id="5" name="Rectangle 4">
            <a:extLst>
              <a:ext uri="{FF2B5EF4-FFF2-40B4-BE49-F238E27FC236}">
                <a16:creationId xmlns:a16="http://schemas.microsoft.com/office/drawing/2014/main" id="{5CA4E93B-CFCC-A8A4-1213-3878781FB1F7}"/>
              </a:ext>
            </a:extLst>
          </p:cNvPr>
          <p:cNvSpPr/>
          <p:nvPr/>
        </p:nvSpPr>
        <p:spPr>
          <a:xfrm>
            <a:off x="11835810" y="0"/>
            <a:ext cx="35619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6405C44D-88B8-C2D3-F7AE-1640F433B8BE}"/>
              </a:ext>
            </a:extLst>
          </p:cNvPr>
          <p:cNvSpPr/>
          <p:nvPr/>
        </p:nvSpPr>
        <p:spPr>
          <a:xfrm>
            <a:off x="0" y="0"/>
            <a:ext cx="35619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Subtitle 2">
            <a:extLst>
              <a:ext uri="{FF2B5EF4-FFF2-40B4-BE49-F238E27FC236}">
                <a16:creationId xmlns:a16="http://schemas.microsoft.com/office/drawing/2014/main" id="{67451A3E-0B97-4B1A-1CEF-E80D2A394B03}"/>
              </a:ext>
            </a:extLst>
          </p:cNvPr>
          <p:cNvSpPr txBox="1">
            <a:spLocks/>
          </p:cNvSpPr>
          <p:nvPr/>
        </p:nvSpPr>
        <p:spPr>
          <a:xfrm>
            <a:off x="907209" y="1105090"/>
            <a:ext cx="10928601" cy="86394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dirty="0">
                <a:latin typeface="Mangal Pro" panose="00000500000000000000" pitchFamily="2" charset="0"/>
                <a:cs typeface="Mangal Pro" panose="00000500000000000000" pitchFamily="2" charset="0"/>
              </a:rPr>
              <a:t>Indian students migrating abroad are motivated by improved educational opportunities, exposure to diverse international cultures, and a desire to enhance their overall quality of life.</a:t>
            </a:r>
            <a:endParaRPr lang="en-GB" sz="1400" dirty="0">
              <a:latin typeface="Mangal Pro" panose="00000500000000000000" pitchFamily="2" charset="0"/>
              <a:cs typeface="Mangal Pro" panose="00000500000000000000" pitchFamily="2" charset="0"/>
            </a:endParaRPr>
          </a:p>
        </p:txBody>
      </p:sp>
      <p:pic>
        <p:nvPicPr>
          <p:cNvPr id="8" name="Picture 7" descr="A blue circle with a white arrow in it&#10;&#10;Description automatically generated">
            <a:extLst>
              <a:ext uri="{FF2B5EF4-FFF2-40B4-BE49-F238E27FC236}">
                <a16:creationId xmlns:a16="http://schemas.microsoft.com/office/drawing/2014/main" id="{E35462F9-2359-9AF6-2906-F6A19C5C8D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247" y="1084125"/>
            <a:ext cx="254265" cy="254265"/>
          </a:xfrm>
          <a:prstGeom prst="rect">
            <a:avLst/>
          </a:prstGeom>
        </p:spPr>
      </p:pic>
      <p:pic>
        <p:nvPicPr>
          <p:cNvPr id="10" name="Picture 9" descr="A blue circle with a white arrow in it&#10;&#10;Description automatically generated">
            <a:extLst>
              <a:ext uri="{FF2B5EF4-FFF2-40B4-BE49-F238E27FC236}">
                <a16:creationId xmlns:a16="http://schemas.microsoft.com/office/drawing/2014/main" id="{D0B93189-12DF-EFFA-E752-5B896FB31E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247" y="1841903"/>
            <a:ext cx="254265" cy="254265"/>
          </a:xfrm>
          <a:prstGeom prst="rect">
            <a:avLst/>
          </a:prstGeom>
        </p:spPr>
      </p:pic>
      <p:pic>
        <p:nvPicPr>
          <p:cNvPr id="13" name="Picture 12" descr="A blue circle with a white arrow in it&#10;&#10;Description automatically generated">
            <a:extLst>
              <a:ext uri="{FF2B5EF4-FFF2-40B4-BE49-F238E27FC236}">
                <a16:creationId xmlns:a16="http://schemas.microsoft.com/office/drawing/2014/main" id="{C87E0DA3-2AED-9A10-8483-31D9A30BE9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247" y="2675146"/>
            <a:ext cx="254265" cy="254265"/>
          </a:xfrm>
          <a:prstGeom prst="rect">
            <a:avLst/>
          </a:prstGeom>
        </p:spPr>
      </p:pic>
      <p:pic>
        <p:nvPicPr>
          <p:cNvPr id="15" name="Picture 14" descr="A blue circle with a white arrow in it&#10;&#10;Description automatically generated">
            <a:extLst>
              <a:ext uri="{FF2B5EF4-FFF2-40B4-BE49-F238E27FC236}">
                <a16:creationId xmlns:a16="http://schemas.microsoft.com/office/drawing/2014/main" id="{39A84D78-B4FE-C321-5C3B-E1B3C83320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247" y="3473962"/>
            <a:ext cx="254265" cy="254265"/>
          </a:xfrm>
          <a:prstGeom prst="rect">
            <a:avLst/>
          </a:prstGeom>
        </p:spPr>
      </p:pic>
      <p:sp>
        <p:nvSpPr>
          <p:cNvPr id="12" name="TextBox 11">
            <a:extLst>
              <a:ext uri="{FF2B5EF4-FFF2-40B4-BE49-F238E27FC236}">
                <a16:creationId xmlns:a16="http://schemas.microsoft.com/office/drawing/2014/main" id="{4C46B00E-80FF-8F30-F4FE-C4AF571D7FDB}"/>
              </a:ext>
            </a:extLst>
          </p:cNvPr>
          <p:cNvSpPr txBox="1"/>
          <p:nvPr/>
        </p:nvSpPr>
        <p:spPr>
          <a:xfrm>
            <a:off x="907209" y="1834558"/>
            <a:ext cx="10676353" cy="523220"/>
          </a:xfrm>
          <a:prstGeom prst="rect">
            <a:avLst/>
          </a:prstGeom>
          <a:noFill/>
        </p:spPr>
        <p:txBody>
          <a:bodyPr wrap="square">
            <a:spAutoFit/>
          </a:bodyPr>
          <a:lstStyle/>
          <a:p>
            <a:r>
              <a:rPr lang="en-US" sz="1400" dirty="0">
                <a:latin typeface="Mangal Pro" panose="00000500000000000000" pitchFamily="2" charset="0"/>
                <a:cs typeface="Mangal Pro" panose="00000500000000000000" pitchFamily="2" charset="0"/>
              </a:rPr>
              <a:t>Skilled Indian professionals choose to settle abroad due to better career prospects, the opportunity to experience different cultures, improved living conditions, a richer work culture, and an overall aspiration for a better quality of life.</a:t>
            </a:r>
            <a:endParaRPr lang="fr-FR" sz="1400" dirty="0">
              <a:latin typeface="Mangal Pro" panose="00000500000000000000" pitchFamily="2" charset="0"/>
              <a:cs typeface="Mangal Pro" panose="00000500000000000000" pitchFamily="2" charset="0"/>
            </a:endParaRPr>
          </a:p>
        </p:txBody>
      </p:sp>
      <p:sp>
        <p:nvSpPr>
          <p:cNvPr id="17" name="TextBox 16">
            <a:extLst>
              <a:ext uri="{FF2B5EF4-FFF2-40B4-BE49-F238E27FC236}">
                <a16:creationId xmlns:a16="http://schemas.microsoft.com/office/drawing/2014/main" id="{542BF84D-3ABB-7DD1-CDB7-1FF7AE208F3C}"/>
              </a:ext>
            </a:extLst>
          </p:cNvPr>
          <p:cNvSpPr txBox="1"/>
          <p:nvPr/>
        </p:nvSpPr>
        <p:spPr>
          <a:xfrm>
            <a:off x="907208" y="2698503"/>
            <a:ext cx="10847471" cy="523220"/>
          </a:xfrm>
          <a:prstGeom prst="rect">
            <a:avLst/>
          </a:prstGeom>
          <a:noFill/>
        </p:spPr>
        <p:txBody>
          <a:bodyPr wrap="square">
            <a:spAutoFit/>
          </a:bodyPr>
          <a:lstStyle/>
          <a:p>
            <a:r>
              <a:rPr lang="en-US" sz="1400" dirty="0">
                <a:latin typeface="Mangal Pro" panose="00000500000000000000" pitchFamily="2" charset="0"/>
                <a:cs typeface="Mangal Pro" panose="00000500000000000000" pitchFamily="2" charset="0"/>
              </a:rPr>
              <a:t>While students and skilled workers have different motivations for migration, both groups share a strong desire to contribute to the progress and development of India, supported by a robust network of family and friends.</a:t>
            </a:r>
            <a:endParaRPr lang="fr-FR" sz="1400" dirty="0">
              <a:latin typeface="Mangal Pro" panose="00000500000000000000" pitchFamily="2" charset="0"/>
              <a:cs typeface="Mangal Pro" panose="00000500000000000000" pitchFamily="2" charset="0"/>
            </a:endParaRPr>
          </a:p>
        </p:txBody>
      </p:sp>
      <p:sp>
        <p:nvSpPr>
          <p:cNvPr id="20" name="TextBox 19">
            <a:extLst>
              <a:ext uri="{FF2B5EF4-FFF2-40B4-BE49-F238E27FC236}">
                <a16:creationId xmlns:a16="http://schemas.microsoft.com/office/drawing/2014/main" id="{2FEE674F-282F-CA39-94DF-92EAAE37027E}"/>
              </a:ext>
            </a:extLst>
          </p:cNvPr>
          <p:cNvSpPr txBox="1"/>
          <p:nvPr/>
        </p:nvSpPr>
        <p:spPr>
          <a:xfrm>
            <a:off x="839512" y="3435439"/>
            <a:ext cx="10686110" cy="523220"/>
          </a:xfrm>
          <a:prstGeom prst="rect">
            <a:avLst/>
          </a:prstGeom>
          <a:noFill/>
        </p:spPr>
        <p:txBody>
          <a:bodyPr wrap="square">
            <a:spAutoFit/>
          </a:bodyPr>
          <a:lstStyle/>
          <a:p>
            <a:r>
              <a:rPr lang="en-US" sz="1400" dirty="0">
                <a:latin typeface="Mangal Pro" panose="00000500000000000000" pitchFamily="2" charset="0"/>
                <a:cs typeface="Mangal Pro" panose="00000500000000000000" pitchFamily="2" charset="0"/>
              </a:rPr>
              <a:t>It is essential to develop nuanced strategies that not only address the diverse motivations for migration but also create an environment discouraging talented individuals from staying abroad by fostering a connection with India.</a:t>
            </a:r>
            <a:endParaRPr lang="fr-FR" sz="1400" dirty="0">
              <a:latin typeface="Mangal Pro" panose="00000500000000000000" pitchFamily="2" charset="0"/>
              <a:cs typeface="Mangal Pro" panose="00000500000000000000" pitchFamily="2" charset="0"/>
            </a:endParaRPr>
          </a:p>
        </p:txBody>
      </p:sp>
    </p:spTree>
    <p:extLst>
      <p:ext uri="{BB962C8B-B14F-4D97-AF65-F5344CB8AC3E}">
        <p14:creationId xmlns:p14="http://schemas.microsoft.com/office/powerpoint/2010/main" val="20740558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BF08B73-9B27-9B7C-1FB3-C7216F41CED3}"/>
              </a:ext>
            </a:extLst>
          </p:cNvPr>
          <p:cNvSpPr>
            <a:spLocks noGrp="1"/>
          </p:cNvSpPr>
          <p:nvPr>
            <p:ph type="subTitle" idx="1"/>
          </p:nvPr>
        </p:nvSpPr>
        <p:spPr>
          <a:xfrm>
            <a:off x="437320" y="110090"/>
            <a:ext cx="12006928" cy="863945"/>
          </a:xfrm>
        </p:spPr>
        <p:txBody>
          <a:bodyPr>
            <a:normAutofit/>
          </a:bodyPr>
          <a:lstStyle/>
          <a:p>
            <a:pPr algn="l"/>
            <a:r>
              <a:rPr lang="en-GB" sz="2600" dirty="0">
                <a:latin typeface="Mangal Pro" panose="00000500000000000000" pitchFamily="2" charset="0"/>
                <a:cs typeface="Mangal Pro" panose="00000500000000000000" pitchFamily="2" charset="0"/>
              </a:rPr>
              <a:t>RECOMMENDATIONS AND CONCLUSION - Improving Indian education system</a:t>
            </a:r>
          </a:p>
          <a:p>
            <a:pPr algn="l"/>
            <a:endParaRPr lang="en-GB" sz="2600" dirty="0">
              <a:latin typeface="Mangal Pro" panose="00000500000000000000" pitchFamily="2" charset="0"/>
              <a:cs typeface="Mangal Pro" panose="00000500000000000000" pitchFamily="2" charset="0"/>
            </a:endParaRPr>
          </a:p>
        </p:txBody>
      </p:sp>
      <p:sp>
        <p:nvSpPr>
          <p:cNvPr id="5" name="Rectangle 4">
            <a:extLst>
              <a:ext uri="{FF2B5EF4-FFF2-40B4-BE49-F238E27FC236}">
                <a16:creationId xmlns:a16="http://schemas.microsoft.com/office/drawing/2014/main" id="{5CA4E93B-CFCC-A8A4-1213-3878781FB1F7}"/>
              </a:ext>
            </a:extLst>
          </p:cNvPr>
          <p:cNvSpPr/>
          <p:nvPr/>
        </p:nvSpPr>
        <p:spPr>
          <a:xfrm>
            <a:off x="11835810" y="0"/>
            <a:ext cx="35619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6405C44D-88B8-C2D3-F7AE-1640F433B8BE}"/>
              </a:ext>
            </a:extLst>
          </p:cNvPr>
          <p:cNvSpPr/>
          <p:nvPr/>
        </p:nvSpPr>
        <p:spPr>
          <a:xfrm>
            <a:off x="0" y="0"/>
            <a:ext cx="35619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Subtitle 2">
            <a:extLst>
              <a:ext uri="{FF2B5EF4-FFF2-40B4-BE49-F238E27FC236}">
                <a16:creationId xmlns:a16="http://schemas.microsoft.com/office/drawing/2014/main" id="{67451A3E-0B97-4B1A-1CEF-E80D2A394B03}"/>
              </a:ext>
            </a:extLst>
          </p:cNvPr>
          <p:cNvSpPr txBox="1">
            <a:spLocks/>
          </p:cNvSpPr>
          <p:nvPr/>
        </p:nvSpPr>
        <p:spPr>
          <a:xfrm>
            <a:off x="833246" y="1714690"/>
            <a:ext cx="10928601" cy="86394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dirty="0">
                <a:latin typeface="Mangal Pro" panose="00000500000000000000" pitchFamily="2" charset="0"/>
                <a:cs typeface="Mangal Pro" panose="00000500000000000000" pitchFamily="2" charset="0"/>
              </a:rPr>
              <a:t>Collaboration with foreign universities represents another crucial facet, entailing </a:t>
            </a:r>
            <a:r>
              <a:rPr lang="en-US" sz="1400" dirty="0" err="1">
                <a:latin typeface="Mangal Pro" panose="00000500000000000000" pitchFamily="2" charset="0"/>
                <a:cs typeface="Mangal Pro" panose="00000500000000000000" pitchFamily="2" charset="0"/>
              </a:rPr>
              <a:t>partnerships</a:t>
            </a:r>
            <a:r>
              <a:rPr lang="en-US" sz="1400" dirty="0">
                <a:latin typeface="Mangal Pro" panose="00000500000000000000" pitchFamily="2" charset="0"/>
                <a:cs typeface="Mangal Pro" panose="00000500000000000000" pitchFamily="2" charset="0"/>
              </a:rPr>
              <a:t>, exchange programs, and dual-degree initiatives that incorporate international experiences into the academic curriculum.</a:t>
            </a:r>
            <a:endParaRPr lang="en-GB" sz="1400" dirty="0">
              <a:latin typeface="Mangal Pro" panose="00000500000000000000" pitchFamily="2" charset="0"/>
              <a:cs typeface="Mangal Pro" panose="00000500000000000000" pitchFamily="2" charset="0"/>
            </a:endParaRPr>
          </a:p>
        </p:txBody>
      </p:sp>
      <p:pic>
        <p:nvPicPr>
          <p:cNvPr id="8" name="Picture 7" descr="A blue circle with a white arrow in it&#10;&#10;Description automatically generated">
            <a:extLst>
              <a:ext uri="{FF2B5EF4-FFF2-40B4-BE49-F238E27FC236}">
                <a16:creationId xmlns:a16="http://schemas.microsoft.com/office/drawing/2014/main" id="{E35462F9-2359-9AF6-2906-F6A19C5C8D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284" y="1693725"/>
            <a:ext cx="254265" cy="254265"/>
          </a:xfrm>
          <a:prstGeom prst="rect">
            <a:avLst/>
          </a:prstGeom>
        </p:spPr>
      </p:pic>
      <p:pic>
        <p:nvPicPr>
          <p:cNvPr id="10" name="Picture 9" descr="A blue circle with a white arrow in it&#10;&#10;Description automatically generated">
            <a:extLst>
              <a:ext uri="{FF2B5EF4-FFF2-40B4-BE49-F238E27FC236}">
                <a16:creationId xmlns:a16="http://schemas.microsoft.com/office/drawing/2014/main" id="{D0B93189-12DF-EFFA-E752-5B896FB31E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284" y="2451503"/>
            <a:ext cx="254265" cy="254265"/>
          </a:xfrm>
          <a:prstGeom prst="rect">
            <a:avLst/>
          </a:prstGeom>
        </p:spPr>
      </p:pic>
      <p:pic>
        <p:nvPicPr>
          <p:cNvPr id="13" name="Picture 12" descr="A blue circle with a white arrow in it&#10;&#10;Description automatically generated">
            <a:extLst>
              <a:ext uri="{FF2B5EF4-FFF2-40B4-BE49-F238E27FC236}">
                <a16:creationId xmlns:a16="http://schemas.microsoft.com/office/drawing/2014/main" id="{C87E0DA3-2AED-9A10-8483-31D9A30BE9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284" y="3284746"/>
            <a:ext cx="254265" cy="254265"/>
          </a:xfrm>
          <a:prstGeom prst="rect">
            <a:avLst/>
          </a:prstGeom>
        </p:spPr>
      </p:pic>
      <p:sp>
        <p:nvSpPr>
          <p:cNvPr id="12" name="TextBox 11">
            <a:extLst>
              <a:ext uri="{FF2B5EF4-FFF2-40B4-BE49-F238E27FC236}">
                <a16:creationId xmlns:a16="http://schemas.microsoft.com/office/drawing/2014/main" id="{4C46B00E-80FF-8F30-F4FE-C4AF571D7FDB}"/>
              </a:ext>
            </a:extLst>
          </p:cNvPr>
          <p:cNvSpPr txBox="1"/>
          <p:nvPr/>
        </p:nvSpPr>
        <p:spPr>
          <a:xfrm>
            <a:off x="833246" y="2444158"/>
            <a:ext cx="10676353" cy="523220"/>
          </a:xfrm>
          <a:prstGeom prst="rect">
            <a:avLst/>
          </a:prstGeom>
          <a:noFill/>
        </p:spPr>
        <p:txBody>
          <a:bodyPr wrap="square">
            <a:spAutoFit/>
          </a:bodyPr>
          <a:lstStyle/>
          <a:p>
            <a:r>
              <a:rPr lang="en-US" sz="1400" dirty="0">
                <a:latin typeface="Mangal Pro" panose="00000500000000000000" pitchFamily="2" charset="0"/>
                <a:cs typeface="Mangal Pro" panose="00000500000000000000" pitchFamily="2" charset="0"/>
              </a:rPr>
              <a:t>Post-study assistance is of utmost importance, necessitating tailored job placement </a:t>
            </a:r>
            <a:r>
              <a:rPr lang="en-US" sz="1400" dirty="0" err="1">
                <a:latin typeface="Mangal Pro" panose="00000500000000000000" pitchFamily="2" charset="0"/>
                <a:cs typeface="Mangal Pro" panose="00000500000000000000" pitchFamily="2" charset="0"/>
              </a:rPr>
              <a:t>services</a:t>
            </a:r>
            <a:r>
              <a:rPr lang="en-US" sz="1400" dirty="0">
                <a:latin typeface="Mangal Pro" panose="00000500000000000000" pitchFamily="2" charset="0"/>
                <a:cs typeface="Mangal Pro" panose="00000500000000000000" pitchFamily="2" charset="0"/>
              </a:rPr>
              <a:t> and entrepreneurial support for returning students</a:t>
            </a:r>
            <a:endParaRPr lang="fr-FR" sz="1400" dirty="0">
              <a:latin typeface="Mangal Pro" panose="00000500000000000000" pitchFamily="2" charset="0"/>
              <a:cs typeface="Mangal Pro" panose="00000500000000000000" pitchFamily="2" charset="0"/>
            </a:endParaRPr>
          </a:p>
        </p:txBody>
      </p:sp>
      <p:sp>
        <p:nvSpPr>
          <p:cNvPr id="17" name="TextBox 16">
            <a:extLst>
              <a:ext uri="{FF2B5EF4-FFF2-40B4-BE49-F238E27FC236}">
                <a16:creationId xmlns:a16="http://schemas.microsoft.com/office/drawing/2014/main" id="{542BF84D-3ABB-7DD1-CDB7-1FF7AE208F3C}"/>
              </a:ext>
            </a:extLst>
          </p:cNvPr>
          <p:cNvSpPr txBox="1"/>
          <p:nvPr/>
        </p:nvSpPr>
        <p:spPr>
          <a:xfrm>
            <a:off x="833245" y="3308103"/>
            <a:ext cx="10847471" cy="523220"/>
          </a:xfrm>
          <a:prstGeom prst="rect">
            <a:avLst/>
          </a:prstGeom>
          <a:noFill/>
        </p:spPr>
        <p:txBody>
          <a:bodyPr wrap="square">
            <a:spAutoFit/>
          </a:bodyPr>
          <a:lstStyle/>
          <a:p>
            <a:r>
              <a:rPr lang="en-US" sz="1400" dirty="0">
                <a:latin typeface="Mangal Pro" panose="00000500000000000000" pitchFamily="2" charset="0"/>
                <a:cs typeface="Mangal Pro" panose="00000500000000000000" pitchFamily="2" charset="0"/>
              </a:rPr>
              <a:t>Policies implemented by the government, such as tax breaks and the acceptance of degrees from other countries, can</a:t>
            </a:r>
          </a:p>
          <a:p>
            <a:r>
              <a:rPr lang="en-US" sz="1400" dirty="0">
                <a:latin typeface="Mangal Pro" panose="00000500000000000000" pitchFamily="2" charset="0"/>
                <a:cs typeface="Mangal Pro" panose="00000500000000000000" pitchFamily="2" charset="0"/>
              </a:rPr>
              <a:t>encourage students to study overseas and then return to India to support its development.</a:t>
            </a:r>
            <a:endParaRPr lang="fr-FR" sz="1400" dirty="0">
              <a:latin typeface="Mangal Pro" panose="00000500000000000000" pitchFamily="2" charset="0"/>
              <a:cs typeface="Mangal Pro" panose="00000500000000000000" pitchFamily="2" charset="0"/>
            </a:endParaRPr>
          </a:p>
        </p:txBody>
      </p:sp>
      <p:sp>
        <p:nvSpPr>
          <p:cNvPr id="7" name="TextBox 6">
            <a:extLst>
              <a:ext uri="{FF2B5EF4-FFF2-40B4-BE49-F238E27FC236}">
                <a16:creationId xmlns:a16="http://schemas.microsoft.com/office/drawing/2014/main" id="{6B6BF082-4404-83FE-3D54-B73ADA00DEC6}"/>
              </a:ext>
            </a:extLst>
          </p:cNvPr>
          <p:cNvSpPr txBox="1"/>
          <p:nvPr/>
        </p:nvSpPr>
        <p:spPr>
          <a:xfrm>
            <a:off x="511284" y="1092458"/>
            <a:ext cx="6222124" cy="369332"/>
          </a:xfrm>
          <a:prstGeom prst="rect">
            <a:avLst/>
          </a:prstGeom>
          <a:noFill/>
        </p:spPr>
        <p:txBody>
          <a:bodyPr wrap="square">
            <a:spAutoFit/>
          </a:bodyPr>
          <a:lstStyle/>
          <a:p>
            <a:r>
              <a:rPr lang="en-US" b="1" dirty="0">
                <a:latin typeface="Mangal Pro" panose="00000500000000000000" pitchFamily="2" charset="0"/>
                <a:cs typeface="Mangal Pro" panose="00000500000000000000" pitchFamily="2" charset="0"/>
              </a:rPr>
              <a:t>Enhancing International Exposure and Return</a:t>
            </a:r>
            <a:endParaRPr lang="fr-FR" b="1" dirty="0">
              <a:latin typeface="Mangal Pro" panose="00000500000000000000" pitchFamily="2" charset="0"/>
              <a:cs typeface="Mangal Pro" panose="00000500000000000000" pitchFamily="2" charset="0"/>
            </a:endParaRPr>
          </a:p>
        </p:txBody>
      </p:sp>
      <p:sp>
        <p:nvSpPr>
          <p:cNvPr id="9" name="TextBox 8">
            <a:extLst>
              <a:ext uri="{FF2B5EF4-FFF2-40B4-BE49-F238E27FC236}">
                <a16:creationId xmlns:a16="http://schemas.microsoft.com/office/drawing/2014/main" id="{15FF2EDD-8EFA-6D86-505C-F2D4B0977A07}"/>
              </a:ext>
            </a:extLst>
          </p:cNvPr>
          <p:cNvSpPr txBox="1"/>
          <p:nvPr/>
        </p:nvSpPr>
        <p:spPr>
          <a:xfrm>
            <a:off x="511284" y="4055616"/>
            <a:ext cx="8685268" cy="369332"/>
          </a:xfrm>
          <a:prstGeom prst="rect">
            <a:avLst/>
          </a:prstGeom>
          <a:noFill/>
        </p:spPr>
        <p:txBody>
          <a:bodyPr wrap="square">
            <a:spAutoFit/>
          </a:bodyPr>
          <a:lstStyle/>
          <a:p>
            <a:r>
              <a:rPr lang="en-US" b="1" dirty="0">
                <a:latin typeface="Mangal Pro" panose="00000500000000000000" pitchFamily="2" charset="0"/>
                <a:cs typeface="Mangal Pro" panose="00000500000000000000" pitchFamily="2" charset="0"/>
              </a:rPr>
              <a:t> Encouraging entrepreneurship in education </a:t>
            </a:r>
            <a:r>
              <a:rPr lang="en-US" b="1" dirty="0" err="1">
                <a:latin typeface="Mangal Pro" panose="00000500000000000000" pitchFamily="2" charset="0"/>
                <a:cs typeface="Mangal Pro" panose="00000500000000000000" pitchFamily="2" charset="0"/>
              </a:rPr>
              <a:t>curriculam</a:t>
            </a:r>
            <a:endParaRPr lang="fr-FR" b="1" dirty="0">
              <a:latin typeface="Mangal Pro" panose="00000500000000000000" pitchFamily="2" charset="0"/>
              <a:cs typeface="Mangal Pro" panose="00000500000000000000" pitchFamily="2" charset="0"/>
            </a:endParaRPr>
          </a:p>
        </p:txBody>
      </p:sp>
      <p:pic>
        <p:nvPicPr>
          <p:cNvPr id="14" name="Picture 13" descr="A globe with a briefcase and graduation cap&#10;&#10;Description automatically generated">
            <a:extLst>
              <a:ext uri="{FF2B5EF4-FFF2-40B4-BE49-F238E27FC236}">
                <a16:creationId xmlns:a16="http://schemas.microsoft.com/office/drawing/2014/main" id="{6BC06271-9A37-EA13-941F-52C3039CD9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0199" y="693451"/>
            <a:ext cx="940006" cy="940006"/>
          </a:xfrm>
          <a:prstGeom prst="rect">
            <a:avLst/>
          </a:prstGeom>
        </p:spPr>
      </p:pic>
      <p:sp>
        <p:nvSpPr>
          <p:cNvPr id="22" name="Subtitle 2">
            <a:extLst>
              <a:ext uri="{FF2B5EF4-FFF2-40B4-BE49-F238E27FC236}">
                <a16:creationId xmlns:a16="http://schemas.microsoft.com/office/drawing/2014/main" id="{278C5DC5-3EED-23FD-B52F-9853B33DD5A6}"/>
              </a:ext>
            </a:extLst>
          </p:cNvPr>
          <p:cNvSpPr txBox="1">
            <a:spLocks/>
          </p:cNvSpPr>
          <p:nvPr/>
        </p:nvSpPr>
        <p:spPr>
          <a:xfrm>
            <a:off x="833246" y="4525299"/>
            <a:ext cx="10928601" cy="86394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dirty="0">
                <a:latin typeface="Mangal Pro" panose="00000500000000000000" pitchFamily="2" charset="0"/>
                <a:cs typeface="Mangal Pro" panose="00000500000000000000" pitchFamily="2" charset="0"/>
              </a:rPr>
              <a:t>Embedding entrepreneurship directly into the academic curriculum equips students with essential skills like business planning, financial management, and market analysis.</a:t>
            </a:r>
            <a:endParaRPr lang="en-GB" sz="1400" dirty="0">
              <a:latin typeface="Mangal Pro" panose="00000500000000000000" pitchFamily="2" charset="0"/>
              <a:cs typeface="Mangal Pro" panose="00000500000000000000" pitchFamily="2" charset="0"/>
            </a:endParaRPr>
          </a:p>
        </p:txBody>
      </p:sp>
      <p:pic>
        <p:nvPicPr>
          <p:cNvPr id="23" name="Picture 22" descr="A blue circle with a white arrow in it&#10;&#10;Description automatically generated">
            <a:extLst>
              <a:ext uri="{FF2B5EF4-FFF2-40B4-BE49-F238E27FC236}">
                <a16:creationId xmlns:a16="http://schemas.microsoft.com/office/drawing/2014/main" id="{AA896D22-C2CF-5B46-359F-EDA85093E6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284" y="4504334"/>
            <a:ext cx="254265" cy="254265"/>
          </a:xfrm>
          <a:prstGeom prst="rect">
            <a:avLst/>
          </a:prstGeom>
        </p:spPr>
      </p:pic>
      <p:sp>
        <p:nvSpPr>
          <p:cNvPr id="24" name="Subtitle 2">
            <a:extLst>
              <a:ext uri="{FF2B5EF4-FFF2-40B4-BE49-F238E27FC236}">
                <a16:creationId xmlns:a16="http://schemas.microsoft.com/office/drawing/2014/main" id="{D5BBEA35-1A55-95E6-C04E-7BD41806518D}"/>
              </a:ext>
            </a:extLst>
          </p:cNvPr>
          <p:cNvSpPr txBox="1">
            <a:spLocks/>
          </p:cNvSpPr>
          <p:nvPr/>
        </p:nvSpPr>
        <p:spPr>
          <a:xfrm>
            <a:off x="833246" y="5164275"/>
            <a:ext cx="10928601" cy="86394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dirty="0">
                <a:latin typeface="Mangal Pro" panose="00000500000000000000" pitchFamily="2" charset="0"/>
                <a:cs typeface="Mangal Pro" panose="00000500000000000000" pitchFamily="2" charset="0"/>
              </a:rPr>
              <a:t>Establishing on-campus incubators and innovation hubs provides students with dedicated spaces, resources, mentorship, and a collaborative environment to develop their entrepreneurial ideas.</a:t>
            </a:r>
            <a:endParaRPr lang="en-GB" sz="1400" dirty="0">
              <a:latin typeface="Mangal Pro" panose="00000500000000000000" pitchFamily="2" charset="0"/>
              <a:cs typeface="Mangal Pro" panose="00000500000000000000" pitchFamily="2" charset="0"/>
            </a:endParaRPr>
          </a:p>
        </p:txBody>
      </p:sp>
      <p:pic>
        <p:nvPicPr>
          <p:cNvPr id="25" name="Picture 24" descr="A blue circle with a white arrow in it&#10;&#10;Description automatically generated">
            <a:extLst>
              <a:ext uri="{FF2B5EF4-FFF2-40B4-BE49-F238E27FC236}">
                <a16:creationId xmlns:a16="http://schemas.microsoft.com/office/drawing/2014/main" id="{65FE54E1-F463-ECBF-917F-8060A31996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284" y="5143310"/>
            <a:ext cx="254265" cy="254265"/>
          </a:xfrm>
          <a:prstGeom prst="rect">
            <a:avLst/>
          </a:prstGeom>
        </p:spPr>
      </p:pic>
      <p:sp>
        <p:nvSpPr>
          <p:cNvPr id="26" name="Subtitle 2">
            <a:extLst>
              <a:ext uri="{FF2B5EF4-FFF2-40B4-BE49-F238E27FC236}">
                <a16:creationId xmlns:a16="http://schemas.microsoft.com/office/drawing/2014/main" id="{BA4C9B9F-BA0B-5C01-E47D-BFC30E462EBB}"/>
              </a:ext>
            </a:extLst>
          </p:cNvPr>
          <p:cNvSpPr txBox="1">
            <a:spLocks/>
          </p:cNvSpPr>
          <p:nvPr/>
        </p:nvSpPr>
        <p:spPr>
          <a:xfrm>
            <a:off x="833246" y="5923360"/>
            <a:ext cx="10928601" cy="86394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dirty="0">
                <a:latin typeface="Mangal Pro" panose="00000500000000000000" pitchFamily="2" charset="0"/>
                <a:cs typeface="Mangal Pro" panose="00000500000000000000" pitchFamily="2" charset="0"/>
              </a:rPr>
              <a:t>Promoting a Culture of Innovation by fostering a culture that values creativity, risk-taking, and problem-solving is crucial. This involves engaging students in unconventional career paths, strengthening partnerships with industries, offering financial assistance, organizing competitions,</a:t>
            </a:r>
            <a:endParaRPr lang="en-GB" sz="1400" dirty="0">
              <a:latin typeface="Mangal Pro" panose="00000500000000000000" pitchFamily="2" charset="0"/>
              <a:cs typeface="Mangal Pro" panose="00000500000000000000" pitchFamily="2" charset="0"/>
            </a:endParaRPr>
          </a:p>
        </p:txBody>
      </p:sp>
      <p:pic>
        <p:nvPicPr>
          <p:cNvPr id="27" name="Picture 26" descr="A blue circle with a white arrow in it&#10;&#10;Description automatically generated">
            <a:extLst>
              <a:ext uri="{FF2B5EF4-FFF2-40B4-BE49-F238E27FC236}">
                <a16:creationId xmlns:a16="http://schemas.microsoft.com/office/drawing/2014/main" id="{00814C01-CF50-7DCA-D2C9-FB4C0EB4FC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284" y="5902395"/>
            <a:ext cx="254265" cy="254265"/>
          </a:xfrm>
          <a:prstGeom prst="rect">
            <a:avLst/>
          </a:prstGeom>
        </p:spPr>
      </p:pic>
      <p:pic>
        <p:nvPicPr>
          <p:cNvPr id="29" name="Picture 28" descr="A person with light bulb and stars&#10;&#10;Description automatically generated">
            <a:extLst>
              <a:ext uri="{FF2B5EF4-FFF2-40B4-BE49-F238E27FC236}">
                <a16:creationId xmlns:a16="http://schemas.microsoft.com/office/drawing/2014/main" id="{DD6708AD-2D51-2A44-6A92-BAE45778B3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92225" y="3782294"/>
            <a:ext cx="717265" cy="717265"/>
          </a:xfrm>
          <a:prstGeom prst="rect">
            <a:avLst/>
          </a:prstGeom>
        </p:spPr>
      </p:pic>
    </p:spTree>
    <p:extLst>
      <p:ext uri="{BB962C8B-B14F-4D97-AF65-F5344CB8AC3E}">
        <p14:creationId xmlns:p14="http://schemas.microsoft.com/office/powerpoint/2010/main" val="9026229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BF08B73-9B27-9B7C-1FB3-C7216F41CED3}"/>
              </a:ext>
            </a:extLst>
          </p:cNvPr>
          <p:cNvSpPr>
            <a:spLocks noGrp="1"/>
          </p:cNvSpPr>
          <p:nvPr>
            <p:ph type="subTitle" idx="1"/>
          </p:nvPr>
        </p:nvSpPr>
        <p:spPr>
          <a:xfrm>
            <a:off x="437320" y="110090"/>
            <a:ext cx="12006928" cy="863945"/>
          </a:xfrm>
        </p:spPr>
        <p:txBody>
          <a:bodyPr>
            <a:normAutofit/>
          </a:bodyPr>
          <a:lstStyle/>
          <a:p>
            <a:pPr algn="l"/>
            <a:r>
              <a:rPr lang="en-GB" sz="2600" dirty="0">
                <a:latin typeface="Mangal Pro" panose="00000500000000000000" pitchFamily="2" charset="0"/>
                <a:cs typeface="Mangal Pro" panose="00000500000000000000" pitchFamily="2" charset="0"/>
              </a:rPr>
              <a:t>RECOMMENDATIONS AND CONCLUSION - Improving </a:t>
            </a:r>
            <a:r>
              <a:rPr lang="en-GB" sz="2600" dirty="0" err="1">
                <a:latin typeface="Mangal Pro" panose="00000500000000000000" pitchFamily="2" charset="0"/>
                <a:cs typeface="Mangal Pro" panose="00000500000000000000" pitchFamily="2" charset="0"/>
              </a:rPr>
              <a:t>indian</a:t>
            </a:r>
            <a:r>
              <a:rPr lang="en-GB" sz="2600" dirty="0">
                <a:latin typeface="Mangal Pro" panose="00000500000000000000" pitchFamily="2" charset="0"/>
                <a:cs typeface="Mangal Pro" panose="00000500000000000000" pitchFamily="2" charset="0"/>
              </a:rPr>
              <a:t> education system</a:t>
            </a:r>
          </a:p>
          <a:p>
            <a:pPr algn="l"/>
            <a:endParaRPr lang="en-GB" sz="2600" dirty="0">
              <a:latin typeface="Mangal Pro" panose="00000500000000000000" pitchFamily="2" charset="0"/>
              <a:cs typeface="Mangal Pro" panose="00000500000000000000" pitchFamily="2" charset="0"/>
            </a:endParaRPr>
          </a:p>
        </p:txBody>
      </p:sp>
      <p:sp>
        <p:nvSpPr>
          <p:cNvPr id="5" name="Rectangle 4">
            <a:extLst>
              <a:ext uri="{FF2B5EF4-FFF2-40B4-BE49-F238E27FC236}">
                <a16:creationId xmlns:a16="http://schemas.microsoft.com/office/drawing/2014/main" id="{5CA4E93B-CFCC-A8A4-1213-3878781FB1F7}"/>
              </a:ext>
            </a:extLst>
          </p:cNvPr>
          <p:cNvSpPr/>
          <p:nvPr/>
        </p:nvSpPr>
        <p:spPr>
          <a:xfrm>
            <a:off x="11835810" y="0"/>
            <a:ext cx="35619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6405C44D-88B8-C2D3-F7AE-1640F433B8BE}"/>
              </a:ext>
            </a:extLst>
          </p:cNvPr>
          <p:cNvSpPr/>
          <p:nvPr/>
        </p:nvSpPr>
        <p:spPr>
          <a:xfrm>
            <a:off x="0" y="0"/>
            <a:ext cx="35619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Subtitle 2">
            <a:extLst>
              <a:ext uri="{FF2B5EF4-FFF2-40B4-BE49-F238E27FC236}">
                <a16:creationId xmlns:a16="http://schemas.microsoft.com/office/drawing/2014/main" id="{67451A3E-0B97-4B1A-1CEF-E80D2A394B03}"/>
              </a:ext>
            </a:extLst>
          </p:cNvPr>
          <p:cNvSpPr txBox="1">
            <a:spLocks/>
          </p:cNvSpPr>
          <p:nvPr/>
        </p:nvSpPr>
        <p:spPr>
          <a:xfrm>
            <a:off x="833246" y="1714690"/>
            <a:ext cx="10928601" cy="86394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dirty="0">
                <a:latin typeface="Mangal Pro" panose="00000500000000000000" pitchFamily="2" charset="0"/>
                <a:cs typeface="Mangal Pro" panose="00000500000000000000" pitchFamily="2" charset="0"/>
              </a:rPr>
              <a:t>Internships and apprenticeships are crucial in addressing brain drain by bridging the gap between academic knowledge and industry needs, providing practical experience that enhances students' employability.</a:t>
            </a:r>
            <a:endParaRPr lang="en-GB" sz="1400" dirty="0">
              <a:latin typeface="Mangal Pro" panose="00000500000000000000" pitchFamily="2" charset="0"/>
              <a:cs typeface="Mangal Pro" panose="00000500000000000000" pitchFamily="2" charset="0"/>
            </a:endParaRPr>
          </a:p>
        </p:txBody>
      </p:sp>
      <p:pic>
        <p:nvPicPr>
          <p:cNvPr id="8" name="Picture 7" descr="A blue circle with a white arrow in it&#10;&#10;Description automatically generated">
            <a:extLst>
              <a:ext uri="{FF2B5EF4-FFF2-40B4-BE49-F238E27FC236}">
                <a16:creationId xmlns:a16="http://schemas.microsoft.com/office/drawing/2014/main" id="{E35462F9-2359-9AF6-2906-F6A19C5C8D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284" y="1693725"/>
            <a:ext cx="254265" cy="254265"/>
          </a:xfrm>
          <a:prstGeom prst="rect">
            <a:avLst/>
          </a:prstGeom>
        </p:spPr>
      </p:pic>
      <p:pic>
        <p:nvPicPr>
          <p:cNvPr id="10" name="Picture 9" descr="A blue circle with a white arrow in it&#10;&#10;Description automatically generated">
            <a:extLst>
              <a:ext uri="{FF2B5EF4-FFF2-40B4-BE49-F238E27FC236}">
                <a16:creationId xmlns:a16="http://schemas.microsoft.com/office/drawing/2014/main" id="{D0B93189-12DF-EFFA-E752-5B896FB31E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284" y="2451503"/>
            <a:ext cx="254265" cy="254265"/>
          </a:xfrm>
          <a:prstGeom prst="rect">
            <a:avLst/>
          </a:prstGeom>
        </p:spPr>
      </p:pic>
      <p:sp>
        <p:nvSpPr>
          <p:cNvPr id="12" name="TextBox 11">
            <a:extLst>
              <a:ext uri="{FF2B5EF4-FFF2-40B4-BE49-F238E27FC236}">
                <a16:creationId xmlns:a16="http://schemas.microsoft.com/office/drawing/2014/main" id="{4C46B00E-80FF-8F30-F4FE-C4AF571D7FDB}"/>
              </a:ext>
            </a:extLst>
          </p:cNvPr>
          <p:cNvSpPr txBox="1"/>
          <p:nvPr/>
        </p:nvSpPr>
        <p:spPr>
          <a:xfrm>
            <a:off x="833246" y="2444158"/>
            <a:ext cx="10676353" cy="738664"/>
          </a:xfrm>
          <a:prstGeom prst="rect">
            <a:avLst/>
          </a:prstGeom>
          <a:noFill/>
        </p:spPr>
        <p:txBody>
          <a:bodyPr wrap="square">
            <a:spAutoFit/>
          </a:bodyPr>
          <a:lstStyle/>
          <a:p>
            <a:r>
              <a:rPr lang="en-US" sz="1400" dirty="0">
                <a:latin typeface="Mangal Pro" panose="00000500000000000000" pitchFamily="2" charset="0"/>
                <a:cs typeface="Mangal Pro" panose="00000500000000000000" pitchFamily="2" charset="0"/>
              </a:rPr>
              <a:t>These programs, when appropriately compensated, not only reduce reliance on student loans but also foster professional connections, motivating students to contribute their skills to the development of their home country, thus preventing the loss of intellectual capital.</a:t>
            </a:r>
            <a:endParaRPr lang="fr-FR" sz="1400" dirty="0">
              <a:latin typeface="Mangal Pro" panose="00000500000000000000" pitchFamily="2" charset="0"/>
              <a:cs typeface="Mangal Pro" panose="00000500000000000000" pitchFamily="2" charset="0"/>
            </a:endParaRPr>
          </a:p>
        </p:txBody>
      </p:sp>
      <p:sp>
        <p:nvSpPr>
          <p:cNvPr id="7" name="TextBox 6">
            <a:extLst>
              <a:ext uri="{FF2B5EF4-FFF2-40B4-BE49-F238E27FC236}">
                <a16:creationId xmlns:a16="http://schemas.microsoft.com/office/drawing/2014/main" id="{6B6BF082-4404-83FE-3D54-B73ADA00DEC6}"/>
              </a:ext>
            </a:extLst>
          </p:cNvPr>
          <p:cNvSpPr txBox="1"/>
          <p:nvPr/>
        </p:nvSpPr>
        <p:spPr>
          <a:xfrm>
            <a:off x="511284" y="1092458"/>
            <a:ext cx="6222124" cy="369332"/>
          </a:xfrm>
          <a:prstGeom prst="rect">
            <a:avLst/>
          </a:prstGeom>
          <a:noFill/>
        </p:spPr>
        <p:txBody>
          <a:bodyPr wrap="square">
            <a:spAutoFit/>
          </a:bodyPr>
          <a:lstStyle/>
          <a:p>
            <a:r>
              <a:rPr lang="en-US" b="1" dirty="0">
                <a:latin typeface="Mangal Pro" panose="00000500000000000000" pitchFamily="2" charset="0"/>
                <a:cs typeface="Mangal Pro" panose="00000500000000000000" pitchFamily="2" charset="0"/>
              </a:rPr>
              <a:t>Internship/Apprenticeship programs in Academia</a:t>
            </a:r>
          </a:p>
        </p:txBody>
      </p:sp>
      <p:sp>
        <p:nvSpPr>
          <p:cNvPr id="22" name="Subtitle 2">
            <a:extLst>
              <a:ext uri="{FF2B5EF4-FFF2-40B4-BE49-F238E27FC236}">
                <a16:creationId xmlns:a16="http://schemas.microsoft.com/office/drawing/2014/main" id="{278C5DC5-3EED-23FD-B52F-9853B33DD5A6}"/>
              </a:ext>
            </a:extLst>
          </p:cNvPr>
          <p:cNvSpPr txBox="1">
            <a:spLocks/>
          </p:cNvSpPr>
          <p:nvPr/>
        </p:nvSpPr>
        <p:spPr>
          <a:xfrm>
            <a:off x="833246" y="4525299"/>
            <a:ext cx="10928601" cy="86394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dirty="0">
                <a:latin typeface="Mangal Pro" panose="00000500000000000000" pitchFamily="2" charset="0"/>
                <a:cs typeface="Mangal Pro" panose="00000500000000000000" pitchFamily="2" charset="0"/>
              </a:rPr>
              <a:t>Collaborative efforts between public and private institutions in higher education are crucial for addressing brain drain issues in India.</a:t>
            </a:r>
            <a:endParaRPr lang="en-GB" sz="1400" dirty="0">
              <a:latin typeface="Mangal Pro" panose="00000500000000000000" pitchFamily="2" charset="0"/>
              <a:cs typeface="Mangal Pro" panose="00000500000000000000" pitchFamily="2" charset="0"/>
            </a:endParaRPr>
          </a:p>
        </p:txBody>
      </p:sp>
      <p:pic>
        <p:nvPicPr>
          <p:cNvPr id="23" name="Picture 22" descr="A blue circle with a white arrow in it&#10;&#10;Description automatically generated">
            <a:extLst>
              <a:ext uri="{FF2B5EF4-FFF2-40B4-BE49-F238E27FC236}">
                <a16:creationId xmlns:a16="http://schemas.microsoft.com/office/drawing/2014/main" id="{AA896D22-C2CF-5B46-359F-EDA85093E6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284" y="4504334"/>
            <a:ext cx="254265" cy="254265"/>
          </a:xfrm>
          <a:prstGeom prst="rect">
            <a:avLst/>
          </a:prstGeom>
        </p:spPr>
      </p:pic>
      <p:sp>
        <p:nvSpPr>
          <p:cNvPr id="24" name="Subtitle 2">
            <a:extLst>
              <a:ext uri="{FF2B5EF4-FFF2-40B4-BE49-F238E27FC236}">
                <a16:creationId xmlns:a16="http://schemas.microsoft.com/office/drawing/2014/main" id="{D5BBEA35-1A55-95E6-C04E-7BD41806518D}"/>
              </a:ext>
            </a:extLst>
          </p:cNvPr>
          <p:cNvSpPr txBox="1">
            <a:spLocks/>
          </p:cNvSpPr>
          <p:nvPr/>
        </p:nvSpPr>
        <p:spPr>
          <a:xfrm>
            <a:off x="833246" y="5164275"/>
            <a:ext cx="10928601" cy="86394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dirty="0">
                <a:latin typeface="Mangal Pro" panose="00000500000000000000" pitchFamily="2" charset="0"/>
                <a:cs typeface="Mangal Pro" panose="00000500000000000000" pitchFamily="2" charset="0"/>
              </a:rPr>
              <a:t>This partnership alleviates financial burdens, ensures quality education, and combines the flexibility of private institutions with the inclusivity of public ones, creating a sustainable and dynamic higher education sector for India's growth.</a:t>
            </a:r>
            <a:endParaRPr lang="en-GB" sz="1400" dirty="0">
              <a:latin typeface="Mangal Pro" panose="00000500000000000000" pitchFamily="2" charset="0"/>
              <a:cs typeface="Mangal Pro" panose="00000500000000000000" pitchFamily="2" charset="0"/>
            </a:endParaRPr>
          </a:p>
        </p:txBody>
      </p:sp>
      <p:pic>
        <p:nvPicPr>
          <p:cNvPr id="25" name="Picture 24" descr="A blue circle with a white arrow in it&#10;&#10;Description automatically generated">
            <a:extLst>
              <a:ext uri="{FF2B5EF4-FFF2-40B4-BE49-F238E27FC236}">
                <a16:creationId xmlns:a16="http://schemas.microsoft.com/office/drawing/2014/main" id="{65FE54E1-F463-ECBF-917F-8060A31996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284" y="5143310"/>
            <a:ext cx="254265" cy="254265"/>
          </a:xfrm>
          <a:prstGeom prst="rect">
            <a:avLst/>
          </a:prstGeom>
        </p:spPr>
      </p:pic>
      <p:pic>
        <p:nvPicPr>
          <p:cNvPr id="11" name="Picture 10" descr="A briefcase and graduation cap&#10;&#10;Description automatically generated">
            <a:extLst>
              <a:ext uri="{FF2B5EF4-FFF2-40B4-BE49-F238E27FC236}">
                <a16:creationId xmlns:a16="http://schemas.microsoft.com/office/drawing/2014/main" id="{B1828644-84FE-4EA5-6A1E-CBC95347A7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3463" y="913201"/>
            <a:ext cx="675039" cy="675039"/>
          </a:xfrm>
          <a:prstGeom prst="rect">
            <a:avLst/>
          </a:prstGeom>
        </p:spPr>
      </p:pic>
      <p:sp>
        <p:nvSpPr>
          <p:cNvPr id="16" name="TextBox 15">
            <a:extLst>
              <a:ext uri="{FF2B5EF4-FFF2-40B4-BE49-F238E27FC236}">
                <a16:creationId xmlns:a16="http://schemas.microsoft.com/office/drawing/2014/main" id="{D34A5693-AD13-DC9D-1624-292BE7201FB6}"/>
              </a:ext>
            </a:extLst>
          </p:cNvPr>
          <p:cNvSpPr txBox="1"/>
          <p:nvPr/>
        </p:nvSpPr>
        <p:spPr>
          <a:xfrm>
            <a:off x="511284" y="3534904"/>
            <a:ext cx="6222124" cy="369332"/>
          </a:xfrm>
          <a:prstGeom prst="rect">
            <a:avLst/>
          </a:prstGeom>
          <a:noFill/>
        </p:spPr>
        <p:txBody>
          <a:bodyPr wrap="square">
            <a:spAutoFit/>
          </a:bodyPr>
          <a:lstStyle/>
          <a:p>
            <a:r>
              <a:rPr lang="en-US" b="1" dirty="0">
                <a:latin typeface="Mangal Pro" panose="00000500000000000000" pitchFamily="2" charset="0"/>
                <a:cs typeface="Mangal Pro" panose="00000500000000000000" pitchFamily="2" charset="0"/>
              </a:rPr>
              <a:t>Public/ private partnerships</a:t>
            </a:r>
          </a:p>
        </p:txBody>
      </p:sp>
      <p:pic>
        <p:nvPicPr>
          <p:cNvPr id="21" name="Picture 20" descr="A close-up of two hands holding two puzzle pieces&#10;&#10;Description automatically generated">
            <a:extLst>
              <a:ext uri="{FF2B5EF4-FFF2-40B4-BE49-F238E27FC236}">
                <a16:creationId xmlns:a16="http://schemas.microsoft.com/office/drawing/2014/main" id="{51DF8FC6-48ED-FD31-D029-C1AB351BAF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5560" y="3308103"/>
            <a:ext cx="703888" cy="703888"/>
          </a:xfrm>
          <a:prstGeom prst="rect">
            <a:avLst/>
          </a:prstGeom>
        </p:spPr>
      </p:pic>
    </p:spTree>
    <p:extLst>
      <p:ext uri="{BB962C8B-B14F-4D97-AF65-F5344CB8AC3E}">
        <p14:creationId xmlns:p14="http://schemas.microsoft.com/office/powerpoint/2010/main" val="3750915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BF08B73-9B27-9B7C-1FB3-C7216F41CED3}"/>
              </a:ext>
            </a:extLst>
          </p:cNvPr>
          <p:cNvSpPr>
            <a:spLocks noGrp="1"/>
          </p:cNvSpPr>
          <p:nvPr>
            <p:ph type="subTitle" idx="1"/>
          </p:nvPr>
        </p:nvSpPr>
        <p:spPr>
          <a:xfrm>
            <a:off x="437320" y="110090"/>
            <a:ext cx="12006928" cy="863945"/>
          </a:xfrm>
        </p:spPr>
        <p:txBody>
          <a:bodyPr>
            <a:normAutofit/>
          </a:bodyPr>
          <a:lstStyle/>
          <a:p>
            <a:pPr algn="l"/>
            <a:r>
              <a:rPr lang="en-GB" sz="2600" dirty="0">
                <a:latin typeface="Mangal Pro" panose="00000500000000000000" pitchFamily="2" charset="0"/>
                <a:cs typeface="Mangal Pro" panose="00000500000000000000" pitchFamily="2" charset="0"/>
              </a:rPr>
              <a:t>RECOMMENDATIONS AND CONCLUSION - </a:t>
            </a:r>
            <a:r>
              <a:rPr lang="en-US" sz="2600" dirty="0">
                <a:latin typeface="Mangal Pro" panose="00000500000000000000" pitchFamily="2" charset="0"/>
                <a:cs typeface="Mangal Pro" panose="00000500000000000000" pitchFamily="2" charset="0"/>
              </a:rPr>
              <a:t>Empowering Indian Skilled Workforce and Businesses</a:t>
            </a:r>
            <a:endParaRPr lang="en-GB" sz="2600" dirty="0">
              <a:latin typeface="Mangal Pro" panose="00000500000000000000" pitchFamily="2" charset="0"/>
              <a:cs typeface="Mangal Pro" panose="00000500000000000000" pitchFamily="2" charset="0"/>
            </a:endParaRPr>
          </a:p>
        </p:txBody>
      </p:sp>
      <p:sp>
        <p:nvSpPr>
          <p:cNvPr id="5" name="Rectangle 4">
            <a:extLst>
              <a:ext uri="{FF2B5EF4-FFF2-40B4-BE49-F238E27FC236}">
                <a16:creationId xmlns:a16="http://schemas.microsoft.com/office/drawing/2014/main" id="{5CA4E93B-CFCC-A8A4-1213-3878781FB1F7}"/>
              </a:ext>
            </a:extLst>
          </p:cNvPr>
          <p:cNvSpPr/>
          <p:nvPr/>
        </p:nvSpPr>
        <p:spPr>
          <a:xfrm>
            <a:off x="11835810" y="0"/>
            <a:ext cx="35619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6405C44D-88B8-C2D3-F7AE-1640F433B8BE}"/>
              </a:ext>
            </a:extLst>
          </p:cNvPr>
          <p:cNvSpPr/>
          <p:nvPr/>
        </p:nvSpPr>
        <p:spPr>
          <a:xfrm>
            <a:off x="0" y="0"/>
            <a:ext cx="35619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Subtitle 2">
            <a:extLst>
              <a:ext uri="{FF2B5EF4-FFF2-40B4-BE49-F238E27FC236}">
                <a16:creationId xmlns:a16="http://schemas.microsoft.com/office/drawing/2014/main" id="{67451A3E-0B97-4B1A-1CEF-E80D2A394B03}"/>
              </a:ext>
            </a:extLst>
          </p:cNvPr>
          <p:cNvSpPr txBox="1">
            <a:spLocks/>
          </p:cNvSpPr>
          <p:nvPr/>
        </p:nvSpPr>
        <p:spPr>
          <a:xfrm>
            <a:off x="833246" y="1714690"/>
            <a:ext cx="10928601" cy="86394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dirty="0">
                <a:latin typeface="Mangal Pro" panose="00000500000000000000" pitchFamily="2" charset="0"/>
                <a:cs typeface="Mangal Pro" panose="00000500000000000000" pitchFamily="2" charset="0"/>
              </a:rPr>
              <a:t>Enhancing India's work culture involves creating a positive environment that values diversity, encourages open communication, teamwork, and a balanced work-life schedule.</a:t>
            </a:r>
            <a:endParaRPr lang="en-GB" sz="1400" dirty="0">
              <a:latin typeface="Mangal Pro" panose="00000500000000000000" pitchFamily="2" charset="0"/>
              <a:cs typeface="Mangal Pro" panose="00000500000000000000" pitchFamily="2" charset="0"/>
            </a:endParaRPr>
          </a:p>
        </p:txBody>
      </p:sp>
      <p:pic>
        <p:nvPicPr>
          <p:cNvPr id="8" name="Picture 7" descr="A blue circle with a white arrow in it&#10;&#10;Description automatically generated">
            <a:extLst>
              <a:ext uri="{FF2B5EF4-FFF2-40B4-BE49-F238E27FC236}">
                <a16:creationId xmlns:a16="http://schemas.microsoft.com/office/drawing/2014/main" id="{E35462F9-2359-9AF6-2906-F6A19C5C8D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284" y="1693725"/>
            <a:ext cx="254265" cy="254265"/>
          </a:xfrm>
          <a:prstGeom prst="rect">
            <a:avLst/>
          </a:prstGeom>
        </p:spPr>
      </p:pic>
      <p:pic>
        <p:nvPicPr>
          <p:cNvPr id="10" name="Picture 9" descr="A blue circle with a white arrow in it&#10;&#10;Description automatically generated">
            <a:extLst>
              <a:ext uri="{FF2B5EF4-FFF2-40B4-BE49-F238E27FC236}">
                <a16:creationId xmlns:a16="http://schemas.microsoft.com/office/drawing/2014/main" id="{D0B93189-12DF-EFFA-E752-5B896FB31E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284" y="2451503"/>
            <a:ext cx="254265" cy="254265"/>
          </a:xfrm>
          <a:prstGeom prst="rect">
            <a:avLst/>
          </a:prstGeom>
        </p:spPr>
      </p:pic>
      <p:sp>
        <p:nvSpPr>
          <p:cNvPr id="12" name="TextBox 11">
            <a:extLst>
              <a:ext uri="{FF2B5EF4-FFF2-40B4-BE49-F238E27FC236}">
                <a16:creationId xmlns:a16="http://schemas.microsoft.com/office/drawing/2014/main" id="{4C46B00E-80FF-8F30-F4FE-C4AF571D7FDB}"/>
              </a:ext>
            </a:extLst>
          </p:cNvPr>
          <p:cNvSpPr txBox="1"/>
          <p:nvPr/>
        </p:nvSpPr>
        <p:spPr>
          <a:xfrm>
            <a:off x="833246" y="2444158"/>
            <a:ext cx="10676353" cy="523220"/>
          </a:xfrm>
          <a:prstGeom prst="rect">
            <a:avLst/>
          </a:prstGeom>
          <a:noFill/>
        </p:spPr>
        <p:txBody>
          <a:bodyPr wrap="square">
            <a:spAutoFit/>
          </a:bodyPr>
          <a:lstStyle/>
          <a:p>
            <a:r>
              <a:rPr lang="en-US" sz="1400" dirty="0">
                <a:latin typeface="Mangal Pro" panose="00000500000000000000" pitchFamily="2" charset="0"/>
                <a:cs typeface="Mangal Pro" panose="00000500000000000000" pitchFamily="2" charset="0"/>
              </a:rPr>
              <a:t>Implementing work culture concepts inspired by European practices, like flexible schedules and discouraging excessive overtime, can lead to more fulfilling and enduring career paths for employees.</a:t>
            </a:r>
            <a:endParaRPr lang="fr-FR" sz="1400" dirty="0">
              <a:latin typeface="Mangal Pro" panose="00000500000000000000" pitchFamily="2" charset="0"/>
              <a:cs typeface="Mangal Pro" panose="00000500000000000000" pitchFamily="2" charset="0"/>
            </a:endParaRPr>
          </a:p>
        </p:txBody>
      </p:sp>
      <p:sp>
        <p:nvSpPr>
          <p:cNvPr id="7" name="TextBox 6">
            <a:extLst>
              <a:ext uri="{FF2B5EF4-FFF2-40B4-BE49-F238E27FC236}">
                <a16:creationId xmlns:a16="http://schemas.microsoft.com/office/drawing/2014/main" id="{6B6BF082-4404-83FE-3D54-B73ADA00DEC6}"/>
              </a:ext>
            </a:extLst>
          </p:cNvPr>
          <p:cNvSpPr txBox="1"/>
          <p:nvPr/>
        </p:nvSpPr>
        <p:spPr>
          <a:xfrm>
            <a:off x="511284" y="1092458"/>
            <a:ext cx="6222124" cy="369332"/>
          </a:xfrm>
          <a:prstGeom prst="rect">
            <a:avLst/>
          </a:prstGeom>
          <a:noFill/>
        </p:spPr>
        <p:txBody>
          <a:bodyPr wrap="square">
            <a:spAutoFit/>
          </a:bodyPr>
          <a:lstStyle/>
          <a:p>
            <a:r>
              <a:rPr lang="en-US" b="1" dirty="0">
                <a:latin typeface="Mangal Pro" panose="00000500000000000000" pitchFamily="2" charset="0"/>
                <a:cs typeface="Mangal Pro" panose="00000500000000000000" pitchFamily="2" charset="0"/>
              </a:rPr>
              <a:t>Enriching Indian Work Culture</a:t>
            </a:r>
          </a:p>
        </p:txBody>
      </p:sp>
      <p:sp>
        <p:nvSpPr>
          <p:cNvPr id="22" name="Subtitle 2">
            <a:extLst>
              <a:ext uri="{FF2B5EF4-FFF2-40B4-BE49-F238E27FC236}">
                <a16:creationId xmlns:a16="http://schemas.microsoft.com/office/drawing/2014/main" id="{278C5DC5-3EED-23FD-B52F-9853B33DD5A6}"/>
              </a:ext>
            </a:extLst>
          </p:cNvPr>
          <p:cNvSpPr txBox="1">
            <a:spLocks/>
          </p:cNvSpPr>
          <p:nvPr/>
        </p:nvSpPr>
        <p:spPr>
          <a:xfrm>
            <a:off x="833246" y="4279366"/>
            <a:ext cx="10928601" cy="86394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dirty="0">
                <a:latin typeface="Mangal Pro" panose="00000500000000000000" pitchFamily="2" charset="0"/>
                <a:cs typeface="Mangal Pro" panose="00000500000000000000" pitchFamily="2" charset="0"/>
              </a:rPr>
              <a:t>India should  aim to retain a skilled workforce by not only offering competitive salaries but also strategically investing in critical sectors like IT, AI, and healthcare, aligning with global standards and fostering innovation.</a:t>
            </a:r>
            <a:endParaRPr lang="en-GB" sz="1400" dirty="0">
              <a:latin typeface="Mangal Pro" panose="00000500000000000000" pitchFamily="2" charset="0"/>
              <a:cs typeface="Mangal Pro" panose="00000500000000000000" pitchFamily="2" charset="0"/>
            </a:endParaRPr>
          </a:p>
        </p:txBody>
      </p:sp>
      <p:pic>
        <p:nvPicPr>
          <p:cNvPr id="23" name="Picture 22" descr="A blue circle with a white arrow in it&#10;&#10;Description automatically generated">
            <a:extLst>
              <a:ext uri="{FF2B5EF4-FFF2-40B4-BE49-F238E27FC236}">
                <a16:creationId xmlns:a16="http://schemas.microsoft.com/office/drawing/2014/main" id="{AA896D22-C2CF-5B46-359F-EDA85093E6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284" y="4258401"/>
            <a:ext cx="254265" cy="254265"/>
          </a:xfrm>
          <a:prstGeom prst="rect">
            <a:avLst/>
          </a:prstGeom>
        </p:spPr>
      </p:pic>
      <p:sp>
        <p:nvSpPr>
          <p:cNvPr id="24" name="Subtitle 2">
            <a:extLst>
              <a:ext uri="{FF2B5EF4-FFF2-40B4-BE49-F238E27FC236}">
                <a16:creationId xmlns:a16="http://schemas.microsoft.com/office/drawing/2014/main" id="{D5BBEA35-1A55-95E6-C04E-7BD41806518D}"/>
              </a:ext>
            </a:extLst>
          </p:cNvPr>
          <p:cNvSpPr txBox="1">
            <a:spLocks/>
          </p:cNvSpPr>
          <p:nvPr/>
        </p:nvSpPr>
        <p:spPr>
          <a:xfrm>
            <a:off x="826079" y="5001176"/>
            <a:ext cx="10928601" cy="86394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dirty="0">
                <a:latin typeface="Mangal Pro" panose="00000500000000000000" pitchFamily="2" charset="0"/>
                <a:cs typeface="Mangal Pro" panose="00000500000000000000" pitchFamily="2" charset="0"/>
              </a:rPr>
              <a:t>Beyond IT, sectors such as healthcare emphasize competitive compensation, benefits, and clear career paths, promoting internal promotions and tailored development programs to encourage skilled professionals to build long and fulfilling careers in India.</a:t>
            </a:r>
            <a:endParaRPr lang="en-GB" sz="1400" dirty="0">
              <a:latin typeface="Mangal Pro" panose="00000500000000000000" pitchFamily="2" charset="0"/>
              <a:cs typeface="Mangal Pro" panose="00000500000000000000" pitchFamily="2" charset="0"/>
            </a:endParaRPr>
          </a:p>
        </p:txBody>
      </p:sp>
      <p:pic>
        <p:nvPicPr>
          <p:cNvPr id="25" name="Picture 24" descr="A blue circle with a white arrow in it&#10;&#10;Description automatically generated">
            <a:extLst>
              <a:ext uri="{FF2B5EF4-FFF2-40B4-BE49-F238E27FC236}">
                <a16:creationId xmlns:a16="http://schemas.microsoft.com/office/drawing/2014/main" id="{65FE54E1-F463-ECBF-917F-8060A31996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117" y="4980211"/>
            <a:ext cx="254265" cy="254265"/>
          </a:xfrm>
          <a:prstGeom prst="rect">
            <a:avLst/>
          </a:prstGeom>
        </p:spPr>
      </p:pic>
      <p:sp>
        <p:nvSpPr>
          <p:cNvPr id="16" name="TextBox 15">
            <a:extLst>
              <a:ext uri="{FF2B5EF4-FFF2-40B4-BE49-F238E27FC236}">
                <a16:creationId xmlns:a16="http://schemas.microsoft.com/office/drawing/2014/main" id="{D34A5693-AD13-DC9D-1624-292BE7201FB6}"/>
              </a:ext>
            </a:extLst>
          </p:cNvPr>
          <p:cNvSpPr txBox="1"/>
          <p:nvPr/>
        </p:nvSpPr>
        <p:spPr>
          <a:xfrm>
            <a:off x="511284" y="3534904"/>
            <a:ext cx="6222124" cy="369332"/>
          </a:xfrm>
          <a:prstGeom prst="rect">
            <a:avLst/>
          </a:prstGeom>
          <a:noFill/>
        </p:spPr>
        <p:txBody>
          <a:bodyPr wrap="square">
            <a:spAutoFit/>
          </a:bodyPr>
          <a:lstStyle/>
          <a:p>
            <a:r>
              <a:rPr lang="en-US" b="1" dirty="0">
                <a:latin typeface="Mangal Pro" panose="00000500000000000000" pitchFamily="2" charset="0"/>
                <a:cs typeface="Mangal Pro" panose="00000500000000000000" pitchFamily="2" charset="0"/>
              </a:rPr>
              <a:t> Enhancing competitive and high salary opportunities</a:t>
            </a:r>
          </a:p>
        </p:txBody>
      </p:sp>
      <p:pic>
        <p:nvPicPr>
          <p:cNvPr id="9" name="Picture 8" descr="A clock and a heart on a scale&#10;&#10;Description automatically generated">
            <a:extLst>
              <a:ext uri="{FF2B5EF4-FFF2-40B4-BE49-F238E27FC236}">
                <a16:creationId xmlns:a16="http://schemas.microsoft.com/office/drawing/2014/main" id="{93E96337-7E46-125F-CBA7-475FCE5AE5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3574" y="874857"/>
            <a:ext cx="714552" cy="714552"/>
          </a:xfrm>
          <a:prstGeom prst="rect">
            <a:avLst/>
          </a:prstGeom>
        </p:spPr>
      </p:pic>
      <p:pic>
        <p:nvPicPr>
          <p:cNvPr id="14" name="Picture 13" descr="A paper and money in an envelope&#10;&#10;Description automatically generated">
            <a:extLst>
              <a:ext uri="{FF2B5EF4-FFF2-40B4-BE49-F238E27FC236}">
                <a16:creationId xmlns:a16="http://schemas.microsoft.com/office/drawing/2014/main" id="{CA2FCFE5-BE42-223E-2D74-78A4DBA1DA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0055" y="3245780"/>
            <a:ext cx="799127" cy="799127"/>
          </a:xfrm>
          <a:prstGeom prst="rect">
            <a:avLst/>
          </a:prstGeom>
        </p:spPr>
      </p:pic>
    </p:spTree>
    <p:extLst>
      <p:ext uri="{BB962C8B-B14F-4D97-AF65-F5344CB8AC3E}">
        <p14:creationId xmlns:p14="http://schemas.microsoft.com/office/powerpoint/2010/main" val="1840364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BF08B73-9B27-9B7C-1FB3-C7216F41CED3}"/>
              </a:ext>
            </a:extLst>
          </p:cNvPr>
          <p:cNvSpPr>
            <a:spLocks noGrp="1"/>
          </p:cNvSpPr>
          <p:nvPr>
            <p:ph type="subTitle" idx="1"/>
          </p:nvPr>
        </p:nvSpPr>
        <p:spPr>
          <a:xfrm>
            <a:off x="437320" y="110090"/>
            <a:ext cx="10928601" cy="863945"/>
          </a:xfrm>
        </p:spPr>
        <p:txBody>
          <a:bodyPr>
            <a:normAutofit/>
          </a:bodyPr>
          <a:lstStyle/>
          <a:p>
            <a:pPr algn="l"/>
            <a:r>
              <a:rPr lang="en-IN" sz="2600" dirty="0">
                <a:latin typeface="Mangal Pro" panose="00000500000000000000" pitchFamily="2" charset="0"/>
                <a:cs typeface="Mangal Pro" panose="00000500000000000000" pitchFamily="2" charset="0"/>
              </a:rPr>
              <a:t>MOTIVATION AND SIGNIFICANCE FOR CHOOSING THE TOPIC</a:t>
            </a:r>
            <a:endParaRPr lang="en-GB" sz="2600" dirty="0">
              <a:latin typeface="Mangal Pro" panose="00000500000000000000" pitchFamily="2" charset="0"/>
              <a:cs typeface="Mangal Pro" panose="00000500000000000000" pitchFamily="2" charset="0"/>
            </a:endParaRPr>
          </a:p>
        </p:txBody>
      </p:sp>
      <p:sp>
        <p:nvSpPr>
          <p:cNvPr id="5" name="Rectangle 4">
            <a:extLst>
              <a:ext uri="{FF2B5EF4-FFF2-40B4-BE49-F238E27FC236}">
                <a16:creationId xmlns:a16="http://schemas.microsoft.com/office/drawing/2014/main" id="{5CA4E93B-CFCC-A8A4-1213-3878781FB1F7}"/>
              </a:ext>
            </a:extLst>
          </p:cNvPr>
          <p:cNvSpPr/>
          <p:nvPr/>
        </p:nvSpPr>
        <p:spPr>
          <a:xfrm>
            <a:off x="11835810" y="0"/>
            <a:ext cx="35619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6405C44D-88B8-C2D3-F7AE-1640F433B8BE}"/>
              </a:ext>
            </a:extLst>
          </p:cNvPr>
          <p:cNvSpPr/>
          <p:nvPr/>
        </p:nvSpPr>
        <p:spPr>
          <a:xfrm>
            <a:off x="0" y="0"/>
            <a:ext cx="35619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3" name="Picture 12" descr="A group of women hugging and walking with luggage&#10;&#10;Description automatically generated">
            <a:extLst>
              <a:ext uri="{FF2B5EF4-FFF2-40B4-BE49-F238E27FC236}">
                <a16:creationId xmlns:a16="http://schemas.microsoft.com/office/drawing/2014/main" id="{D8043579-E01B-4A75-6BE0-740BABF5B3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3853" y="604020"/>
            <a:ext cx="3207512" cy="2424067"/>
          </a:xfrm>
          <a:prstGeom prst="roundRect">
            <a:avLst>
              <a:gd name="adj" fmla="val 8594"/>
            </a:avLst>
          </a:prstGeom>
          <a:solidFill>
            <a:srgbClr val="FFFFFF">
              <a:shade val="85000"/>
            </a:srgbClr>
          </a:solidFill>
          <a:ln>
            <a:noFill/>
          </a:ln>
          <a:effectLst/>
        </p:spPr>
      </p:pic>
      <p:sp>
        <p:nvSpPr>
          <p:cNvPr id="2" name="TextBox 1">
            <a:extLst>
              <a:ext uri="{FF2B5EF4-FFF2-40B4-BE49-F238E27FC236}">
                <a16:creationId xmlns:a16="http://schemas.microsoft.com/office/drawing/2014/main" id="{66E5A328-6102-F3EC-4E38-05AF7F9E7D55}"/>
              </a:ext>
            </a:extLst>
          </p:cNvPr>
          <p:cNvSpPr txBox="1"/>
          <p:nvPr/>
        </p:nvSpPr>
        <p:spPr>
          <a:xfrm>
            <a:off x="556033" y="1169075"/>
            <a:ext cx="6522245" cy="2031325"/>
          </a:xfrm>
          <a:prstGeom prst="rect">
            <a:avLst/>
          </a:prstGeom>
          <a:noFill/>
        </p:spPr>
        <p:txBody>
          <a:bodyPr wrap="square" rtlCol="0">
            <a:spAutoFit/>
          </a:bodyPr>
          <a:lstStyle/>
          <a:p>
            <a:pPr marL="285750" indent="-285750">
              <a:buFont typeface="Wingdings" panose="05000000000000000000" pitchFamily="2" charset="2"/>
              <a:buChar char="Ø"/>
            </a:pPr>
            <a:r>
              <a:rPr lang="en-US" sz="1400" dirty="0">
                <a:latin typeface="Mangal Pro" panose="00000500000000000000" pitchFamily="2" charset="0"/>
                <a:cs typeface="Mangal Pro" panose="00000500000000000000" pitchFamily="2" charset="0"/>
              </a:rPr>
              <a:t> As an international student, I witnessed a noticeable surge in individuals relocating abroad and opting for permanent residency, with many relinquishing their Indian citizenship.</a:t>
            </a:r>
          </a:p>
          <a:p>
            <a:pPr marL="285750" indent="-285750">
              <a:buFont typeface="Wingdings" panose="05000000000000000000" pitchFamily="2" charset="2"/>
              <a:buChar char="Ø"/>
            </a:pPr>
            <a:r>
              <a:rPr lang="en-US" sz="1400" dirty="0">
                <a:latin typeface="Mangal Pro" panose="00000500000000000000" pitchFamily="2" charset="0"/>
                <a:cs typeface="Mangal Pro" panose="00000500000000000000" pitchFamily="2" charset="0"/>
              </a:rPr>
              <a:t>Personal Observations: Through personal experiences, observed instances where friends and family members decided to migrate to countries like Canada, the UK,USA sparking curiosity about the underlying factors propelling this trend.</a:t>
            </a:r>
          </a:p>
          <a:p>
            <a:endParaRPr lang="en-US" sz="1400" dirty="0">
              <a:latin typeface="Mangal Pro" panose="00000500000000000000" pitchFamily="2" charset="0"/>
              <a:cs typeface="Mangal Pro" panose="00000500000000000000" pitchFamily="2" charset="0"/>
            </a:endParaRPr>
          </a:p>
          <a:p>
            <a:pPr marL="285750" indent="-285750">
              <a:buFont typeface="Wingdings" panose="05000000000000000000" pitchFamily="2" charset="2"/>
              <a:buChar char="Ø"/>
            </a:pPr>
            <a:endParaRPr lang="fr-FR" sz="1400" dirty="0">
              <a:latin typeface="Mangal Pro" panose="00000500000000000000" pitchFamily="2" charset="0"/>
              <a:cs typeface="Mangal Pro" panose="00000500000000000000" pitchFamily="2" charset="0"/>
            </a:endParaRPr>
          </a:p>
        </p:txBody>
      </p:sp>
      <p:sp>
        <p:nvSpPr>
          <p:cNvPr id="4" name="TextBox 3">
            <a:extLst>
              <a:ext uri="{FF2B5EF4-FFF2-40B4-BE49-F238E27FC236}">
                <a16:creationId xmlns:a16="http://schemas.microsoft.com/office/drawing/2014/main" id="{5E7F3348-6D39-71CC-ED78-16206E2977D4}"/>
              </a:ext>
            </a:extLst>
          </p:cNvPr>
          <p:cNvSpPr txBox="1"/>
          <p:nvPr/>
        </p:nvSpPr>
        <p:spPr>
          <a:xfrm>
            <a:off x="744949" y="735496"/>
            <a:ext cx="6252199" cy="377687"/>
          </a:xfrm>
          <a:prstGeom prst="rect">
            <a:avLst/>
          </a:prstGeom>
          <a:noFill/>
        </p:spPr>
        <p:txBody>
          <a:bodyPr wrap="square" rtlCol="0">
            <a:spAutoFit/>
          </a:bodyPr>
          <a:lstStyle/>
          <a:p>
            <a:r>
              <a:rPr lang="fr-FR" b="1" dirty="0">
                <a:latin typeface="Mangal Pro" panose="00000500000000000000" pitchFamily="2" charset="0"/>
                <a:cs typeface="Mangal Pro" panose="00000500000000000000" pitchFamily="2" charset="0"/>
              </a:rPr>
              <a:t>MOTIVATION</a:t>
            </a:r>
          </a:p>
        </p:txBody>
      </p:sp>
      <p:sp>
        <p:nvSpPr>
          <p:cNvPr id="7" name="TextBox 6">
            <a:extLst>
              <a:ext uri="{FF2B5EF4-FFF2-40B4-BE49-F238E27FC236}">
                <a16:creationId xmlns:a16="http://schemas.microsoft.com/office/drawing/2014/main" id="{8015F15C-C985-29FC-CBD7-F1352FD72CC0}"/>
              </a:ext>
            </a:extLst>
          </p:cNvPr>
          <p:cNvSpPr txBox="1"/>
          <p:nvPr/>
        </p:nvSpPr>
        <p:spPr>
          <a:xfrm>
            <a:off x="826079" y="3206596"/>
            <a:ext cx="6252199" cy="377687"/>
          </a:xfrm>
          <a:prstGeom prst="rect">
            <a:avLst/>
          </a:prstGeom>
          <a:noFill/>
        </p:spPr>
        <p:txBody>
          <a:bodyPr wrap="square" rtlCol="0">
            <a:spAutoFit/>
          </a:bodyPr>
          <a:lstStyle/>
          <a:p>
            <a:r>
              <a:rPr lang="fr-FR" b="1" dirty="0">
                <a:latin typeface="Mangal Pro" panose="00000500000000000000" pitchFamily="2" charset="0"/>
                <a:cs typeface="Mangal Pro" panose="00000500000000000000" pitchFamily="2" charset="0"/>
              </a:rPr>
              <a:t>SIGNIFICANCE OF THIS TOPIC</a:t>
            </a:r>
          </a:p>
        </p:txBody>
      </p:sp>
      <p:pic>
        <p:nvPicPr>
          <p:cNvPr id="9" name="Picture 8" descr="A graph of blue rectangular bars&#10;&#10;Description automatically generated with medium confidence">
            <a:extLst>
              <a:ext uri="{FF2B5EF4-FFF2-40B4-BE49-F238E27FC236}">
                <a16:creationId xmlns:a16="http://schemas.microsoft.com/office/drawing/2014/main" id="{FFC18E46-570C-6898-8760-3BD8DC5402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8278" y="3200400"/>
            <a:ext cx="4440488" cy="2752979"/>
          </a:xfrm>
          <a:prstGeom prst="rect">
            <a:avLst/>
          </a:prstGeom>
        </p:spPr>
      </p:pic>
      <p:sp>
        <p:nvSpPr>
          <p:cNvPr id="10" name="TextBox 9">
            <a:extLst>
              <a:ext uri="{FF2B5EF4-FFF2-40B4-BE49-F238E27FC236}">
                <a16:creationId xmlns:a16="http://schemas.microsoft.com/office/drawing/2014/main" id="{633AC394-F441-FEE3-4661-5DC56E00ABBF}"/>
              </a:ext>
            </a:extLst>
          </p:cNvPr>
          <p:cNvSpPr txBox="1"/>
          <p:nvPr/>
        </p:nvSpPr>
        <p:spPr>
          <a:xfrm>
            <a:off x="7444408" y="5993190"/>
            <a:ext cx="4462669" cy="600164"/>
          </a:xfrm>
          <a:prstGeom prst="rect">
            <a:avLst/>
          </a:prstGeom>
          <a:noFill/>
        </p:spPr>
        <p:txBody>
          <a:bodyPr wrap="square" rtlCol="0">
            <a:spAutoFit/>
          </a:bodyPr>
          <a:lstStyle/>
          <a:p>
            <a:r>
              <a:rPr lang="en-US" sz="1100" b="0" i="0" dirty="0">
                <a:effectLst/>
                <a:latin typeface="Mangal Pro" panose="00000500000000000000" pitchFamily="2" charset="0"/>
                <a:cs typeface="Mangal Pro" panose="00000500000000000000" pitchFamily="2" charset="0"/>
              </a:rPr>
              <a:t>Figure: The number of students studying abroad from 2017 to 2022</a:t>
            </a:r>
            <a:br>
              <a:rPr lang="en-US" sz="1100" dirty="0">
                <a:latin typeface="Mangal Pro" panose="00000500000000000000" pitchFamily="2" charset="0"/>
                <a:cs typeface="Mangal Pro" panose="00000500000000000000" pitchFamily="2" charset="0"/>
              </a:rPr>
            </a:br>
            <a:r>
              <a:rPr lang="en-US" sz="1100" b="0" i="0" dirty="0">
                <a:effectLst/>
                <a:latin typeface="Mangal Pro" panose="00000500000000000000" pitchFamily="2" charset="0"/>
                <a:cs typeface="Mangal Pro" panose="00000500000000000000" pitchFamily="2" charset="0"/>
              </a:rPr>
              <a:t>Source: Statista</a:t>
            </a:r>
            <a:endParaRPr lang="fr-FR" sz="1100" dirty="0">
              <a:latin typeface="Mangal Pro" panose="00000500000000000000" pitchFamily="2" charset="0"/>
              <a:cs typeface="Mangal Pro" panose="00000500000000000000" pitchFamily="2" charset="0"/>
            </a:endParaRPr>
          </a:p>
        </p:txBody>
      </p:sp>
      <p:sp>
        <p:nvSpPr>
          <p:cNvPr id="11" name="TextBox 10">
            <a:extLst>
              <a:ext uri="{FF2B5EF4-FFF2-40B4-BE49-F238E27FC236}">
                <a16:creationId xmlns:a16="http://schemas.microsoft.com/office/drawing/2014/main" id="{E41FAB00-8A09-DA05-97A4-C7C3DFC52707}"/>
              </a:ext>
            </a:extLst>
          </p:cNvPr>
          <p:cNvSpPr txBox="1"/>
          <p:nvPr/>
        </p:nvSpPr>
        <p:spPr>
          <a:xfrm>
            <a:off x="551099" y="3826327"/>
            <a:ext cx="6446049" cy="1815882"/>
          </a:xfrm>
          <a:prstGeom prst="rect">
            <a:avLst/>
          </a:prstGeom>
          <a:noFill/>
        </p:spPr>
        <p:txBody>
          <a:bodyPr wrap="square" rtlCol="0">
            <a:spAutoFit/>
          </a:bodyPr>
          <a:lstStyle/>
          <a:p>
            <a:pPr marL="285750" indent="-285750">
              <a:buFont typeface="Wingdings" panose="05000000000000000000" pitchFamily="2" charset="2"/>
              <a:buChar char="Ø"/>
            </a:pPr>
            <a:r>
              <a:rPr lang="fr-FR" sz="1400" b="1" dirty="0">
                <a:latin typeface="Mangal Pro" panose="00000500000000000000" pitchFamily="2" charset="0"/>
                <a:cs typeface="Mangal Pro" panose="00000500000000000000" pitchFamily="2" charset="0"/>
              </a:rPr>
              <a:t>Global Migration trends </a:t>
            </a:r>
            <a:r>
              <a:rPr lang="fr-FR" sz="1400" dirty="0">
                <a:latin typeface="Mangal Pro" panose="00000500000000000000" pitchFamily="2" charset="0"/>
                <a:cs typeface="Mangal Pro" panose="00000500000000000000" pitchFamily="2" charset="0"/>
              </a:rPr>
              <a:t>: </a:t>
            </a:r>
            <a:r>
              <a:rPr lang="en-US" sz="1400" b="0" i="0" dirty="0">
                <a:effectLst/>
                <a:latin typeface="Mangal Pro" panose="00000500000000000000" pitchFamily="2" charset="0"/>
                <a:cs typeface="Mangal Pro" panose="00000500000000000000" pitchFamily="2" charset="0"/>
              </a:rPr>
              <a:t>United Nations findings reveal that 3.25% of individuals currently reside in foreign lands, primarily driven by gainful occupation—a figure expected to rise to 3.6% by 2020.</a:t>
            </a:r>
            <a:r>
              <a:rPr lang="fr-FR" sz="1400" dirty="0">
                <a:latin typeface="Mangal Pro" panose="00000500000000000000" pitchFamily="2" charset="0"/>
                <a:cs typeface="Mangal Pro" panose="00000500000000000000" pitchFamily="2" charset="0"/>
              </a:rPr>
              <a:t>  </a:t>
            </a:r>
          </a:p>
          <a:p>
            <a:pPr marL="285750" indent="-285750">
              <a:buFont typeface="Wingdings" panose="05000000000000000000" pitchFamily="2" charset="2"/>
              <a:buChar char="Ø"/>
            </a:pPr>
            <a:r>
              <a:rPr lang="fr-FR" sz="1400" b="1" dirty="0" err="1">
                <a:latin typeface="Mangal Pro" panose="00000500000000000000" pitchFamily="2" charset="0"/>
                <a:cs typeface="Mangal Pro" panose="00000500000000000000" pitchFamily="2" charset="0"/>
              </a:rPr>
              <a:t>Indian</a:t>
            </a:r>
            <a:r>
              <a:rPr lang="fr-FR" sz="1400" b="1" dirty="0">
                <a:latin typeface="Mangal Pro" panose="00000500000000000000" pitchFamily="2" charset="0"/>
                <a:cs typeface="Mangal Pro" panose="00000500000000000000" pitchFamily="2" charset="0"/>
              </a:rPr>
              <a:t> </a:t>
            </a:r>
            <a:r>
              <a:rPr lang="fr-FR" sz="1400" b="1" dirty="0" err="1">
                <a:latin typeface="Mangal Pro" panose="00000500000000000000" pitchFamily="2" charset="0"/>
                <a:cs typeface="Mangal Pro" panose="00000500000000000000" pitchFamily="2" charset="0"/>
              </a:rPr>
              <a:t>Student</a:t>
            </a:r>
            <a:r>
              <a:rPr lang="fr-FR" sz="1400" b="1" dirty="0">
                <a:latin typeface="Mangal Pro" panose="00000500000000000000" pitchFamily="2" charset="0"/>
                <a:cs typeface="Mangal Pro" panose="00000500000000000000" pitchFamily="2" charset="0"/>
              </a:rPr>
              <a:t> Emigration</a:t>
            </a:r>
            <a:r>
              <a:rPr lang="fr-FR" sz="1400" dirty="0">
                <a:latin typeface="Mangal Pro" panose="00000500000000000000" pitchFamily="2" charset="0"/>
                <a:cs typeface="Mangal Pro" panose="00000500000000000000" pitchFamily="2" charset="0"/>
              </a:rPr>
              <a:t>: </a:t>
            </a:r>
            <a:r>
              <a:rPr lang="en-US" sz="1400" dirty="0">
                <a:latin typeface="Mangal Pro" panose="00000500000000000000" pitchFamily="2" charset="0"/>
                <a:cs typeface="Mangal Pro" panose="00000500000000000000" pitchFamily="2" charset="0"/>
              </a:rPr>
              <a:t>Statista data for 2022 highlights a significant trend, with 750,000 Indian students leaving their country to pursue education.</a:t>
            </a:r>
          </a:p>
          <a:p>
            <a:pPr marL="285750" indent="-285750">
              <a:buFont typeface="Wingdings" panose="05000000000000000000" pitchFamily="2" charset="2"/>
              <a:buChar char="Ø"/>
            </a:pPr>
            <a:r>
              <a:rPr lang="fr-FR" sz="1400" b="1" dirty="0" err="1">
                <a:latin typeface="Mangal Pro" panose="00000500000000000000" pitchFamily="2" charset="0"/>
                <a:cs typeface="Mangal Pro" panose="00000500000000000000" pitchFamily="2" charset="0"/>
              </a:rPr>
              <a:t>Remittances</a:t>
            </a:r>
            <a:r>
              <a:rPr lang="fr-FR" sz="1400" b="1" dirty="0">
                <a:latin typeface="Mangal Pro" panose="00000500000000000000" pitchFamily="2" charset="0"/>
                <a:cs typeface="Mangal Pro" panose="00000500000000000000" pitchFamily="2" charset="0"/>
              </a:rPr>
              <a:t> </a:t>
            </a:r>
            <a:r>
              <a:rPr lang="fr-FR" sz="1400" b="1" dirty="0" err="1">
                <a:latin typeface="Mangal Pro" panose="00000500000000000000" pitchFamily="2" charset="0"/>
                <a:cs typeface="Mangal Pro" panose="00000500000000000000" pitchFamily="2" charset="0"/>
              </a:rPr>
              <a:t>inflow</a:t>
            </a:r>
            <a:r>
              <a:rPr lang="fr-FR" sz="1400" b="1" dirty="0">
                <a:latin typeface="Mangal Pro" panose="00000500000000000000" pitchFamily="2" charset="0"/>
                <a:cs typeface="Mangal Pro" panose="00000500000000000000" pitchFamily="2" charset="0"/>
              </a:rPr>
              <a:t> to </a:t>
            </a:r>
            <a:r>
              <a:rPr lang="fr-FR" sz="1400" b="1" dirty="0" err="1">
                <a:latin typeface="Mangal Pro" panose="00000500000000000000" pitchFamily="2" charset="0"/>
                <a:cs typeface="Mangal Pro" panose="00000500000000000000" pitchFamily="2" charset="0"/>
              </a:rPr>
              <a:t>India</a:t>
            </a:r>
            <a:r>
              <a:rPr lang="fr-FR" sz="1400" dirty="0">
                <a:latin typeface="Mangal Pro" panose="00000500000000000000" pitchFamily="2" charset="0"/>
                <a:cs typeface="Mangal Pro" panose="00000500000000000000" pitchFamily="2" charset="0"/>
              </a:rPr>
              <a:t>: </a:t>
            </a:r>
            <a:r>
              <a:rPr lang="fr-FR" sz="1400" dirty="0" err="1">
                <a:latin typeface="Mangal Pro" panose="00000500000000000000" pitchFamily="2" charset="0"/>
                <a:cs typeface="Mangal Pro" panose="00000500000000000000" pitchFamily="2" charset="0"/>
              </a:rPr>
              <a:t>Understand</a:t>
            </a:r>
            <a:r>
              <a:rPr lang="fr-FR" sz="1400" dirty="0">
                <a:latin typeface="Mangal Pro" panose="00000500000000000000" pitchFamily="2" charset="0"/>
                <a:cs typeface="Mangal Pro" panose="00000500000000000000" pitchFamily="2" charset="0"/>
              </a:rPr>
              <a:t> how the </a:t>
            </a:r>
            <a:r>
              <a:rPr lang="fr-FR" sz="1400" dirty="0" err="1">
                <a:latin typeface="Mangal Pro" panose="00000500000000000000" pitchFamily="2" charset="0"/>
                <a:cs typeface="Mangal Pro" panose="00000500000000000000" pitchFamily="2" charset="0"/>
              </a:rPr>
              <a:t>remittances</a:t>
            </a:r>
            <a:r>
              <a:rPr lang="fr-FR" sz="1400" dirty="0">
                <a:latin typeface="Mangal Pro" panose="00000500000000000000" pitchFamily="2" charset="0"/>
                <a:cs typeface="Mangal Pro" panose="00000500000000000000" pitchFamily="2" charset="0"/>
              </a:rPr>
              <a:t> of the </a:t>
            </a:r>
            <a:r>
              <a:rPr lang="fr-FR" sz="1400" dirty="0" err="1">
                <a:latin typeface="Mangal Pro" panose="00000500000000000000" pitchFamily="2" charset="0"/>
                <a:cs typeface="Mangal Pro" panose="00000500000000000000" pitchFamily="2" charset="0"/>
              </a:rPr>
              <a:t>india</a:t>
            </a:r>
            <a:r>
              <a:rPr lang="fr-FR" sz="1400" dirty="0">
                <a:latin typeface="Mangal Pro" panose="00000500000000000000" pitchFamily="2" charset="0"/>
                <a:cs typeface="Mangal Pro" panose="00000500000000000000" pitchFamily="2" charset="0"/>
              </a:rPr>
              <a:t> affect the </a:t>
            </a:r>
            <a:r>
              <a:rPr lang="fr-FR" sz="1400" dirty="0" err="1">
                <a:latin typeface="Mangal Pro" panose="00000500000000000000" pitchFamily="2" charset="0"/>
                <a:cs typeface="Mangal Pro" panose="00000500000000000000" pitchFamily="2" charset="0"/>
              </a:rPr>
              <a:t>economic</a:t>
            </a:r>
            <a:r>
              <a:rPr lang="fr-FR" sz="1400" dirty="0">
                <a:latin typeface="Mangal Pro" panose="00000500000000000000" pitchFamily="2" charset="0"/>
                <a:cs typeface="Mangal Pro" panose="00000500000000000000" pitchFamily="2" charset="0"/>
              </a:rPr>
              <a:t> </a:t>
            </a:r>
            <a:r>
              <a:rPr lang="fr-FR" sz="1400" dirty="0" err="1">
                <a:latin typeface="Mangal Pro" panose="00000500000000000000" pitchFamily="2" charset="0"/>
                <a:cs typeface="Mangal Pro" panose="00000500000000000000" pitchFamily="2" charset="0"/>
              </a:rPr>
              <a:t>development</a:t>
            </a:r>
            <a:r>
              <a:rPr lang="fr-FR" sz="1400" dirty="0">
                <a:latin typeface="Mangal Pro" panose="00000500000000000000" pitchFamily="2" charset="0"/>
                <a:cs typeface="Mangal Pro" panose="00000500000000000000" pitchFamily="2" charset="0"/>
              </a:rPr>
              <a:t> of </a:t>
            </a:r>
            <a:r>
              <a:rPr lang="fr-FR" sz="1400" dirty="0" err="1">
                <a:latin typeface="Mangal Pro" panose="00000500000000000000" pitchFamily="2" charset="0"/>
                <a:cs typeface="Mangal Pro" panose="00000500000000000000" pitchFamily="2" charset="0"/>
              </a:rPr>
              <a:t>India</a:t>
            </a:r>
            <a:r>
              <a:rPr lang="fr-FR" sz="1400" dirty="0">
                <a:latin typeface="Mangal Pro" panose="00000500000000000000" pitchFamily="2" charset="0"/>
                <a:cs typeface="Mangal Pro" panose="00000500000000000000" pitchFamily="2" charset="0"/>
              </a:rPr>
              <a:t> </a:t>
            </a:r>
          </a:p>
        </p:txBody>
      </p:sp>
      <p:pic>
        <p:nvPicPr>
          <p:cNvPr id="14" name="Picture 13" descr="A group of hands with their fists raised&#10;&#10;Description automatically generated">
            <a:extLst>
              <a:ext uri="{FF2B5EF4-FFF2-40B4-BE49-F238E27FC236}">
                <a16:creationId xmlns:a16="http://schemas.microsoft.com/office/drawing/2014/main" id="{55FA7692-4A76-8CF9-DF1E-CEF70AD665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85051" y="553725"/>
            <a:ext cx="489884" cy="489884"/>
          </a:xfrm>
          <a:prstGeom prst="rect">
            <a:avLst/>
          </a:prstGeom>
        </p:spPr>
      </p:pic>
      <p:pic>
        <p:nvPicPr>
          <p:cNvPr id="16" name="Picture 15" descr="A colorful drawing of a gear with a globe in the center&#10;&#10;Description automatically generated">
            <a:extLst>
              <a:ext uri="{FF2B5EF4-FFF2-40B4-BE49-F238E27FC236}">
                <a16:creationId xmlns:a16="http://schemas.microsoft.com/office/drawing/2014/main" id="{CB3FAE39-7785-28B2-B7F2-150725613D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82576" y="3064626"/>
            <a:ext cx="600001" cy="600001"/>
          </a:xfrm>
          <a:prstGeom prst="rect">
            <a:avLst/>
          </a:prstGeom>
        </p:spPr>
      </p:pic>
      <p:pic>
        <p:nvPicPr>
          <p:cNvPr id="19" name="Picture 18" descr="A blue circle with a white arrow in it&#10;&#10;Description automatically generated">
            <a:extLst>
              <a:ext uri="{FF2B5EF4-FFF2-40B4-BE49-F238E27FC236}">
                <a16:creationId xmlns:a16="http://schemas.microsoft.com/office/drawing/2014/main" id="{E0B71898-998F-09CD-62CB-44B301DE337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1814" y="1147750"/>
            <a:ext cx="254265" cy="254265"/>
          </a:xfrm>
          <a:prstGeom prst="rect">
            <a:avLst/>
          </a:prstGeom>
        </p:spPr>
      </p:pic>
      <p:pic>
        <p:nvPicPr>
          <p:cNvPr id="20" name="Picture 19" descr="A blue circle with a white arrow in it&#10;&#10;Description automatically generated">
            <a:extLst>
              <a:ext uri="{FF2B5EF4-FFF2-40B4-BE49-F238E27FC236}">
                <a16:creationId xmlns:a16="http://schemas.microsoft.com/office/drawing/2014/main" id="{0EBB6884-1A8C-3212-2745-22B2B83D7F1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1813" y="1773677"/>
            <a:ext cx="254265" cy="254265"/>
          </a:xfrm>
          <a:prstGeom prst="rect">
            <a:avLst/>
          </a:prstGeom>
        </p:spPr>
      </p:pic>
      <p:pic>
        <p:nvPicPr>
          <p:cNvPr id="21" name="Picture 20" descr="A blue circle with a white arrow in it&#10;&#10;Description automatically generated">
            <a:extLst>
              <a:ext uri="{FF2B5EF4-FFF2-40B4-BE49-F238E27FC236}">
                <a16:creationId xmlns:a16="http://schemas.microsoft.com/office/drawing/2014/main" id="{FF99EB12-175B-8550-CEC5-D401011D24A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1813" y="3805002"/>
            <a:ext cx="254265" cy="254265"/>
          </a:xfrm>
          <a:prstGeom prst="rect">
            <a:avLst/>
          </a:prstGeom>
        </p:spPr>
      </p:pic>
      <p:pic>
        <p:nvPicPr>
          <p:cNvPr id="23" name="Picture 22" descr="A blue circle with a white arrow in it&#10;&#10;Description automatically generated">
            <a:extLst>
              <a:ext uri="{FF2B5EF4-FFF2-40B4-BE49-F238E27FC236}">
                <a16:creationId xmlns:a16="http://schemas.microsoft.com/office/drawing/2014/main" id="{49077713-C024-BD07-1A1B-C8ACF0AA0BE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1813" y="4449756"/>
            <a:ext cx="254265" cy="254265"/>
          </a:xfrm>
          <a:prstGeom prst="rect">
            <a:avLst/>
          </a:prstGeom>
        </p:spPr>
      </p:pic>
      <p:pic>
        <p:nvPicPr>
          <p:cNvPr id="24" name="Picture 23" descr="A blue circle with a white arrow in it&#10;&#10;Description automatically generated">
            <a:extLst>
              <a:ext uri="{FF2B5EF4-FFF2-40B4-BE49-F238E27FC236}">
                <a16:creationId xmlns:a16="http://schemas.microsoft.com/office/drawing/2014/main" id="{4134F5D3-D9FF-CCA6-5ED4-8C5D376C57D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1812" y="5098656"/>
            <a:ext cx="254265" cy="254265"/>
          </a:xfrm>
          <a:prstGeom prst="rect">
            <a:avLst/>
          </a:prstGeom>
        </p:spPr>
      </p:pic>
    </p:spTree>
    <p:extLst>
      <p:ext uri="{BB962C8B-B14F-4D97-AF65-F5344CB8AC3E}">
        <p14:creationId xmlns:p14="http://schemas.microsoft.com/office/powerpoint/2010/main" val="12140924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BF08B73-9B27-9B7C-1FB3-C7216F41CED3}"/>
              </a:ext>
            </a:extLst>
          </p:cNvPr>
          <p:cNvSpPr>
            <a:spLocks noGrp="1"/>
          </p:cNvSpPr>
          <p:nvPr>
            <p:ph type="subTitle" idx="1"/>
          </p:nvPr>
        </p:nvSpPr>
        <p:spPr>
          <a:xfrm>
            <a:off x="437320" y="110090"/>
            <a:ext cx="12006928" cy="863945"/>
          </a:xfrm>
        </p:spPr>
        <p:txBody>
          <a:bodyPr>
            <a:normAutofit/>
          </a:bodyPr>
          <a:lstStyle/>
          <a:p>
            <a:pPr algn="l"/>
            <a:r>
              <a:rPr lang="en-GB" sz="2600" dirty="0">
                <a:latin typeface="Mangal Pro" panose="00000500000000000000" pitchFamily="2" charset="0"/>
                <a:cs typeface="Mangal Pro" panose="00000500000000000000" pitchFamily="2" charset="0"/>
              </a:rPr>
              <a:t>RECOMMENDATIONS AND CONCLUSION - </a:t>
            </a:r>
            <a:r>
              <a:rPr lang="en-US" sz="2600" dirty="0">
                <a:latin typeface="Mangal Pro" panose="00000500000000000000" pitchFamily="2" charset="0"/>
                <a:cs typeface="Mangal Pro" panose="00000500000000000000" pitchFamily="2" charset="0"/>
              </a:rPr>
              <a:t>Empowering Indian Skilled Workforce and Businesses</a:t>
            </a:r>
            <a:endParaRPr lang="en-GB" sz="2600" dirty="0">
              <a:latin typeface="Mangal Pro" panose="00000500000000000000" pitchFamily="2" charset="0"/>
              <a:cs typeface="Mangal Pro" panose="00000500000000000000" pitchFamily="2" charset="0"/>
            </a:endParaRPr>
          </a:p>
        </p:txBody>
      </p:sp>
      <p:sp>
        <p:nvSpPr>
          <p:cNvPr id="5" name="Rectangle 4">
            <a:extLst>
              <a:ext uri="{FF2B5EF4-FFF2-40B4-BE49-F238E27FC236}">
                <a16:creationId xmlns:a16="http://schemas.microsoft.com/office/drawing/2014/main" id="{5CA4E93B-CFCC-A8A4-1213-3878781FB1F7}"/>
              </a:ext>
            </a:extLst>
          </p:cNvPr>
          <p:cNvSpPr/>
          <p:nvPr/>
        </p:nvSpPr>
        <p:spPr>
          <a:xfrm>
            <a:off x="11835810" y="0"/>
            <a:ext cx="35619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6405C44D-88B8-C2D3-F7AE-1640F433B8BE}"/>
              </a:ext>
            </a:extLst>
          </p:cNvPr>
          <p:cNvSpPr/>
          <p:nvPr/>
        </p:nvSpPr>
        <p:spPr>
          <a:xfrm>
            <a:off x="0" y="0"/>
            <a:ext cx="35619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Subtitle 2">
            <a:extLst>
              <a:ext uri="{FF2B5EF4-FFF2-40B4-BE49-F238E27FC236}">
                <a16:creationId xmlns:a16="http://schemas.microsoft.com/office/drawing/2014/main" id="{67451A3E-0B97-4B1A-1CEF-E80D2A394B03}"/>
              </a:ext>
            </a:extLst>
          </p:cNvPr>
          <p:cNvSpPr txBox="1">
            <a:spLocks/>
          </p:cNvSpPr>
          <p:nvPr/>
        </p:nvSpPr>
        <p:spPr>
          <a:xfrm>
            <a:off x="833246" y="1714690"/>
            <a:ext cx="10928601" cy="86394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dirty="0">
                <a:latin typeface="Mangal Pro" panose="00000500000000000000" pitchFamily="2" charset="0"/>
                <a:cs typeface="Mangal Pro" panose="00000500000000000000" pitchFamily="2" charset="0"/>
              </a:rPr>
              <a:t>The rise in remittances from the Indian diaspora not only signifies financial support but also presents an opportunity to strategically channel funds for skill development programs, enhancing the competitiveness of migrants in the global job market.</a:t>
            </a:r>
            <a:endParaRPr lang="en-GB" sz="1400" dirty="0">
              <a:latin typeface="Mangal Pro" panose="00000500000000000000" pitchFamily="2" charset="0"/>
              <a:cs typeface="Mangal Pro" panose="00000500000000000000" pitchFamily="2" charset="0"/>
            </a:endParaRPr>
          </a:p>
        </p:txBody>
      </p:sp>
      <p:pic>
        <p:nvPicPr>
          <p:cNvPr id="8" name="Picture 7" descr="A blue circle with a white arrow in it&#10;&#10;Description automatically generated">
            <a:extLst>
              <a:ext uri="{FF2B5EF4-FFF2-40B4-BE49-F238E27FC236}">
                <a16:creationId xmlns:a16="http://schemas.microsoft.com/office/drawing/2014/main" id="{E35462F9-2359-9AF6-2906-F6A19C5C8D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284" y="1693725"/>
            <a:ext cx="254265" cy="254265"/>
          </a:xfrm>
          <a:prstGeom prst="rect">
            <a:avLst/>
          </a:prstGeom>
        </p:spPr>
      </p:pic>
      <p:pic>
        <p:nvPicPr>
          <p:cNvPr id="10" name="Picture 9" descr="A blue circle with a white arrow in it&#10;&#10;Description automatically generated">
            <a:extLst>
              <a:ext uri="{FF2B5EF4-FFF2-40B4-BE49-F238E27FC236}">
                <a16:creationId xmlns:a16="http://schemas.microsoft.com/office/drawing/2014/main" id="{D0B93189-12DF-EFFA-E752-5B896FB31E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284" y="2451503"/>
            <a:ext cx="254265" cy="254265"/>
          </a:xfrm>
          <a:prstGeom prst="rect">
            <a:avLst/>
          </a:prstGeom>
        </p:spPr>
      </p:pic>
      <p:sp>
        <p:nvSpPr>
          <p:cNvPr id="12" name="TextBox 11">
            <a:extLst>
              <a:ext uri="{FF2B5EF4-FFF2-40B4-BE49-F238E27FC236}">
                <a16:creationId xmlns:a16="http://schemas.microsoft.com/office/drawing/2014/main" id="{4C46B00E-80FF-8F30-F4FE-C4AF571D7FDB}"/>
              </a:ext>
            </a:extLst>
          </p:cNvPr>
          <p:cNvSpPr txBox="1"/>
          <p:nvPr/>
        </p:nvSpPr>
        <p:spPr>
          <a:xfrm>
            <a:off x="833246" y="2444158"/>
            <a:ext cx="10676353" cy="738664"/>
          </a:xfrm>
          <a:prstGeom prst="rect">
            <a:avLst/>
          </a:prstGeom>
          <a:noFill/>
        </p:spPr>
        <p:txBody>
          <a:bodyPr wrap="square">
            <a:spAutoFit/>
          </a:bodyPr>
          <a:lstStyle/>
          <a:p>
            <a:r>
              <a:rPr lang="en-US" sz="1400" dirty="0">
                <a:latin typeface="Mangal Pro" panose="00000500000000000000" pitchFamily="2" charset="0"/>
                <a:cs typeface="Mangal Pro" panose="00000500000000000000" pitchFamily="2" charset="0"/>
              </a:rPr>
              <a:t>Utilizing remittances for entrepreneurship, virtual collaboration, and improving living standards in migrants' home regions can foster economic growth, innovation, and create environments that encourage skilled professionals to consider returning to India.</a:t>
            </a:r>
            <a:endParaRPr lang="fr-FR" sz="1400" dirty="0">
              <a:latin typeface="Mangal Pro" panose="00000500000000000000" pitchFamily="2" charset="0"/>
              <a:cs typeface="Mangal Pro" panose="00000500000000000000" pitchFamily="2" charset="0"/>
            </a:endParaRPr>
          </a:p>
        </p:txBody>
      </p:sp>
      <p:sp>
        <p:nvSpPr>
          <p:cNvPr id="7" name="TextBox 6">
            <a:extLst>
              <a:ext uri="{FF2B5EF4-FFF2-40B4-BE49-F238E27FC236}">
                <a16:creationId xmlns:a16="http://schemas.microsoft.com/office/drawing/2014/main" id="{6B6BF082-4404-83FE-3D54-B73ADA00DEC6}"/>
              </a:ext>
            </a:extLst>
          </p:cNvPr>
          <p:cNvSpPr txBox="1"/>
          <p:nvPr/>
        </p:nvSpPr>
        <p:spPr>
          <a:xfrm>
            <a:off x="511284" y="1092458"/>
            <a:ext cx="6499116" cy="369332"/>
          </a:xfrm>
          <a:prstGeom prst="rect">
            <a:avLst/>
          </a:prstGeom>
          <a:noFill/>
        </p:spPr>
        <p:txBody>
          <a:bodyPr wrap="square">
            <a:spAutoFit/>
          </a:bodyPr>
          <a:lstStyle/>
          <a:p>
            <a:r>
              <a:rPr lang="en-US" b="1" dirty="0">
                <a:latin typeface="Mangal Pro" panose="00000500000000000000" pitchFamily="2" charset="0"/>
                <a:cs typeface="Mangal Pro" panose="00000500000000000000" pitchFamily="2" charset="0"/>
              </a:rPr>
              <a:t>Remittance-Driven Brain Circulation Strategies</a:t>
            </a:r>
          </a:p>
        </p:txBody>
      </p:sp>
      <p:sp>
        <p:nvSpPr>
          <p:cNvPr id="22" name="Subtitle 2">
            <a:extLst>
              <a:ext uri="{FF2B5EF4-FFF2-40B4-BE49-F238E27FC236}">
                <a16:creationId xmlns:a16="http://schemas.microsoft.com/office/drawing/2014/main" id="{278C5DC5-3EED-23FD-B52F-9853B33DD5A6}"/>
              </a:ext>
            </a:extLst>
          </p:cNvPr>
          <p:cNvSpPr txBox="1">
            <a:spLocks/>
          </p:cNvSpPr>
          <p:nvPr/>
        </p:nvSpPr>
        <p:spPr>
          <a:xfrm>
            <a:off x="833246" y="4279366"/>
            <a:ext cx="10928601" cy="86394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dirty="0">
                <a:latin typeface="Mangal Pro" panose="00000500000000000000" pitchFamily="2" charset="0"/>
                <a:cs typeface="Mangal Pro" panose="00000500000000000000" pitchFamily="2" charset="0"/>
              </a:rPr>
              <a:t>International venture capital, attracting skilled individuals, plays a crucial role in India's startup scene and brain circulation.</a:t>
            </a:r>
            <a:endParaRPr lang="en-GB" sz="1400" dirty="0">
              <a:latin typeface="Mangal Pro" panose="00000500000000000000" pitchFamily="2" charset="0"/>
              <a:cs typeface="Mangal Pro" panose="00000500000000000000" pitchFamily="2" charset="0"/>
            </a:endParaRPr>
          </a:p>
        </p:txBody>
      </p:sp>
      <p:pic>
        <p:nvPicPr>
          <p:cNvPr id="23" name="Picture 22" descr="A blue circle with a white arrow in it&#10;&#10;Description automatically generated">
            <a:extLst>
              <a:ext uri="{FF2B5EF4-FFF2-40B4-BE49-F238E27FC236}">
                <a16:creationId xmlns:a16="http://schemas.microsoft.com/office/drawing/2014/main" id="{AA896D22-C2CF-5B46-359F-EDA85093E6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284" y="4258401"/>
            <a:ext cx="254265" cy="254265"/>
          </a:xfrm>
          <a:prstGeom prst="rect">
            <a:avLst/>
          </a:prstGeom>
        </p:spPr>
      </p:pic>
      <p:sp>
        <p:nvSpPr>
          <p:cNvPr id="24" name="Subtitle 2">
            <a:extLst>
              <a:ext uri="{FF2B5EF4-FFF2-40B4-BE49-F238E27FC236}">
                <a16:creationId xmlns:a16="http://schemas.microsoft.com/office/drawing/2014/main" id="{D5BBEA35-1A55-95E6-C04E-7BD41806518D}"/>
              </a:ext>
            </a:extLst>
          </p:cNvPr>
          <p:cNvSpPr txBox="1">
            <a:spLocks/>
          </p:cNvSpPr>
          <p:nvPr/>
        </p:nvSpPr>
        <p:spPr>
          <a:xfrm>
            <a:off x="826079" y="5001176"/>
            <a:ext cx="10928601" cy="86394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dirty="0">
                <a:latin typeface="Mangal Pro" panose="00000500000000000000" pitchFamily="2" charset="0"/>
                <a:cs typeface="Mangal Pro" panose="00000500000000000000" pitchFamily="2" charset="0"/>
              </a:rPr>
              <a:t>Skilled immigrants actively engage in the entrepreneurial landscape, influencing venture capital trajectories, fostering diaspora involvement, and advancing economic growth through innovation in India.</a:t>
            </a:r>
            <a:endParaRPr lang="en-GB" sz="1400" dirty="0">
              <a:latin typeface="Mangal Pro" panose="00000500000000000000" pitchFamily="2" charset="0"/>
              <a:cs typeface="Mangal Pro" panose="00000500000000000000" pitchFamily="2" charset="0"/>
            </a:endParaRPr>
          </a:p>
        </p:txBody>
      </p:sp>
      <p:pic>
        <p:nvPicPr>
          <p:cNvPr id="25" name="Picture 24" descr="A blue circle with a white arrow in it&#10;&#10;Description automatically generated">
            <a:extLst>
              <a:ext uri="{FF2B5EF4-FFF2-40B4-BE49-F238E27FC236}">
                <a16:creationId xmlns:a16="http://schemas.microsoft.com/office/drawing/2014/main" id="{65FE54E1-F463-ECBF-917F-8060A31996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117" y="4980211"/>
            <a:ext cx="254265" cy="254265"/>
          </a:xfrm>
          <a:prstGeom prst="rect">
            <a:avLst/>
          </a:prstGeom>
        </p:spPr>
      </p:pic>
      <p:sp>
        <p:nvSpPr>
          <p:cNvPr id="16" name="TextBox 15">
            <a:extLst>
              <a:ext uri="{FF2B5EF4-FFF2-40B4-BE49-F238E27FC236}">
                <a16:creationId xmlns:a16="http://schemas.microsoft.com/office/drawing/2014/main" id="{D34A5693-AD13-DC9D-1624-292BE7201FB6}"/>
              </a:ext>
            </a:extLst>
          </p:cNvPr>
          <p:cNvSpPr txBox="1"/>
          <p:nvPr/>
        </p:nvSpPr>
        <p:spPr>
          <a:xfrm>
            <a:off x="511284" y="3534904"/>
            <a:ext cx="10676352" cy="369332"/>
          </a:xfrm>
          <a:prstGeom prst="rect">
            <a:avLst/>
          </a:prstGeom>
          <a:noFill/>
        </p:spPr>
        <p:txBody>
          <a:bodyPr wrap="square">
            <a:spAutoFit/>
          </a:bodyPr>
          <a:lstStyle/>
          <a:p>
            <a:r>
              <a:rPr lang="en-US" b="1" dirty="0">
                <a:latin typeface="Mangal Pro" panose="00000500000000000000" pitchFamily="2" charset="0"/>
                <a:cs typeface="Mangal Pro" panose="00000500000000000000" pitchFamily="2" charset="0"/>
              </a:rPr>
              <a:t>Catalyzing Brain Circulation and Diaspora-Led Innovation in India’s Startup Landscape</a:t>
            </a:r>
          </a:p>
        </p:txBody>
      </p:sp>
      <p:pic>
        <p:nvPicPr>
          <p:cNvPr id="9" name="Picture 8" descr="A green bag with a dollar sign and graph&#10;&#10;Description automatically generated">
            <a:extLst>
              <a:ext uri="{FF2B5EF4-FFF2-40B4-BE49-F238E27FC236}">
                <a16:creationId xmlns:a16="http://schemas.microsoft.com/office/drawing/2014/main" id="{AA7A497C-D9B7-4810-9F2D-DB0740684C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6779" y="676316"/>
            <a:ext cx="787801" cy="787801"/>
          </a:xfrm>
          <a:prstGeom prst="rect">
            <a:avLst/>
          </a:prstGeom>
        </p:spPr>
      </p:pic>
      <p:pic>
        <p:nvPicPr>
          <p:cNvPr id="15" name="Picture 14" descr="A person holding a computer&#10;&#10;Description automatically generated">
            <a:extLst>
              <a:ext uri="{FF2B5EF4-FFF2-40B4-BE49-F238E27FC236}">
                <a16:creationId xmlns:a16="http://schemas.microsoft.com/office/drawing/2014/main" id="{CC03768F-C969-196B-C61E-7B5D2DAD70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586" y="3283443"/>
            <a:ext cx="620793" cy="620793"/>
          </a:xfrm>
          <a:prstGeom prst="rect">
            <a:avLst/>
          </a:prstGeom>
        </p:spPr>
      </p:pic>
    </p:spTree>
    <p:extLst>
      <p:ext uri="{BB962C8B-B14F-4D97-AF65-F5344CB8AC3E}">
        <p14:creationId xmlns:p14="http://schemas.microsoft.com/office/powerpoint/2010/main" val="5670582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BF08B73-9B27-9B7C-1FB3-C7216F41CED3}"/>
              </a:ext>
            </a:extLst>
          </p:cNvPr>
          <p:cNvSpPr>
            <a:spLocks noGrp="1"/>
          </p:cNvSpPr>
          <p:nvPr>
            <p:ph type="subTitle" idx="1"/>
          </p:nvPr>
        </p:nvSpPr>
        <p:spPr>
          <a:xfrm>
            <a:off x="437320" y="110090"/>
            <a:ext cx="12006928" cy="863945"/>
          </a:xfrm>
        </p:spPr>
        <p:txBody>
          <a:bodyPr>
            <a:normAutofit/>
          </a:bodyPr>
          <a:lstStyle/>
          <a:p>
            <a:pPr algn="l"/>
            <a:r>
              <a:rPr lang="en-GB" sz="2600" dirty="0">
                <a:latin typeface="Mangal Pro" panose="00000500000000000000" pitchFamily="2" charset="0"/>
                <a:cs typeface="Mangal Pro" panose="00000500000000000000" pitchFamily="2" charset="0"/>
              </a:rPr>
              <a:t>RECOMMENDATIONS AND CONCLUSION </a:t>
            </a:r>
          </a:p>
        </p:txBody>
      </p:sp>
      <p:sp>
        <p:nvSpPr>
          <p:cNvPr id="5" name="Rectangle 4">
            <a:extLst>
              <a:ext uri="{FF2B5EF4-FFF2-40B4-BE49-F238E27FC236}">
                <a16:creationId xmlns:a16="http://schemas.microsoft.com/office/drawing/2014/main" id="{5CA4E93B-CFCC-A8A4-1213-3878781FB1F7}"/>
              </a:ext>
            </a:extLst>
          </p:cNvPr>
          <p:cNvSpPr/>
          <p:nvPr/>
        </p:nvSpPr>
        <p:spPr>
          <a:xfrm>
            <a:off x="11835810" y="0"/>
            <a:ext cx="35619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6405C44D-88B8-C2D3-F7AE-1640F433B8BE}"/>
              </a:ext>
            </a:extLst>
          </p:cNvPr>
          <p:cNvSpPr/>
          <p:nvPr/>
        </p:nvSpPr>
        <p:spPr>
          <a:xfrm>
            <a:off x="0" y="0"/>
            <a:ext cx="35619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Subtitle 2">
            <a:extLst>
              <a:ext uri="{FF2B5EF4-FFF2-40B4-BE49-F238E27FC236}">
                <a16:creationId xmlns:a16="http://schemas.microsoft.com/office/drawing/2014/main" id="{67451A3E-0B97-4B1A-1CEF-E80D2A394B03}"/>
              </a:ext>
            </a:extLst>
          </p:cNvPr>
          <p:cNvSpPr txBox="1">
            <a:spLocks/>
          </p:cNvSpPr>
          <p:nvPr/>
        </p:nvSpPr>
        <p:spPr>
          <a:xfrm>
            <a:off x="833246" y="1714690"/>
            <a:ext cx="10928601" cy="86394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dirty="0">
                <a:latin typeface="Mangal Pro" panose="00000500000000000000" pitchFamily="2" charset="0"/>
                <a:cs typeface="Mangal Pro" panose="00000500000000000000" pitchFamily="2" charset="0"/>
              </a:rPr>
              <a:t>Explore how AI-driven predictive analytics can anticipate and reduce brain drain in India by creating models that predict the likelihood of highly qualified professionals leaving based on factors like education, career choices, and global trends.</a:t>
            </a:r>
            <a:endParaRPr lang="en-GB" sz="1400" dirty="0">
              <a:latin typeface="Mangal Pro" panose="00000500000000000000" pitchFamily="2" charset="0"/>
              <a:cs typeface="Mangal Pro" panose="00000500000000000000" pitchFamily="2" charset="0"/>
            </a:endParaRPr>
          </a:p>
        </p:txBody>
      </p:sp>
      <p:pic>
        <p:nvPicPr>
          <p:cNvPr id="8" name="Picture 7" descr="A blue circle with a white arrow in it&#10;&#10;Description automatically generated">
            <a:extLst>
              <a:ext uri="{FF2B5EF4-FFF2-40B4-BE49-F238E27FC236}">
                <a16:creationId xmlns:a16="http://schemas.microsoft.com/office/drawing/2014/main" id="{E35462F9-2359-9AF6-2906-F6A19C5C8D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284" y="1693725"/>
            <a:ext cx="254265" cy="254265"/>
          </a:xfrm>
          <a:prstGeom prst="rect">
            <a:avLst/>
          </a:prstGeom>
        </p:spPr>
      </p:pic>
      <p:pic>
        <p:nvPicPr>
          <p:cNvPr id="10" name="Picture 9" descr="A blue circle with a white arrow in it&#10;&#10;Description automatically generated">
            <a:extLst>
              <a:ext uri="{FF2B5EF4-FFF2-40B4-BE49-F238E27FC236}">
                <a16:creationId xmlns:a16="http://schemas.microsoft.com/office/drawing/2014/main" id="{D0B93189-12DF-EFFA-E752-5B896FB31E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284" y="2451503"/>
            <a:ext cx="254265" cy="254265"/>
          </a:xfrm>
          <a:prstGeom prst="rect">
            <a:avLst/>
          </a:prstGeom>
        </p:spPr>
      </p:pic>
      <p:sp>
        <p:nvSpPr>
          <p:cNvPr id="12" name="TextBox 11">
            <a:extLst>
              <a:ext uri="{FF2B5EF4-FFF2-40B4-BE49-F238E27FC236}">
                <a16:creationId xmlns:a16="http://schemas.microsoft.com/office/drawing/2014/main" id="{4C46B00E-80FF-8F30-F4FE-C4AF571D7FDB}"/>
              </a:ext>
            </a:extLst>
          </p:cNvPr>
          <p:cNvSpPr txBox="1"/>
          <p:nvPr/>
        </p:nvSpPr>
        <p:spPr>
          <a:xfrm>
            <a:off x="833246" y="2444158"/>
            <a:ext cx="10676353" cy="738664"/>
          </a:xfrm>
          <a:prstGeom prst="rect">
            <a:avLst/>
          </a:prstGeom>
          <a:noFill/>
        </p:spPr>
        <p:txBody>
          <a:bodyPr wrap="square">
            <a:spAutoFit/>
          </a:bodyPr>
          <a:lstStyle/>
          <a:p>
            <a:r>
              <a:rPr lang="en-US" sz="1400" dirty="0">
                <a:latin typeface="Mangal Pro" panose="00000500000000000000" pitchFamily="2" charset="0"/>
                <a:cs typeface="Mangal Pro" panose="00000500000000000000" pitchFamily="2" charset="0"/>
              </a:rPr>
              <a:t>Evaluate the impact of tailored interventions guided by AI predictions on retaining intellectual talent in India, considering the social, privacy, and ethical implications. This data-driven approach aims to proactively address brain drain challenges, influencing policies for talent retention in India.</a:t>
            </a:r>
            <a:endParaRPr lang="fr-FR" sz="1400" dirty="0">
              <a:latin typeface="Mangal Pro" panose="00000500000000000000" pitchFamily="2" charset="0"/>
              <a:cs typeface="Mangal Pro" panose="00000500000000000000" pitchFamily="2" charset="0"/>
            </a:endParaRPr>
          </a:p>
        </p:txBody>
      </p:sp>
      <p:sp>
        <p:nvSpPr>
          <p:cNvPr id="2" name="TextBox 1">
            <a:extLst>
              <a:ext uri="{FF2B5EF4-FFF2-40B4-BE49-F238E27FC236}">
                <a16:creationId xmlns:a16="http://schemas.microsoft.com/office/drawing/2014/main" id="{A9C21B15-C0AB-1204-3509-B5A10D435E47}"/>
              </a:ext>
            </a:extLst>
          </p:cNvPr>
          <p:cNvSpPr txBox="1"/>
          <p:nvPr/>
        </p:nvSpPr>
        <p:spPr>
          <a:xfrm>
            <a:off x="511284" y="1092458"/>
            <a:ext cx="6499116" cy="369332"/>
          </a:xfrm>
          <a:prstGeom prst="rect">
            <a:avLst/>
          </a:prstGeom>
          <a:noFill/>
        </p:spPr>
        <p:txBody>
          <a:bodyPr wrap="square">
            <a:spAutoFit/>
          </a:bodyPr>
          <a:lstStyle/>
          <a:p>
            <a:r>
              <a:rPr lang="en-US" b="1" dirty="0">
                <a:latin typeface="Mangal Pro" panose="00000500000000000000" pitchFamily="2" charset="0"/>
                <a:cs typeface="Mangal Pro" panose="00000500000000000000" pitchFamily="2" charset="0"/>
              </a:rPr>
              <a:t>Future study scope</a:t>
            </a:r>
          </a:p>
        </p:txBody>
      </p:sp>
      <p:pic>
        <p:nvPicPr>
          <p:cNvPr id="13" name="Picture 12" descr="A person looking through a microscope&#10;&#10;Description automatically generated">
            <a:extLst>
              <a:ext uri="{FF2B5EF4-FFF2-40B4-BE49-F238E27FC236}">
                <a16:creationId xmlns:a16="http://schemas.microsoft.com/office/drawing/2014/main" id="{C15BE7F7-A3B4-DF22-023B-4DCDA31881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0140" y="831800"/>
            <a:ext cx="756439" cy="756439"/>
          </a:xfrm>
          <a:prstGeom prst="rect">
            <a:avLst/>
          </a:prstGeom>
        </p:spPr>
      </p:pic>
    </p:spTree>
    <p:extLst>
      <p:ext uri="{BB962C8B-B14F-4D97-AF65-F5344CB8AC3E}">
        <p14:creationId xmlns:p14="http://schemas.microsoft.com/office/powerpoint/2010/main" val="2443509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005119-7529-2B65-927B-B5E643F7F681}"/>
              </a:ext>
            </a:extLst>
          </p:cNvPr>
          <p:cNvSpPr>
            <a:spLocks noGrp="1"/>
          </p:cNvSpPr>
          <p:nvPr>
            <p:ph idx="1"/>
          </p:nvPr>
        </p:nvSpPr>
        <p:spPr>
          <a:xfrm>
            <a:off x="3373820" y="1825625"/>
            <a:ext cx="7979979" cy="4351338"/>
          </a:xfrm>
        </p:spPr>
        <p:txBody>
          <a:bodyPr>
            <a:normAutofit/>
          </a:bodyPr>
          <a:lstStyle/>
          <a:p>
            <a:pPr marL="0" indent="0">
              <a:buNone/>
            </a:pPr>
            <a:r>
              <a:rPr lang="fr-FR" sz="6000" dirty="0">
                <a:latin typeface="Mangal Pro" panose="00000500000000000000" pitchFamily="2" charset="0"/>
                <a:cs typeface="Mangal Pro" panose="00000500000000000000" pitchFamily="2" charset="0"/>
              </a:rPr>
              <a:t>THANK YOU</a:t>
            </a:r>
          </a:p>
        </p:txBody>
      </p:sp>
    </p:spTree>
    <p:extLst>
      <p:ext uri="{BB962C8B-B14F-4D97-AF65-F5344CB8AC3E}">
        <p14:creationId xmlns:p14="http://schemas.microsoft.com/office/powerpoint/2010/main" val="2603082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BF08B73-9B27-9B7C-1FB3-C7216F41CED3}"/>
              </a:ext>
            </a:extLst>
          </p:cNvPr>
          <p:cNvSpPr>
            <a:spLocks noGrp="1"/>
          </p:cNvSpPr>
          <p:nvPr>
            <p:ph type="subTitle" idx="1"/>
          </p:nvPr>
        </p:nvSpPr>
        <p:spPr>
          <a:xfrm>
            <a:off x="437320" y="110090"/>
            <a:ext cx="10928601" cy="863945"/>
          </a:xfrm>
        </p:spPr>
        <p:txBody>
          <a:bodyPr>
            <a:normAutofit/>
          </a:bodyPr>
          <a:lstStyle/>
          <a:p>
            <a:pPr algn="l"/>
            <a:r>
              <a:rPr lang="en-GB" sz="2600" dirty="0">
                <a:latin typeface="Mangal Pro" panose="00000500000000000000" pitchFamily="2" charset="0"/>
                <a:cs typeface="Mangal Pro" panose="00000500000000000000" pitchFamily="2" charset="0"/>
              </a:rPr>
              <a:t>OBJECTIVES OF MY THESIS</a:t>
            </a:r>
          </a:p>
        </p:txBody>
      </p:sp>
      <p:sp>
        <p:nvSpPr>
          <p:cNvPr id="5" name="Rectangle 4">
            <a:extLst>
              <a:ext uri="{FF2B5EF4-FFF2-40B4-BE49-F238E27FC236}">
                <a16:creationId xmlns:a16="http://schemas.microsoft.com/office/drawing/2014/main" id="{5CA4E93B-CFCC-A8A4-1213-3878781FB1F7}"/>
              </a:ext>
            </a:extLst>
          </p:cNvPr>
          <p:cNvSpPr/>
          <p:nvPr/>
        </p:nvSpPr>
        <p:spPr>
          <a:xfrm>
            <a:off x="11835810" y="0"/>
            <a:ext cx="35619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6405C44D-88B8-C2D3-F7AE-1640F433B8BE}"/>
              </a:ext>
            </a:extLst>
          </p:cNvPr>
          <p:cNvSpPr/>
          <p:nvPr/>
        </p:nvSpPr>
        <p:spPr>
          <a:xfrm>
            <a:off x="0" y="0"/>
            <a:ext cx="35619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66E5A328-6102-F3EC-4E38-05AF7F9E7D55}"/>
              </a:ext>
            </a:extLst>
          </p:cNvPr>
          <p:cNvSpPr txBox="1"/>
          <p:nvPr/>
        </p:nvSpPr>
        <p:spPr>
          <a:xfrm>
            <a:off x="1017002" y="2568545"/>
            <a:ext cx="10605611" cy="523220"/>
          </a:xfrm>
          <a:prstGeom prst="rect">
            <a:avLst/>
          </a:prstGeom>
          <a:noFill/>
        </p:spPr>
        <p:txBody>
          <a:bodyPr wrap="square" rtlCol="0">
            <a:spAutoFit/>
          </a:bodyPr>
          <a:lstStyle/>
          <a:p>
            <a:r>
              <a:rPr lang="en-US" sz="1400" b="1" dirty="0">
                <a:latin typeface="Mangal Pro" panose="00000500000000000000" pitchFamily="2" charset="0"/>
                <a:cs typeface="Mangal Pro" panose="00000500000000000000" pitchFamily="2" charset="0"/>
              </a:rPr>
              <a:t>Understanding Motivations for Migration</a:t>
            </a:r>
            <a:r>
              <a:rPr lang="en-US" sz="1400" dirty="0">
                <a:latin typeface="Mangal Pro" panose="00000500000000000000" pitchFamily="2" charset="0"/>
                <a:cs typeface="Mangal Pro" panose="00000500000000000000" pitchFamily="2" charset="0"/>
              </a:rPr>
              <a:t>: Investigating the fundamental motivations and push factors that lead individuals to leave their home country provides insights into the factors influencing migration decisions.</a:t>
            </a:r>
            <a:endParaRPr lang="fr-FR" sz="1400" dirty="0">
              <a:latin typeface="Mangal Pro" panose="00000500000000000000" pitchFamily="2" charset="0"/>
              <a:cs typeface="Mangal Pro" panose="00000500000000000000" pitchFamily="2" charset="0"/>
            </a:endParaRPr>
          </a:p>
        </p:txBody>
      </p:sp>
      <p:pic>
        <p:nvPicPr>
          <p:cNvPr id="17" name="Picture 16" descr="A blue and green check mark in a diamond shape&#10;&#10;Description automatically generated">
            <a:extLst>
              <a:ext uri="{FF2B5EF4-FFF2-40B4-BE49-F238E27FC236}">
                <a16:creationId xmlns:a16="http://schemas.microsoft.com/office/drawing/2014/main" id="{569E7D99-FF05-B051-F2D5-19B5862918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278" y="2568545"/>
            <a:ext cx="427724" cy="427724"/>
          </a:xfrm>
          <a:prstGeom prst="rect">
            <a:avLst/>
          </a:prstGeom>
        </p:spPr>
      </p:pic>
      <p:pic>
        <p:nvPicPr>
          <p:cNvPr id="18" name="Picture 17" descr="A blue and green check mark in a diamond shape&#10;&#10;Description automatically generated">
            <a:extLst>
              <a:ext uri="{FF2B5EF4-FFF2-40B4-BE49-F238E27FC236}">
                <a16:creationId xmlns:a16="http://schemas.microsoft.com/office/drawing/2014/main" id="{15678EBD-1CDE-20C8-8E22-F80C3DA98A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386" y="3396806"/>
            <a:ext cx="427724" cy="427724"/>
          </a:xfrm>
          <a:prstGeom prst="rect">
            <a:avLst/>
          </a:prstGeom>
        </p:spPr>
      </p:pic>
      <p:sp>
        <p:nvSpPr>
          <p:cNvPr id="19" name="TextBox 18">
            <a:extLst>
              <a:ext uri="{FF2B5EF4-FFF2-40B4-BE49-F238E27FC236}">
                <a16:creationId xmlns:a16="http://schemas.microsoft.com/office/drawing/2014/main" id="{5F91E9AE-D223-8D9F-3994-9F2C2DCE607F}"/>
              </a:ext>
            </a:extLst>
          </p:cNvPr>
          <p:cNvSpPr txBox="1"/>
          <p:nvPr/>
        </p:nvSpPr>
        <p:spPr>
          <a:xfrm>
            <a:off x="1017001" y="3496197"/>
            <a:ext cx="10605611" cy="523220"/>
          </a:xfrm>
          <a:prstGeom prst="rect">
            <a:avLst/>
          </a:prstGeom>
          <a:noFill/>
        </p:spPr>
        <p:txBody>
          <a:bodyPr wrap="square" rtlCol="0">
            <a:spAutoFit/>
          </a:bodyPr>
          <a:lstStyle/>
          <a:p>
            <a:r>
              <a:rPr lang="en-US" sz="1400" b="1" dirty="0">
                <a:latin typeface="Mangal Pro" panose="00000500000000000000" pitchFamily="2" charset="0"/>
                <a:cs typeface="Mangal Pro" panose="00000500000000000000" pitchFamily="2" charset="0"/>
              </a:rPr>
              <a:t>Analyzing human capital’s role in the Indian economy</a:t>
            </a:r>
            <a:r>
              <a:rPr lang="en-US" sz="1400" dirty="0">
                <a:latin typeface="Mangal Pro" panose="00000500000000000000" pitchFamily="2" charset="0"/>
                <a:cs typeface="Mangal Pro" panose="00000500000000000000" pitchFamily="2" charset="0"/>
              </a:rPr>
              <a:t>: Understand the role of human capital in Indian economic growth through  literature review. </a:t>
            </a:r>
            <a:endParaRPr lang="fr-FR" sz="1400" dirty="0">
              <a:latin typeface="Mangal Pro" panose="00000500000000000000" pitchFamily="2" charset="0"/>
              <a:cs typeface="Mangal Pro" panose="00000500000000000000" pitchFamily="2" charset="0"/>
            </a:endParaRPr>
          </a:p>
        </p:txBody>
      </p:sp>
      <p:pic>
        <p:nvPicPr>
          <p:cNvPr id="20" name="Picture 19" descr="A blue and green check mark in a diamond shape&#10;&#10;Description automatically generated">
            <a:extLst>
              <a:ext uri="{FF2B5EF4-FFF2-40B4-BE49-F238E27FC236}">
                <a16:creationId xmlns:a16="http://schemas.microsoft.com/office/drawing/2014/main" id="{264345B6-EF04-E2BE-5800-54E19CDA2C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386" y="4238901"/>
            <a:ext cx="427724" cy="427724"/>
          </a:xfrm>
          <a:prstGeom prst="rect">
            <a:avLst/>
          </a:prstGeom>
        </p:spPr>
      </p:pic>
      <p:sp>
        <p:nvSpPr>
          <p:cNvPr id="22" name="TextBox 21">
            <a:extLst>
              <a:ext uri="{FF2B5EF4-FFF2-40B4-BE49-F238E27FC236}">
                <a16:creationId xmlns:a16="http://schemas.microsoft.com/office/drawing/2014/main" id="{4626EA66-A5F5-C0F1-84B8-21E1E63A890B}"/>
              </a:ext>
            </a:extLst>
          </p:cNvPr>
          <p:cNvSpPr txBox="1"/>
          <p:nvPr/>
        </p:nvSpPr>
        <p:spPr>
          <a:xfrm>
            <a:off x="1017000" y="4298874"/>
            <a:ext cx="10605611" cy="738664"/>
          </a:xfrm>
          <a:prstGeom prst="rect">
            <a:avLst/>
          </a:prstGeom>
          <a:noFill/>
        </p:spPr>
        <p:txBody>
          <a:bodyPr wrap="square" rtlCol="0">
            <a:spAutoFit/>
          </a:bodyPr>
          <a:lstStyle/>
          <a:p>
            <a:r>
              <a:rPr lang="en-US" sz="1400" b="1" dirty="0">
                <a:latin typeface="Mangal Pro" panose="00000500000000000000" pitchFamily="2" charset="0"/>
                <a:cs typeface="Mangal Pro" panose="00000500000000000000" pitchFamily="2" charset="0"/>
              </a:rPr>
              <a:t>Understanding the pull factors and implementing brain gain strategies</a:t>
            </a:r>
            <a:r>
              <a:rPr lang="en-US" sz="1400" dirty="0">
                <a:latin typeface="Mangal Pro" panose="00000500000000000000" pitchFamily="2" charset="0"/>
                <a:cs typeface="Mangal Pro" panose="00000500000000000000" pitchFamily="2" charset="0"/>
              </a:rPr>
              <a:t>: Analyze the reasons behind the departure of Indian expats, and institute strategies to enhance brain gain by bolstering educational opportunities, fostering entrepreneurship, and improving work-life balance.</a:t>
            </a:r>
            <a:endParaRPr lang="fr-FR" sz="1400" dirty="0">
              <a:latin typeface="Mangal Pro" panose="00000500000000000000" pitchFamily="2" charset="0"/>
              <a:cs typeface="Mangal Pro" panose="00000500000000000000" pitchFamily="2" charset="0"/>
            </a:endParaRPr>
          </a:p>
        </p:txBody>
      </p:sp>
      <p:pic>
        <p:nvPicPr>
          <p:cNvPr id="24" name="Picture 23" descr="A clipboard with checklist and dart board&#10;&#10;Description automatically generated">
            <a:extLst>
              <a:ext uri="{FF2B5EF4-FFF2-40B4-BE49-F238E27FC236}">
                <a16:creationId xmlns:a16="http://schemas.microsoft.com/office/drawing/2014/main" id="{C065F631-E8BA-03B8-0308-54EA280950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6354" y="144329"/>
            <a:ext cx="2218326" cy="2218326"/>
          </a:xfrm>
          <a:prstGeom prst="rect">
            <a:avLst/>
          </a:prstGeom>
        </p:spPr>
      </p:pic>
      <p:pic>
        <p:nvPicPr>
          <p:cNvPr id="25" name="Picture 24" descr="A blue and green check mark in a diamond shape&#10;&#10;Description automatically generated">
            <a:extLst>
              <a:ext uri="{FF2B5EF4-FFF2-40B4-BE49-F238E27FC236}">
                <a16:creationId xmlns:a16="http://schemas.microsoft.com/office/drawing/2014/main" id="{82E20694-97FA-4932-74AD-06F59E8B4A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712" y="5419040"/>
            <a:ext cx="427724" cy="427724"/>
          </a:xfrm>
          <a:prstGeom prst="rect">
            <a:avLst/>
          </a:prstGeom>
        </p:spPr>
      </p:pic>
      <p:sp>
        <p:nvSpPr>
          <p:cNvPr id="26" name="TextBox 25">
            <a:extLst>
              <a:ext uri="{FF2B5EF4-FFF2-40B4-BE49-F238E27FC236}">
                <a16:creationId xmlns:a16="http://schemas.microsoft.com/office/drawing/2014/main" id="{1EAF6A04-C343-B786-A745-33ADB7620E62}"/>
              </a:ext>
            </a:extLst>
          </p:cNvPr>
          <p:cNvSpPr txBox="1"/>
          <p:nvPr/>
        </p:nvSpPr>
        <p:spPr>
          <a:xfrm>
            <a:off x="1017000" y="5419040"/>
            <a:ext cx="10605611" cy="523220"/>
          </a:xfrm>
          <a:prstGeom prst="rect">
            <a:avLst/>
          </a:prstGeom>
          <a:noFill/>
        </p:spPr>
        <p:txBody>
          <a:bodyPr wrap="square" rtlCol="0">
            <a:spAutoFit/>
          </a:bodyPr>
          <a:lstStyle/>
          <a:p>
            <a:r>
              <a:rPr lang="en-US" sz="1400" b="1" dirty="0">
                <a:latin typeface="Mangal Pro" panose="00000500000000000000" pitchFamily="2" charset="0"/>
                <a:cs typeface="Mangal Pro" panose="00000500000000000000" pitchFamily="2" charset="0"/>
              </a:rPr>
              <a:t>Apply analytical skills  to understand the factors of brain drain</a:t>
            </a:r>
            <a:r>
              <a:rPr lang="en-US" sz="1400" dirty="0">
                <a:latin typeface="Mangal Pro" panose="00000500000000000000" pitchFamily="2" charset="0"/>
                <a:cs typeface="Mangal Pro" panose="00000500000000000000" pitchFamily="2" charset="0"/>
              </a:rPr>
              <a:t>: Apply the skills learned in MSc and explore the options  in the methodological section.</a:t>
            </a:r>
            <a:endParaRPr lang="fr-FR" sz="1400" dirty="0">
              <a:latin typeface="Mangal Pro" panose="00000500000000000000" pitchFamily="2" charset="0"/>
              <a:cs typeface="Mangal Pro" panose="00000500000000000000" pitchFamily="2" charset="0"/>
            </a:endParaRPr>
          </a:p>
        </p:txBody>
      </p:sp>
    </p:spTree>
    <p:extLst>
      <p:ext uri="{BB962C8B-B14F-4D97-AF65-F5344CB8AC3E}">
        <p14:creationId xmlns:p14="http://schemas.microsoft.com/office/powerpoint/2010/main" val="4099164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BF08B73-9B27-9B7C-1FB3-C7216F41CED3}"/>
              </a:ext>
            </a:extLst>
          </p:cNvPr>
          <p:cNvSpPr>
            <a:spLocks noGrp="1"/>
          </p:cNvSpPr>
          <p:nvPr>
            <p:ph type="subTitle" idx="1"/>
          </p:nvPr>
        </p:nvSpPr>
        <p:spPr>
          <a:xfrm>
            <a:off x="437320" y="110090"/>
            <a:ext cx="10928601" cy="863945"/>
          </a:xfrm>
        </p:spPr>
        <p:txBody>
          <a:bodyPr>
            <a:normAutofit/>
          </a:bodyPr>
          <a:lstStyle/>
          <a:p>
            <a:pPr algn="l"/>
            <a:r>
              <a:rPr lang="en-GB" sz="2600" dirty="0">
                <a:latin typeface="Mangal Pro" panose="00000500000000000000" pitchFamily="2" charset="0"/>
                <a:cs typeface="Mangal Pro" panose="00000500000000000000" pitchFamily="2" charset="0"/>
              </a:rPr>
              <a:t>LITERATURE REVIEW – Determinants of Brain Drain Phenomenon</a:t>
            </a:r>
          </a:p>
        </p:txBody>
      </p:sp>
      <p:sp>
        <p:nvSpPr>
          <p:cNvPr id="5" name="Rectangle 4">
            <a:extLst>
              <a:ext uri="{FF2B5EF4-FFF2-40B4-BE49-F238E27FC236}">
                <a16:creationId xmlns:a16="http://schemas.microsoft.com/office/drawing/2014/main" id="{5CA4E93B-CFCC-A8A4-1213-3878781FB1F7}"/>
              </a:ext>
            </a:extLst>
          </p:cNvPr>
          <p:cNvSpPr/>
          <p:nvPr/>
        </p:nvSpPr>
        <p:spPr>
          <a:xfrm>
            <a:off x="11835810" y="0"/>
            <a:ext cx="35619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6405C44D-88B8-C2D3-F7AE-1640F433B8BE}"/>
              </a:ext>
            </a:extLst>
          </p:cNvPr>
          <p:cNvSpPr/>
          <p:nvPr/>
        </p:nvSpPr>
        <p:spPr>
          <a:xfrm>
            <a:off x="0" y="0"/>
            <a:ext cx="35619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Subtitle 2">
            <a:extLst>
              <a:ext uri="{FF2B5EF4-FFF2-40B4-BE49-F238E27FC236}">
                <a16:creationId xmlns:a16="http://schemas.microsoft.com/office/drawing/2014/main" id="{67451A3E-0B97-4B1A-1CEF-E80D2A394B03}"/>
              </a:ext>
            </a:extLst>
          </p:cNvPr>
          <p:cNvSpPr txBox="1">
            <a:spLocks/>
          </p:cNvSpPr>
          <p:nvPr/>
        </p:nvSpPr>
        <p:spPr>
          <a:xfrm>
            <a:off x="356190" y="542062"/>
            <a:ext cx="10928601" cy="86394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GB" sz="2600" dirty="0">
              <a:latin typeface="Mangal Pro" panose="00000500000000000000" pitchFamily="2" charset="0"/>
              <a:cs typeface="Mangal Pro" panose="00000500000000000000" pitchFamily="2" charset="0"/>
            </a:endParaRPr>
          </a:p>
        </p:txBody>
      </p:sp>
      <p:sp>
        <p:nvSpPr>
          <p:cNvPr id="8" name="TextBox 7">
            <a:extLst>
              <a:ext uri="{FF2B5EF4-FFF2-40B4-BE49-F238E27FC236}">
                <a16:creationId xmlns:a16="http://schemas.microsoft.com/office/drawing/2014/main" id="{E89A1AC9-BDCD-A738-F40A-D8C920D89C7F}"/>
              </a:ext>
            </a:extLst>
          </p:cNvPr>
          <p:cNvSpPr txBox="1"/>
          <p:nvPr/>
        </p:nvSpPr>
        <p:spPr>
          <a:xfrm>
            <a:off x="636104" y="705678"/>
            <a:ext cx="3190461" cy="367748"/>
          </a:xfrm>
          <a:prstGeom prst="rect">
            <a:avLst/>
          </a:prstGeom>
          <a:noFill/>
        </p:spPr>
        <p:txBody>
          <a:bodyPr wrap="square" rtlCol="0">
            <a:spAutoFit/>
          </a:bodyPr>
          <a:lstStyle/>
          <a:p>
            <a:r>
              <a:rPr lang="fr-FR" b="1" dirty="0">
                <a:latin typeface="Mangal Pro" panose="00000500000000000000" pitchFamily="2" charset="0"/>
                <a:cs typeface="Mangal Pro" panose="00000500000000000000" pitchFamily="2" charset="0"/>
              </a:rPr>
              <a:t>OVERVIEW</a:t>
            </a:r>
          </a:p>
        </p:txBody>
      </p:sp>
      <p:pic>
        <p:nvPicPr>
          <p:cNvPr id="10" name="Picture 9" descr="A yellow folder with a eye symbol&#10;&#10;Description automatically generated">
            <a:extLst>
              <a:ext uri="{FF2B5EF4-FFF2-40B4-BE49-F238E27FC236}">
                <a16:creationId xmlns:a16="http://schemas.microsoft.com/office/drawing/2014/main" id="{52915DF6-620A-B55E-0CBF-6B5FF316D3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029" y="572816"/>
            <a:ext cx="500610" cy="500610"/>
          </a:xfrm>
          <a:prstGeom prst="rect">
            <a:avLst/>
          </a:prstGeom>
        </p:spPr>
      </p:pic>
      <p:sp>
        <p:nvSpPr>
          <p:cNvPr id="11" name="TextBox 10">
            <a:extLst>
              <a:ext uri="{FF2B5EF4-FFF2-40B4-BE49-F238E27FC236}">
                <a16:creationId xmlns:a16="http://schemas.microsoft.com/office/drawing/2014/main" id="{67B090B1-334A-A232-5F6C-3D9F17A100FF}"/>
              </a:ext>
            </a:extLst>
          </p:cNvPr>
          <p:cNvSpPr txBox="1"/>
          <p:nvPr/>
        </p:nvSpPr>
        <p:spPr>
          <a:xfrm>
            <a:off x="890370" y="2513920"/>
            <a:ext cx="10475551" cy="3108543"/>
          </a:xfrm>
          <a:prstGeom prst="rect">
            <a:avLst/>
          </a:prstGeom>
          <a:noFill/>
        </p:spPr>
        <p:txBody>
          <a:bodyPr wrap="square" rtlCol="0">
            <a:spAutoFit/>
          </a:bodyPr>
          <a:lstStyle/>
          <a:p>
            <a:r>
              <a:rPr lang="en-US" sz="1400" dirty="0">
                <a:latin typeface="Mangal Pro" panose="00000500000000000000" pitchFamily="2" charset="0"/>
                <a:cs typeface="Mangal Pro" panose="00000500000000000000" pitchFamily="2" charset="0"/>
              </a:rPr>
              <a:t>Migration is influenced by factors </a:t>
            </a:r>
            <a:r>
              <a:rPr lang="en-US" sz="1400" b="1" dirty="0">
                <a:latin typeface="Mangal Pro" panose="00000500000000000000" pitchFamily="2" charset="0"/>
                <a:cs typeface="Mangal Pro" panose="00000500000000000000" pitchFamily="2" charset="0"/>
              </a:rPr>
              <a:t>like inadequate institutions, policies, disparities, and limited opportunities in developing nations. </a:t>
            </a:r>
          </a:p>
          <a:p>
            <a:endParaRPr lang="en-US" sz="1400" dirty="0">
              <a:latin typeface="Mangal Pro" panose="00000500000000000000" pitchFamily="2" charset="0"/>
              <a:cs typeface="Mangal Pro" panose="00000500000000000000" pitchFamily="2" charset="0"/>
            </a:endParaRPr>
          </a:p>
          <a:p>
            <a:endParaRPr lang="en-US" sz="1400" dirty="0">
              <a:latin typeface="Mangal Pro" panose="00000500000000000000" pitchFamily="2" charset="0"/>
              <a:cs typeface="Mangal Pro" panose="00000500000000000000" pitchFamily="2" charset="0"/>
            </a:endParaRPr>
          </a:p>
          <a:p>
            <a:r>
              <a:rPr lang="en-US" sz="1400" dirty="0">
                <a:latin typeface="Mangal Pro" panose="00000500000000000000" pitchFamily="2" charset="0"/>
                <a:cs typeface="Mangal Pro" panose="00000500000000000000" pitchFamily="2" charset="0"/>
              </a:rPr>
              <a:t>Addressing brain drain requires a comprehensive strategy involving education, employment opportunities, and facilitating the return of skilled professionals.</a:t>
            </a:r>
          </a:p>
          <a:p>
            <a:endParaRPr lang="en-US" sz="1400" dirty="0">
              <a:latin typeface="Mangal Pro" panose="00000500000000000000" pitchFamily="2" charset="0"/>
              <a:cs typeface="Mangal Pro" panose="00000500000000000000" pitchFamily="2" charset="0"/>
            </a:endParaRPr>
          </a:p>
          <a:p>
            <a:endParaRPr lang="en-US" sz="1400" dirty="0">
              <a:latin typeface="Mangal Pro" panose="00000500000000000000" pitchFamily="2" charset="0"/>
              <a:cs typeface="Mangal Pro" panose="00000500000000000000" pitchFamily="2" charset="0"/>
            </a:endParaRPr>
          </a:p>
          <a:p>
            <a:r>
              <a:rPr lang="en-US" sz="1400" dirty="0">
                <a:latin typeface="Mangal Pro" panose="00000500000000000000" pitchFamily="2" charset="0"/>
                <a:cs typeface="Mangal Pro" panose="00000500000000000000" pitchFamily="2" charset="0"/>
              </a:rPr>
              <a:t>Institutions, policies, and social capital play a crucial role in encouraging or discouraging migration. Poor institutional structures and government policies contribute to brain drain, hindering the potential of skilled workers.</a:t>
            </a:r>
          </a:p>
          <a:p>
            <a:endParaRPr lang="en-US" sz="1400" dirty="0">
              <a:latin typeface="Mangal Pro" panose="00000500000000000000" pitchFamily="2" charset="0"/>
              <a:cs typeface="Mangal Pro" panose="00000500000000000000" pitchFamily="2" charset="0"/>
            </a:endParaRPr>
          </a:p>
          <a:p>
            <a:endParaRPr lang="en-US" sz="1400" dirty="0">
              <a:latin typeface="Mangal Pro" panose="00000500000000000000" pitchFamily="2" charset="0"/>
              <a:cs typeface="Mangal Pro" panose="00000500000000000000" pitchFamily="2" charset="0"/>
            </a:endParaRPr>
          </a:p>
          <a:p>
            <a:r>
              <a:rPr lang="en-US" sz="1400" dirty="0">
                <a:latin typeface="Mangal Pro" panose="00000500000000000000" pitchFamily="2" charset="0"/>
                <a:cs typeface="Mangal Pro" panose="00000500000000000000" pitchFamily="2" charset="0"/>
              </a:rPr>
              <a:t>Developing effective policies requires an understanding of the dynamic features involved, referencing substantial academic research</a:t>
            </a:r>
            <a:endParaRPr lang="fr-FR" sz="1400" dirty="0">
              <a:latin typeface="Mangal Pro" panose="00000500000000000000" pitchFamily="2" charset="0"/>
              <a:cs typeface="Mangal Pro" panose="00000500000000000000" pitchFamily="2" charset="0"/>
            </a:endParaRPr>
          </a:p>
        </p:txBody>
      </p:sp>
      <p:pic>
        <p:nvPicPr>
          <p:cNvPr id="12" name="Picture 11" descr="A blue circle with a white arrow in it&#10;&#10;Description automatically generated">
            <a:extLst>
              <a:ext uri="{FF2B5EF4-FFF2-40B4-BE49-F238E27FC236}">
                <a16:creationId xmlns:a16="http://schemas.microsoft.com/office/drawing/2014/main" id="{0AA5D3A8-4F5C-BB50-EE90-0CCBB677A2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105" y="2521265"/>
            <a:ext cx="254265" cy="254265"/>
          </a:xfrm>
          <a:prstGeom prst="rect">
            <a:avLst/>
          </a:prstGeom>
        </p:spPr>
      </p:pic>
      <p:pic>
        <p:nvPicPr>
          <p:cNvPr id="13" name="Picture 12" descr="A blue circle with a white arrow in it&#10;&#10;Description automatically generated">
            <a:extLst>
              <a:ext uri="{FF2B5EF4-FFF2-40B4-BE49-F238E27FC236}">
                <a16:creationId xmlns:a16="http://schemas.microsoft.com/office/drawing/2014/main" id="{0B886F59-3B60-2DE9-F146-949974259B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104" y="3360822"/>
            <a:ext cx="254265" cy="254265"/>
          </a:xfrm>
          <a:prstGeom prst="rect">
            <a:avLst/>
          </a:prstGeom>
        </p:spPr>
      </p:pic>
      <p:pic>
        <p:nvPicPr>
          <p:cNvPr id="15" name="Picture 14" descr="A group of people standing in front of a map of the world&#10;&#10;Description automatically generated">
            <a:extLst>
              <a:ext uri="{FF2B5EF4-FFF2-40B4-BE49-F238E27FC236}">
                <a16:creationId xmlns:a16="http://schemas.microsoft.com/office/drawing/2014/main" id="{78BDDAE8-6BB7-0FA7-D5CF-7E7B2AE523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95384" y="572816"/>
            <a:ext cx="3259296" cy="1703245"/>
          </a:xfrm>
          <a:prstGeom prst="rect">
            <a:avLst/>
          </a:prstGeom>
        </p:spPr>
      </p:pic>
      <p:pic>
        <p:nvPicPr>
          <p:cNvPr id="16" name="Picture 15" descr="A blue circle with a white arrow in it&#10;&#10;Description automatically generated">
            <a:extLst>
              <a:ext uri="{FF2B5EF4-FFF2-40B4-BE49-F238E27FC236}">
                <a16:creationId xmlns:a16="http://schemas.microsoft.com/office/drawing/2014/main" id="{04153E93-3293-AEC7-0448-AC4DDF0646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104" y="4200379"/>
            <a:ext cx="254265" cy="254265"/>
          </a:xfrm>
          <a:prstGeom prst="rect">
            <a:avLst/>
          </a:prstGeom>
        </p:spPr>
      </p:pic>
      <p:pic>
        <p:nvPicPr>
          <p:cNvPr id="21" name="Picture 20" descr="A blue circle with a white arrow in it&#10;&#10;Description automatically generated">
            <a:extLst>
              <a:ext uri="{FF2B5EF4-FFF2-40B4-BE49-F238E27FC236}">
                <a16:creationId xmlns:a16="http://schemas.microsoft.com/office/drawing/2014/main" id="{71B99238-9207-7CDE-4ECB-92C328ECFC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104" y="5039936"/>
            <a:ext cx="254265" cy="254265"/>
          </a:xfrm>
          <a:prstGeom prst="rect">
            <a:avLst/>
          </a:prstGeom>
        </p:spPr>
      </p:pic>
    </p:spTree>
    <p:extLst>
      <p:ext uri="{BB962C8B-B14F-4D97-AF65-F5344CB8AC3E}">
        <p14:creationId xmlns:p14="http://schemas.microsoft.com/office/powerpoint/2010/main" val="164736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BF08B73-9B27-9B7C-1FB3-C7216F41CED3}"/>
              </a:ext>
            </a:extLst>
          </p:cNvPr>
          <p:cNvSpPr>
            <a:spLocks noGrp="1"/>
          </p:cNvSpPr>
          <p:nvPr>
            <p:ph type="subTitle" idx="1"/>
          </p:nvPr>
        </p:nvSpPr>
        <p:spPr>
          <a:xfrm>
            <a:off x="437320" y="110090"/>
            <a:ext cx="10928601" cy="863945"/>
          </a:xfrm>
        </p:spPr>
        <p:txBody>
          <a:bodyPr>
            <a:normAutofit/>
          </a:bodyPr>
          <a:lstStyle/>
          <a:p>
            <a:pPr algn="l"/>
            <a:r>
              <a:rPr lang="en-GB" sz="2600" dirty="0">
                <a:latin typeface="Mangal Pro" panose="00000500000000000000" pitchFamily="2" charset="0"/>
                <a:cs typeface="Mangal Pro" panose="00000500000000000000" pitchFamily="2" charset="0"/>
              </a:rPr>
              <a:t>LITERATURE REVIEW – Determinants of Brain Drain Phenomenon</a:t>
            </a:r>
          </a:p>
        </p:txBody>
      </p:sp>
      <p:sp>
        <p:nvSpPr>
          <p:cNvPr id="5" name="Rectangle 4">
            <a:extLst>
              <a:ext uri="{FF2B5EF4-FFF2-40B4-BE49-F238E27FC236}">
                <a16:creationId xmlns:a16="http://schemas.microsoft.com/office/drawing/2014/main" id="{5CA4E93B-CFCC-A8A4-1213-3878781FB1F7}"/>
              </a:ext>
            </a:extLst>
          </p:cNvPr>
          <p:cNvSpPr/>
          <p:nvPr/>
        </p:nvSpPr>
        <p:spPr>
          <a:xfrm>
            <a:off x="11835810" y="0"/>
            <a:ext cx="35619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6405C44D-88B8-C2D3-F7AE-1640F433B8BE}"/>
              </a:ext>
            </a:extLst>
          </p:cNvPr>
          <p:cNvSpPr/>
          <p:nvPr/>
        </p:nvSpPr>
        <p:spPr>
          <a:xfrm>
            <a:off x="0" y="0"/>
            <a:ext cx="35619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Subtitle 2">
            <a:extLst>
              <a:ext uri="{FF2B5EF4-FFF2-40B4-BE49-F238E27FC236}">
                <a16:creationId xmlns:a16="http://schemas.microsoft.com/office/drawing/2014/main" id="{67451A3E-0B97-4B1A-1CEF-E80D2A394B03}"/>
              </a:ext>
            </a:extLst>
          </p:cNvPr>
          <p:cNvSpPr txBox="1">
            <a:spLocks/>
          </p:cNvSpPr>
          <p:nvPr/>
        </p:nvSpPr>
        <p:spPr>
          <a:xfrm>
            <a:off x="356190" y="542062"/>
            <a:ext cx="10928601" cy="86394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GB" sz="2600" dirty="0">
              <a:latin typeface="Mangal Pro" panose="00000500000000000000" pitchFamily="2" charset="0"/>
              <a:cs typeface="Mangal Pro" panose="00000500000000000000" pitchFamily="2" charset="0"/>
            </a:endParaRPr>
          </a:p>
        </p:txBody>
      </p:sp>
      <p:sp>
        <p:nvSpPr>
          <p:cNvPr id="8" name="TextBox 7">
            <a:extLst>
              <a:ext uri="{FF2B5EF4-FFF2-40B4-BE49-F238E27FC236}">
                <a16:creationId xmlns:a16="http://schemas.microsoft.com/office/drawing/2014/main" id="{E89A1AC9-BDCD-A738-F40A-D8C920D89C7F}"/>
              </a:ext>
            </a:extLst>
          </p:cNvPr>
          <p:cNvSpPr txBox="1"/>
          <p:nvPr/>
        </p:nvSpPr>
        <p:spPr>
          <a:xfrm>
            <a:off x="636104" y="705678"/>
            <a:ext cx="3190461" cy="367748"/>
          </a:xfrm>
          <a:prstGeom prst="rect">
            <a:avLst/>
          </a:prstGeom>
          <a:noFill/>
        </p:spPr>
        <p:txBody>
          <a:bodyPr wrap="square" rtlCol="0">
            <a:spAutoFit/>
          </a:bodyPr>
          <a:lstStyle/>
          <a:p>
            <a:r>
              <a:rPr lang="fr-FR" b="1" dirty="0">
                <a:latin typeface="Mangal Pro" panose="00000500000000000000" pitchFamily="2" charset="0"/>
                <a:cs typeface="Mangal Pro" panose="00000500000000000000" pitchFamily="2" charset="0"/>
              </a:rPr>
              <a:t>Institutions</a:t>
            </a:r>
          </a:p>
        </p:txBody>
      </p:sp>
      <p:sp>
        <p:nvSpPr>
          <p:cNvPr id="11" name="TextBox 10">
            <a:extLst>
              <a:ext uri="{FF2B5EF4-FFF2-40B4-BE49-F238E27FC236}">
                <a16:creationId xmlns:a16="http://schemas.microsoft.com/office/drawing/2014/main" id="{67B090B1-334A-A232-5F6C-3D9F17A100FF}"/>
              </a:ext>
            </a:extLst>
          </p:cNvPr>
          <p:cNvSpPr txBox="1"/>
          <p:nvPr/>
        </p:nvSpPr>
        <p:spPr>
          <a:xfrm>
            <a:off x="907209" y="1406007"/>
            <a:ext cx="10475551" cy="2246769"/>
          </a:xfrm>
          <a:prstGeom prst="rect">
            <a:avLst/>
          </a:prstGeom>
          <a:noFill/>
        </p:spPr>
        <p:txBody>
          <a:bodyPr wrap="square" rtlCol="0">
            <a:spAutoFit/>
          </a:bodyPr>
          <a:lstStyle/>
          <a:p>
            <a:r>
              <a:rPr lang="en-US" sz="1400" b="1" dirty="0">
                <a:latin typeface="Mangal Pro" panose="00000500000000000000" pitchFamily="2" charset="0"/>
                <a:cs typeface="Mangal Pro" panose="00000500000000000000" pitchFamily="2" charset="0"/>
              </a:rPr>
              <a:t>Governmental establishments</a:t>
            </a:r>
            <a:r>
              <a:rPr lang="en-US" sz="1400" dirty="0">
                <a:latin typeface="Mangal Pro" panose="00000500000000000000" pitchFamily="2" charset="0"/>
                <a:cs typeface="Mangal Pro" panose="00000500000000000000" pitchFamily="2" charset="0"/>
              </a:rPr>
              <a:t>, governing corruption and economic progress, significantly influence brain drain. Weaknesses in these institutions can make India less attractive for highly skilled laborers, prompting them to seek opportunities elsewhere.</a:t>
            </a:r>
          </a:p>
          <a:p>
            <a:endParaRPr lang="en-US" sz="1400" dirty="0">
              <a:latin typeface="Mangal Pro" panose="00000500000000000000" pitchFamily="2" charset="0"/>
              <a:cs typeface="Mangal Pro" panose="00000500000000000000" pitchFamily="2" charset="0"/>
            </a:endParaRPr>
          </a:p>
          <a:p>
            <a:r>
              <a:rPr lang="en-US" sz="1400" b="1" dirty="0">
                <a:latin typeface="Mangal Pro" panose="00000500000000000000" pitchFamily="2" charset="0"/>
                <a:cs typeface="Mangal Pro" panose="00000500000000000000" pitchFamily="2" charset="0"/>
              </a:rPr>
              <a:t>Insubstantial economic establishments</a:t>
            </a:r>
            <a:r>
              <a:rPr lang="en-US" sz="1400" dirty="0">
                <a:latin typeface="Mangal Pro" panose="00000500000000000000" pitchFamily="2" charset="0"/>
                <a:cs typeface="Mangal Pro" panose="00000500000000000000" pitchFamily="2" charset="0"/>
              </a:rPr>
              <a:t>, including limited access to </a:t>
            </a:r>
            <a:r>
              <a:rPr lang="en-US" sz="1400" b="1" dirty="0">
                <a:latin typeface="Mangal Pro" panose="00000500000000000000" pitchFamily="2" charset="0"/>
                <a:cs typeface="Mangal Pro" panose="00000500000000000000" pitchFamily="2" charset="0"/>
              </a:rPr>
              <a:t>venture capital</a:t>
            </a:r>
            <a:r>
              <a:rPr lang="en-US" sz="1400" dirty="0">
                <a:latin typeface="Mangal Pro" panose="00000500000000000000" pitchFamily="2" charset="0"/>
                <a:cs typeface="Mangal Pro" panose="00000500000000000000" pitchFamily="2" charset="0"/>
              </a:rPr>
              <a:t>, pose challenges for skilled laborers in establishing and expanding businesses.</a:t>
            </a:r>
          </a:p>
          <a:p>
            <a:endParaRPr lang="en-US" sz="1400" dirty="0">
              <a:latin typeface="Mangal Pro" panose="00000500000000000000" pitchFamily="2" charset="0"/>
              <a:cs typeface="Mangal Pro" panose="00000500000000000000" pitchFamily="2" charset="0"/>
            </a:endParaRPr>
          </a:p>
          <a:p>
            <a:r>
              <a:rPr lang="en-US" sz="1400" b="1" dirty="0">
                <a:latin typeface="Mangal Pro" panose="00000500000000000000" pitchFamily="2" charset="0"/>
                <a:cs typeface="Mangal Pro" panose="00000500000000000000" pitchFamily="2" charset="0"/>
              </a:rPr>
              <a:t>Informal/Private establishments</a:t>
            </a:r>
            <a:r>
              <a:rPr lang="en-US" sz="1400" dirty="0">
                <a:latin typeface="Mangal Pro" panose="00000500000000000000" pitchFamily="2" charset="0"/>
                <a:cs typeface="Mangal Pro" panose="00000500000000000000" pitchFamily="2" charset="0"/>
              </a:rPr>
              <a:t>, such as corruption and systemic biases, obstruct highly skilled laborers from realizing their full potential. Issues like </a:t>
            </a:r>
            <a:r>
              <a:rPr lang="en-US" sz="1400" b="1" dirty="0">
                <a:latin typeface="Mangal Pro" panose="00000500000000000000" pitchFamily="2" charset="0"/>
                <a:cs typeface="Mangal Pro" panose="00000500000000000000" pitchFamily="2" charset="0"/>
              </a:rPr>
              <a:t>corruption, increase business costs</a:t>
            </a:r>
            <a:r>
              <a:rPr lang="en-US" sz="1400" dirty="0">
                <a:latin typeface="Mangal Pro" panose="00000500000000000000" pitchFamily="2" charset="0"/>
                <a:cs typeface="Mangal Pro" panose="00000500000000000000" pitchFamily="2" charset="0"/>
              </a:rPr>
              <a:t>, impeding success, while biases like racial or tribal discrimination limit equal opportunities, driving skilled individuals away.</a:t>
            </a:r>
            <a:endParaRPr lang="fr-FR" sz="1400" dirty="0">
              <a:latin typeface="Mangal Pro" panose="00000500000000000000" pitchFamily="2" charset="0"/>
              <a:cs typeface="Mangal Pro" panose="00000500000000000000" pitchFamily="2" charset="0"/>
            </a:endParaRPr>
          </a:p>
        </p:txBody>
      </p:sp>
      <p:pic>
        <p:nvPicPr>
          <p:cNvPr id="12" name="Picture 11" descr="A blue circle with a white arrow in it&#10;&#10;Description automatically generated">
            <a:extLst>
              <a:ext uri="{FF2B5EF4-FFF2-40B4-BE49-F238E27FC236}">
                <a16:creationId xmlns:a16="http://schemas.microsoft.com/office/drawing/2014/main" id="{0AA5D3A8-4F5C-BB50-EE90-0CCBB677A2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027" y="1355752"/>
            <a:ext cx="254265" cy="254265"/>
          </a:xfrm>
          <a:prstGeom prst="rect">
            <a:avLst/>
          </a:prstGeom>
        </p:spPr>
      </p:pic>
      <p:pic>
        <p:nvPicPr>
          <p:cNvPr id="13" name="Picture 12" descr="A blue circle with a white arrow in it&#10;&#10;Description automatically generated">
            <a:extLst>
              <a:ext uri="{FF2B5EF4-FFF2-40B4-BE49-F238E27FC236}">
                <a16:creationId xmlns:a16="http://schemas.microsoft.com/office/drawing/2014/main" id="{0B886F59-3B60-2DE9-F146-949974259B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026" y="2263987"/>
            <a:ext cx="254265" cy="254265"/>
          </a:xfrm>
          <a:prstGeom prst="rect">
            <a:avLst/>
          </a:prstGeom>
        </p:spPr>
      </p:pic>
      <p:pic>
        <p:nvPicPr>
          <p:cNvPr id="16" name="Picture 15" descr="A blue circle with a white arrow in it&#10;&#10;Description automatically generated">
            <a:extLst>
              <a:ext uri="{FF2B5EF4-FFF2-40B4-BE49-F238E27FC236}">
                <a16:creationId xmlns:a16="http://schemas.microsoft.com/office/drawing/2014/main" id="{04153E93-3293-AEC7-0448-AC4DDF0646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85" y="2866701"/>
            <a:ext cx="254265" cy="254265"/>
          </a:xfrm>
          <a:prstGeom prst="rect">
            <a:avLst/>
          </a:prstGeom>
        </p:spPr>
      </p:pic>
      <p:pic>
        <p:nvPicPr>
          <p:cNvPr id="21" name="Picture 20" descr="A blue circle with a white arrow in it&#10;&#10;Description automatically generated">
            <a:extLst>
              <a:ext uri="{FF2B5EF4-FFF2-40B4-BE49-F238E27FC236}">
                <a16:creationId xmlns:a16="http://schemas.microsoft.com/office/drawing/2014/main" id="{71B99238-9207-7CDE-4ECB-92C328ECFC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025" y="4454527"/>
            <a:ext cx="254265" cy="254265"/>
          </a:xfrm>
          <a:prstGeom prst="rect">
            <a:avLst/>
          </a:prstGeom>
        </p:spPr>
      </p:pic>
      <p:pic>
        <p:nvPicPr>
          <p:cNvPr id="7" name="Picture 6" descr="A building with a flag on top&#10;&#10;Description automatically generated">
            <a:extLst>
              <a:ext uri="{FF2B5EF4-FFF2-40B4-BE49-F238E27FC236}">
                <a16:creationId xmlns:a16="http://schemas.microsoft.com/office/drawing/2014/main" id="{81977D2D-0FBF-D72A-D6E4-BDB996A7F8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2369" y="623680"/>
            <a:ext cx="531744" cy="531744"/>
          </a:xfrm>
          <a:prstGeom prst="rect">
            <a:avLst/>
          </a:prstGeom>
        </p:spPr>
      </p:pic>
      <p:sp>
        <p:nvSpPr>
          <p:cNvPr id="9" name="TextBox 8">
            <a:extLst>
              <a:ext uri="{FF2B5EF4-FFF2-40B4-BE49-F238E27FC236}">
                <a16:creationId xmlns:a16="http://schemas.microsoft.com/office/drawing/2014/main" id="{E44A0DB2-89DF-D046-89F1-B4551673531C}"/>
              </a:ext>
            </a:extLst>
          </p:cNvPr>
          <p:cNvSpPr txBox="1"/>
          <p:nvPr/>
        </p:nvSpPr>
        <p:spPr>
          <a:xfrm>
            <a:off x="634026" y="3927691"/>
            <a:ext cx="3190461" cy="367748"/>
          </a:xfrm>
          <a:prstGeom prst="rect">
            <a:avLst/>
          </a:prstGeom>
          <a:noFill/>
        </p:spPr>
        <p:txBody>
          <a:bodyPr wrap="square" rtlCol="0">
            <a:spAutoFit/>
          </a:bodyPr>
          <a:lstStyle/>
          <a:p>
            <a:r>
              <a:rPr lang="fr-FR" b="1" dirty="0" err="1">
                <a:latin typeface="Mangal Pro" panose="00000500000000000000" pitchFamily="2" charset="0"/>
                <a:cs typeface="Mangal Pro" panose="00000500000000000000" pitchFamily="2" charset="0"/>
              </a:rPr>
              <a:t>Policies</a:t>
            </a:r>
            <a:r>
              <a:rPr lang="fr-FR" b="1" dirty="0">
                <a:latin typeface="Mangal Pro" panose="00000500000000000000" pitchFamily="2" charset="0"/>
                <a:cs typeface="Mangal Pro" panose="00000500000000000000" pitchFamily="2" charset="0"/>
              </a:rPr>
              <a:t>  </a:t>
            </a:r>
          </a:p>
        </p:txBody>
      </p:sp>
      <p:pic>
        <p:nvPicPr>
          <p:cNvPr id="19" name="Picture 18" descr="A cartoon of a document and a lock&#10;&#10;Description automatically generated">
            <a:extLst>
              <a:ext uri="{FF2B5EF4-FFF2-40B4-BE49-F238E27FC236}">
                <a16:creationId xmlns:a16="http://schemas.microsoft.com/office/drawing/2014/main" id="{062FD701-76E8-8C06-6F38-FFFAE1E406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3584" y="3789236"/>
            <a:ext cx="644657" cy="644657"/>
          </a:xfrm>
          <a:prstGeom prst="rect">
            <a:avLst/>
          </a:prstGeom>
        </p:spPr>
      </p:pic>
      <p:sp>
        <p:nvSpPr>
          <p:cNvPr id="20" name="TextBox 19">
            <a:extLst>
              <a:ext uri="{FF2B5EF4-FFF2-40B4-BE49-F238E27FC236}">
                <a16:creationId xmlns:a16="http://schemas.microsoft.com/office/drawing/2014/main" id="{14FE833B-3E61-395D-1E4F-A4D79DBBB0F0}"/>
              </a:ext>
            </a:extLst>
          </p:cNvPr>
          <p:cNvSpPr txBox="1"/>
          <p:nvPr/>
        </p:nvSpPr>
        <p:spPr>
          <a:xfrm>
            <a:off x="858224" y="4454527"/>
            <a:ext cx="10475551" cy="2031325"/>
          </a:xfrm>
          <a:prstGeom prst="rect">
            <a:avLst/>
          </a:prstGeom>
          <a:noFill/>
        </p:spPr>
        <p:txBody>
          <a:bodyPr wrap="square" rtlCol="0">
            <a:spAutoFit/>
          </a:bodyPr>
          <a:lstStyle/>
          <a:p>
            <a:r>
              <a:rPr lang="en-US" sz="1400" b="1" dirty="0">
                <a:latin typeface="Mangal Pro" panose="00000500000000000000" pitchFamily="2" charset="0"/>
                <a:cs typeface="Mangal Pro" panose="00000500000000000000" pitchFamily="2" charset="0"/>
              </a:rPr>
              <a:t>Weak institutional quality </a:t>
            </a:r>
            <a:r>
              <a:rPr lang="en-US" sz="1400" dirty="0">
                <a:latin typeface="Mangal Pro" panose="00000500000000000000" pitchFamily="2" charset="0"/>
                <a:cs typeface="Mangal Pro" panose="00000500000000000000" pitchFamily="2" charset="0"/>
              </a:rPr>
              <a:t>contributes to brain drain, with </a:t>
            </a:r>
            <a:r>
              <a:rPr lang="en-US" sz="1400" b="1" dirty="0">
                <a:latin typeface="Mangal Pro" panose="00000500000000000000" pitchFamily="2" charset="0"/>
                <a:cs typeface="Mangal Pro" panose="00000500000000000000" pitchFamily="2" charset="0"/>
              </a:rPr>
              <a:t>policies</a:t>
            </a:r>
            <a:r>
              <a:rPr lang="en-US" sz="1400" dirty="0">
                <a:latin typeface="Mangal Pro" panose="00000500000000000000" pitchFamily="2" charset="0"/>
                <a:cs typeface="Mangal Pro" panose="00000500000000000000" pitchFamily="2" charset="0"/>
              </a:rPr>
              <a:t> playing a crucial role in shaping a country's economic trajectory.</a:t>
            </a:r>
          </a:p>
          <a:p>
            <a:endParaRPr lang="en-US" sz="1400" dirty="0">
              <a:latin typeface="Mangal Pro" panose="00000500000000000000" pitchFamily="2" charset="0"/>
              <a:cs typeface="Mangal Pro" panose="00000500000000000000" pitchFamily="2" charset="0"/>
            </a:endParaRPr>
          </a:p>
          <a:p>
            <a:r>
              <a:rPr lang="en-US" sz="1400" dirty="0">
                <a:latin typeface="Mangal Pro" panose="00000500000000000000" pitchFamily="2" charset="0"/>
                <a:cs typeface="Mangal Pro" panose="00000500000000000000" pitchFamily="2" charset="0"/>
              </a:rPr>
              <a:t>Henry and Miller's analysis* emphasizes that </a:t>
            </a:r>
            <a:r>
              <a:rPr lang="en-US" sz="1400" b="1" dirty="0">
                <a:latin typeface="Mangal Pro" panose="00000500000000000000" pitchFamily="2" charset="0"/>
                <a:cs typeface="Mangal Pro" panose="00000500000000000000" pitchFamily="2" charset="0"/>
              </a:rPr>
              <a:t>macroeconomic policies </a:t>
            </a:r>
            <a:r>
              <a:rPr lang="en-US" sz="1400" dirty="0">
                <a:latin typeface="Mangal Pro" panose="00000500000000000000" pitchFamily="2" charset="0"/>
                <a:cs typeface="Mangal Pro" panose="00000500000000000000" pitchFamily="2" charset="0"/>
              </a:rPr>
              <a:t>can impact a nation more than the broader institutional framework.</a:t>
            </a:r>
          </a:p>
          <a:p>
            <a:endParaRPr lang="en-US" sz="1400" dirty="0">
              <a:latin typeface="Mangal Pro" panose="00000500000000000000" pitchFamily="2" charset="0"/>
              <a:cs typeface="Mangal Pro" panose="00000500000000000000" pitchFamily="2" charset="0"/>
            </a:endParaRPr>
          </a:p>
          <a:p>
            <a:r>
              <a:rPr lang="en-US" sz="1400" dirty="0">
                <a:latin typeface="Mangal Pro" panose="00000500000000000000" pitchFamily="2" charset="0"/>
                <a:cs typeface="Mangal Pro" panose="00000500000000000000" pitchFamily="2" charset="0"/>
              </a:rPr>
              <a:t>Brain drain is influenced by </a:t>
            </a:r>
            <a:r>
              <a:rPr lang="en-US" sz="1400" b="1" dirty="0">
                <a:latin typeface="Mangal Pro" panose="00000500000000000000" pitchFamily="2" charset="0"/>
                <a:cs typeface="Mangal Pro" panose="00000500000000000000" pitchFamily="2" charset="0"/>
              </a:rPr>
              <a:t>wage disparities </a:t>
            </a:r>
            <a:r>
              <a:rPr lang="en-US" sz="1400" dirty="0">
                <a:latin typeface="Mangal Pro" panose="00000500000000000000" pitchFamily="2" charset="0"/>
                <a:cs typeface="Mangal Pro" panose="00000500000000000000" pitchFamily="2" charset="0"/>
              </a:rPr>
              <a:t>between countries of origin and destination. Policies have an equal impact on a country's wealth as institutions, emphasizing that </a:t>
            </a:r>
            <a:r>
              <a:rPr lang="en-US" sz="1400" dirty="0" err="1">
                <a:latin typeface="Mangal Pro" panose="00000500000000000000" pitchFamily="2" charset="0"/>
                <a:cs typeface="Mangal Pro" panose="00000500000000000000" pitchFamily="2" charset="0"/>
              </a:rPr>
              <a:t>unfavourable</a:t>
            </a:r>
            <a:r>
              <a:rPr lang="en-US" sz="1400" dirty="0">
                <a:latin typeface="Mangal Pro" panose="00000500000000000000" pitchFamily="2" charset="0"/>
                <a:cs typeface="Mangal Pro" panose="00000500000000000000" pitchFamily="2" charset="0"/>
              </a:rPr>
              <a:t> policies can hinder economic growth and drive skilled individuals to seek better prospects elsewhere.</a:t>
            </a:r>
          </a:p>
        </p:txBody>
      </p:sp>
      <p:pic>
        <p:nvPicPr>
          <p:cNvPr id="22" name="Picture 21" descr="A blue circle with a white arrow in it&#10;&#10;Description automatically generated">
            <a:extLst>
              <a:ext uri="{FF2B5EF4-FFF2-40B4-BE49-F238E27FC236}">
                <a16:creationId xmlns:a16="http://schemas.microsoft.com/office/drawing/2014/main" id="{B8F60FCE-2BA1-BE56-633B-1AA6160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707" y="5093160"/>
            <a:ext cx="254265" cy="254265"/>
          </a:xfrm>
          <a:prstGeom prst="rect">
            <a:avLst/>
          </a:prstGeom>
        </p:spPr>
      </p:pic>
      <p:sp>
        <p:nvSpPr>
          <p:cNvPr id="23" name="TextBox 22">
            <a:extLst>
              <a:ext uri="{FF2B5EF4-FFF2-40B4-BE49-F238E27FC236}">
                <a16:creationId xmlns:a16="http://schemas.microsoft.com/office/drawing/2014/main" id="{06B4FE9D-87DA-9606-8EEB-DC6548C382A5}"/>
              </a:ext>
            </a:extLst>
          </p:cNvPr>
          <p:cNvSpPr txBox="1"/>
          <p:nvPr/>
        </p:nvSpPr>
        <p:spPr>
          <a:xfrm>
            <a:off x="1040716" y="6566360"/>
            <a:ext cx="11151284" cy="246221"/>
          </a:xfrm>
          <a:prstGeom prst="rect">
            <a:avLst/>
          </a:prstGeom>
          <a:noFill/>
        </p:spPr>
        <p:txBody>
          <a:bodyPr wrap="square" rtlCol="0">
            <a:spAutoFit/>
          </a:bodyPr>
          <a:lstStyle/>
          <a:p>
            <a:r>
              <a:rPr lang="en-US" sz="1000" dirty="0">
                <a:latin typeface="Mangal Pro" panose="00000500000000000000" pitchFamily="2" charset="0"/>
                <a:cs typeface="Mangal Pro" panose="00000500000000000000" pitchFamily="2" charset="0"/>
              </a:rPr>
              <a:t>*Ernst, S. (2015). The paradox of high-skilled migration: Is the brain drain the best antidote to the brain drain?</a:t>
            </a:r>
            <a:endParaRPr lang="fr-FR" sz="1000" dirty="0">
              <a:latin typeface="Mangal Pro" panose="00000500000000000000" pitchFamily="2" charset="0"/>
              <a:cs typeface="Mangal Pro" panose="00000500000000000000" pitchFamily="2" charset="0"/>
            </a:endParaRPr>
          </a:p>
        </p:txBody>
      </p:sp>
      <p:pic>
        <p:nvPicPr>
          <p:cNvPr id="24" name="Picture 23" descr="A blue circle with a white arrow in it&#10;&#10;Description automatically generated">
            <a:extLst>
              <a:ext uri="{FF2B5EF4-FFF2-40B4-BE49-F238E27FC236}">
                <a16:creationId xmlns:a16="http://schemas.microsoft.com/office/drawing/2014/main" id="{D470DC74-6613-1414-1587-843A586BD2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561" y="5731793"/>
            <a:ext cx="254265" cy="254265"/>
          </a:xfrm>
          <a:prstGeom prst="rect">
            <a:avLst/>
          </a:prstGeom>
        </p:spPr>
      </p:pic>
    </p:spTree>
    <p:extLst>
      <p:ext uri="{BB962C8B-B14F-4D97-AF65-F5344CB8AC3E}">
        <p14:creationId xmlns:p14="http://schemas.microsoft.com/office/powerpoint/2010/main" val="2553894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BF08B73-9B27-9B7C-1FB3-C7216F41CED3}"/>
              </a:ext>
            </a:extLst>
          </p:cNvPr>
          <p:cNvSpPr>
            <a:spLocks noGrp="1"/>
          </p:cNvSpPr>
          <p:nvPr>
            <p:ph type="subTitle" idx="1"/>
          </p:nvPr>
        </p:nvSpPr>
        <p:spPr>
          <a:xfrm>
            <a:off x="437320" y="110090"/>
            <a:ext cx="10928601" cy="863945"/>
          </a:xfrm>
        </p:spPr>
        <p:txBody>
          <a:bodyPr>
            <a:normAutofit/>
          </a:bodyPr>
          <a:lstStyle/>
          <a:p>
            <a:pPr algn="l"/>
            <a:r>
              <a:rPr lang="en-GB" sz="2600" dirty="0">
                <a:latin typeface="Mangal Pro" panose="00000500000000000000" pitchFamily="2" charset="0"/>
                <a:cs typeface="Mangal Pro" panose="00000500000000000000" pitchFamily="2" charset="0"/>
              </a:rPr>
              <a:t>LITERATURE REVIEW – Determinants of Brain Drain Phenomenon</a:t>
            </a:r>
          </a:p>
        </p:txBody>
      </p:sp>
      <p:sp>
        <p:nvSpPr>
          <p:cNvPr id="5" name="Rectangle 4">
            <a:extLst>
              <a:ext uri="{FF2B5EF4-FFF2-40B4-BE49-F238E27FC236}">
                <a16:creationId xmlns:a16="http://schemas.microsoft.com/office/drawing/2014/main" id="{5CA4E93B-CFCC-A8A4-1213-3878781FB1F7}"/>
              </a:ext>
            </a:extLst>
          </p:cNvPr>
          <p:cNvSpPr/>
          <p:nvPr/>
        </p:nvSpPr>
        <p:spPr>
          <a:xfrm>
            <a:off x="11835810" y="0"/>
            <a:ext cx="35619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6405C44D-88B8-C2D3-F7AE-1640F433B8BE}"/>
              </a:ext>
            </a:extLst>
          </p:cNvPr>
          <p:cNvSpPr/>
          <p:nvPr/>
        </p:nvSpPr>
        <p:spPr>
          <a:xfrm>
            <a:off x="0" y="0"/>
            <a:ext cx="35619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Subtitle 2">
            <a:extLst>
              <a:ext uri="{FF2B5EF4-FFF2-40B4-BE49-F238E27FC236}">
                <a16:creationId xmlns:a16="http://schemas.microsoft.com/office/drawing/2014/main" id="{67451A3E-0B97-4B1A-1CEF-E80D2A394B03}"/>
              </a:ext>
            </a:extLst>
          </p:cNvPr>
          <p:cNvSpPr txBox="1">
            <a:spLocks/>
          </p:cNvSpPr>
          <p:nvPr/>
        </p:nvSpPr>
        <p:spPr>
          <a:xfrm>
            <a:off x="356190" y="542062"/>
            <a:ext cx="10928601" cy="86394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GB" sz="2600" dirty="0">
              <a:latin typeface="Mangal Pro" panose="00000500000000000000" pitchFamily="2" charset="0"/>
              <a:cs typeface="Mangal Pro" panose="00000500000000000000" pitchFamily="2" charset="0"/>
            </a:endParaRPr>
          </a:p>
        </p:txBody>
      </p:sp>
      <p:sp>
        <p:nvSpPr>
          <p:cNvPr id="8" name="TextBox 7">
            <a:extLst>
              <a:ext uri="{FF2B5EF4-FFF2-40B4-BE49-F238E27FC236}">
                <a16:creationId xmlns:a16="http://schemas.microsoft.com/office/drawing/2014/main" id="{E89A1AC9-BDCD-A738-F40A-D8C920D89C7F}"/>
              </a:ext>
            </a:extLst>
          </p:cNvPr>
          <p:cNvSpPr txBox="1"/>
          <p:nvPr/>
        </p:nvSpPr>
        <p:spPr>
          <a:xfrm>
            <a:off x="636104" y="705678"/>
            <a:ext cx="3190461" cy="367748"/>
          </a:xfrm>
          <a:prstGeom prst="rect">
            <a:avLst/>
          </a:prstGeom>
          <a:noFill/>
        </p:spPr>
        <p:txBody>
          <a:bodyPr wrap="square" rtlCol="0">
            <a:spAutoFit/>
          </a:bodyPr>
          <a:lstStyle/>
          <a:p>
            <a:r>
              <a:rPr lang="fr-FR" b="1" dirty="0">
                <a:latin typeface="Mangal Pro" panose="00000500000000000000" pitchFamily="2" charset="0"/>
                <a:cs typeface="Mangal Pro" panose="00000500000000000000" pitchFamily="2" charset="0"/>
              </a:rPr>
              <a:t>Social Capital </a:t>
            </a:r>
            <a:r>
              <a:rPr lang="fr-FR" b="1" dirty="0" err="1">
                <a:latin typeface="Mangal Pro" panose="00000500000000000000" pitchFamily="2" charset="0"/>
                <a:cs typeface="Mangal Pro" panose="00000500000000000000" pitchFamily="2" charset="0"/>
              </a:rPr>
              <a:t>Analysis</a:t>
            </a:r>
            <a:r>
              <a:rPr lang="fr-FR" b="1" dirty="0">
                <a:latin typeface="Mangal Pro" panose="00000500000000000000" pitchFamily="2" charset="0"/>
                <a:cs typeface="Mangal Pro" panose="00000500000000000000" pitchFamily="2" charset="0"/>
              </a:rPr>
              <a:t> </a:t>
            </a:r>
          </a:p>
        </p:txBody>
      </p:sp>
      <p:sp>
        <p:nvSpPr>
          <p:cNvPr id="11" name="TextBox 10">
            <a:extLst>
              <a:ext uri="{FF2B5EF4-FFF2-40B4-BE49-F238E27FC236}">
                <a16:creationId xmlns:a16="http://schemas.microsoft.com/office/drawing/2014/main" id="{67B090B1-334A-A232-5F6C-3D9F17A100FF}"/>
              </a:ext>
            </a:extLst>
          </p:cNvPr>
          <p:cNvSpPr txBox="1"/>
          <p:nvPr/>
        </p:nvSpPr>
        <p:spPr>
          <a:xfrm>
            <a:off x="897750" y="1367914"/>
            <a:ext cx="10475551" cy="2677656"/>
          </a:xfrm>
          <a:prstGeom prst="rect">
            <a:avLst/>
          </a:prstGeom>
          <a:noFill/>
        </p:spPr>
        <p:txBody>
          <a:bodyPr wrap="square" rtlCol="0">
            <a:spAutoFit/>
          </a:bodyPr>
          <a:lstStyle/>
          <a:p>
            <a:r>
              <a:rPr lang="en-US" sz="1400" dirty="0">
                <a:latin typeface="Mangal Pro" panose="00000500000000000000" pitchFamily="2" charset="0"/>
                <a:cs typeface="Mangal Pro" panose="00000500000000000000" pitchFamily="2" charset="0"/>
              </a:rPr>
              <a:t>Ronald Land S Young* emphasizes social capital as a crucial factor in the brain drain phenomenon and evaluation metrics include the </a:t>
            </a:r>
            <a:r>
              <a:rPr lang="en-US" sz="1400" b="1" dirty="0">
                <a:latin typeface="Mangal Pro" panose="00000500000000000000" pitchFamily="2" charset="0"/>
                <a:cs typeface="Mangal Pro" panose="00000500000000000000" pitchFamily="2" charset="0"/>
              </a:rPr>
              <a:t>Freedom House Score, Human Development Index, and GDP Purchasing Power Parity. </a:t>
            </a:r>
          </a:p>
          <a:p>
            <a:endParaRPr lang="en-US" sz="1400" b="1" dirty="0">
              <a:latin typeface="Mangal Pro" panose="00000500000000000000" pitchFamily="2" charset="0"/>
              <a:cs typeface="Mangal Pro" panose="00000500000000000000" pitchFamily="2" charset="0"/>
            </a:endParaRPr>
          </a:p>
          <a:p>
            <a:endParaRPr lang="en-US" sz="1400" dirty="0">
              <a:latin typeface="Mangal Pro" panose="00000500000000000000" pitchFamily="2" charset="0"/>
              <a:cs typeface="Mangal Pro" panose="00000500000000000000" pitchFamily="2" charset="0"/>
            </a:endParaRPr>
          </a:p>
          <a:p>
            <a:r>
              <a:rPr lang="en-US" sz="1400" dirty="0">
                <a:latin typeface="Mangal Pro" panose="00000500000000000000" pitchFamily="2" charset="0"/>
                <a:cs typeface="Mangal Pro" panose="00000500000000000000" pitchFamily="2" charset="0"/>
              </a:rPr>
              <a:t>Social capital, in this context, refers to resources acquired through interpersonal connections. Inadequate global connections pose challenges for businesses to meet the evolving demands of affluent nations, affecting a country's economic potential.</a:t>
            </a:r>
          </a:p>
          <a:p>
            <a:endParaRPr lang="en-US" sz="1400" dirty="0">
              <a:latin typeface="Mangal Pro" panose="00000500000000000000" pitchFamily="2" charset="0"/>
              <a:cs typeface="Mangal Pro" panose="00000500000000000000" pitchFamily="2" charset="0"/>
            </a:endParaRPr>
          </a:p>
          <a:p>
            <a:r>
              <a:rPr lang="en-US" sz="1400" dirty="0">
                <a:latin typeface="Mangal Pro" panose="00000500000000000000" pitchFamily="2" charset="0"/>
                <a:cs typeface="Mangal Pro" panose="00000500000000000000" pitchFamily="2" charset="0"/>
              </a:rPr>
              <a:t>Lack of social capital may lead to economic stagnation, prompting the departure of highly skilled workers seeking better opportunities abroad.</a:t>
            </a:r>
          </a:p>
          <a:p>
            <a:endParaRPr lang="en-US" sz="1400" dirty="0">
              <a:latin typeface="Mangal Pro" panose="00000500000000000000" pitchFamily="2" charset="0"/>
              <a:cs typeface="Mangal Pro" panose="00000500000000000000" pitchFamily="2" charset="0"/>
            </a:endParaRPr>
          </a:p>
          <a:p>
            <a:endParaRPr lang="fr-FR" sz="1400" dirty="0">
              <a:latin typeface="Mangal Pro" panose="00000500000000000000" pitchFamily="2" charset="0"/>
              <a:cs typeface="Mangal Pro" panose="00000500000000000000" pitchFamily="2" charset="0"/>
            </a:endParaRPr>
          </a:p>
        </p:txBody>
      </p:sp>
      <p:pic>
        <p:nvPicPr>
          <p:cNvPr id="12" name="Picture 11" descr="A blue circle with a white arrow in it&#10;&#10;Description automatically generated">
            <a:extLst>
              <a:ext uri="{FF2B5EF4-FFF2-40B4-BE49-F238E27FC236}">
                <a16:creationId xmlns:a16="http://schemas.microsoft.com/office/drawing/2014/main" id="{0AA5D3A8-4F5C-BB50-EE90-0CCBB677A2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027" y="1355752"/>
            <a:ext cx="254265" cy="254265"/>
          </a:xfrm>
          <a:prstGeom prst="rect">
            <a:avLst/>
          </a:prstGeom>
        </p:spPr>
      </p:pic>
      <p:pic>
        <p:nvPicPr>
          <p:cNvPr id="13" name="Picture 12" descr="A blue circle with a white arrow in it&#10;&#10;Description automatically generated">
            <a:extLst>
              <a:ext uri="{FF2B5EF4-FFF2-40B4-BE49-F238E27FC236}">
                <a16:creationId xmlns:a16="http://schemas.microsoft.com/office/drawing/2014/main" id="{0B886F59-3B60-2DE9-F146-949974259B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026" y="2263987"/>
            <a:ext cx="254265" cy="254265"/>
          </a:xfrm>
          <a:prstGeom prst="rect">
            <a:avLst/>
          </a:prstGeom>
        </p:spPr>
      </p:pic>
      <p:pic>
        <p:nvPicPr>
          <p:cNvPr id="16" name="Picture 15" descr="A blue circle with a white arrow in it&#10;&#10;Description automatically generated">
            <a:extLst>
              <a:ext uri="{FF2B5EF4-FFF2-40B4-BE49-F238E27FC236}">
                <a16:creationId xmlns:a16="http://schemas.microsoft.com/office/drawing/2014/main" id="{04153E93-3293-AEC7-0448-AC4DDF0646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881" y="3174735"/>
            <a:ext cx="254265" cy="254265"/>
          </a:xfrm>
          <a:prstGeom prst="rect">
            <a:avLst/>
          </a:prstGeom>
        </p:spPr>
      </p:pic>
      <p:pic>
        <p:nvPicPr>
          <p:cNvPr id="10" name="Picture 9" descr="A group of people in front of a building&#10;&#10;Description automatically generated">
            <a:extLst>
              <a:ext uri="{FF2B5EF4-FFF2-40B4-BE49-F238E27FC236}">
                <a16:creationId xmlns:a16="http://schemas.microsoft.com/office/drawing/2014/main" id="{6DCE8A97-7FBF-6118-FADD-9A51D10780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0627" y="491753"/>
            <a:ext cx="825852" cy="825852"/>
          </a:xfrm>
          <a:prstGeom prst="rect">
            <a:avLst/>
          </a:prstGeom>
        </p:spPr>
      </p:pic>
      <p:sp>
        <p:nvSpPr>
          <p:cNvPr id="14" name="TextBox 13">
            <a:extLst>
              <a:ext uri="{FF2B5EF4-FFF2-40B4-BE49-F238E27FC236}">
                <a16:creationId xmlns:a16="http://schemas.microsoft.com/office/drawing/2014/main" id="{903D7393-DB50-1700-719E-29EDB8624EC4}"/>
              </a:ext>
            </a:extLst>
          </p:cNvPr>
          <p:cNvSpPr txBox="1"/>
          <p:nvPr/>
        </p:nvSpPr>
        <p:spPr>
          <a:xfrm>
            <a:off x="907209" y="6538364"/>
            <a:ext cx="11151284" cy="246221"/>
          </a:xfrm>
          <a:prstGeom prst="rect">
            <a:avLst/>
          </a:prstGeom>
          <a:noFill/>
        </p:spPr>
        <p:txBody>
          <a:bodyPr wrap="square" rtlCol="0">
            <a:spAutoFit/>
          </a:bodyPr>
          <a:lstStyle/>
          <a:p>
            <a:r>
              <a:rPr lang="en-US" sz="1000" dirty="0">
                <a:latin typeface="Mangal Pro" panose="00000500000000000000" pitchFamily="2" charset="0"/>
                <a:cs typeface="Mangal Pro" panose="00000500000000000000" pitchFamily="2" charset="0"/>
              </a:rPr>
              <a:t>*PBS interview 2005 Jared Diamond </a:t>
            </a:r>
            <a:r>
              <a:rPr lang="en-US" sz="1000" dirty="0">
                <a:latin typeface="Mangal Pro" panose="00000500000000000000" pitchFamily="2" charset="0"/>
                <a:cs typeface="Mangal Pro" panose="00000500000000000000" pitchFamily="2" charset="0"/>
                <a:hlinkClick r:id="rId4"/>
              </a:rPr>
              <a:t>https://www.pbs.org/gunsgermssteel/about/interview.html</a:t>
            </a:r>
            <a:r>
              <a:rPr lang="en-US" sz="1000" dirty="0">
                <a:latin typeface="Mangal Pro" panose="00000500000000000000" pitchFamily="2" charset="0"/>
                <a:cs typeface="Mangal Pro" panose="00000500000000000000" pitchFamily="2" charset="0"/>
              </a:rPr>
              <a:t> and https://www.jstor.org/stable/10.5305/procannmeetasil.105.0415</a:t>
            </a:r>
            <a:endParaRPr lang="fr-FR" sz="1000" dirty="0">
              <a:latin typeface="Mangal Pro" panose="00000500000000000000" pitchFamily="2" charset="0"/>
              <a:cs typeface="Mangal Pro" panose="00000500000000000000" pitchFamily="2" charset="0"/>
            </a:endParaRPr>
          </a:p>
        </p:txBody>
      </p:sp>
      <p:sp>
        <p:nvSpPr>
          <p:cNvPr id="2" name="TextBox 1">
            <a:extLst>
              <a:ext uri="{FF2B5EF4-FFF2-40B4-BE49-F238E27FC236}">
                <a16:creationId xmlns:a16="http://schemas.microsoft.com/office/drawing/2014/main" id="{9A3ACA6D-005D-F238-3F34-51D736F02BC0}"/>
              </a:ext>
            </a:extLst>
          </p:cNvPr>
          <p:cNvSpPr txBox="1"/>
          <p:nvPr/>
        </p:nvSpPr>
        <p:spPr>
          <a:xfrm>
            <a:off x="607881" y="3819813"/>
            <a:ext cx="4530649" cy="369332"/>
          </a:xfrm>
          <a:prstGeom prst="rect">
            <a:avLst/>
          </a:prstGeom>
          <a:noFill/>
        </p:spPr>
        <p:txBody>
          <a:bodyPr wrap="square" rtlCol="0">
            <a:spAutoFit/>
          </a:bodyPr>
          <a:lstStyle/>
          <a:p>
            <a:r>
              <a:rPr lang="fr-FR" b="1" dirty="0" err="1">
                <a:latin typeface="Mangal Pro" panose="00000500000000000000" pitchFamily="2" charset="0"/>
                <a:cs typeface="Mangal Pro" panose="00000500000000000000" pitchFamily="2" charset="0"/>
              </a:rPr>
              <a:t>Other</a:t>
            </a:r>
            <a:r>
              <a:rPr lang="fr-FR" b="1" dirty="0">
                <a:latin typeface="Mangal Pro" panose="00000500000000000000" pitchFamily="2" charset="0"/>
                <a:cs typeface="Mangal Pro" panose="00000500000000000000" pitchFamily="2" charset="0"/>
              </a:rPr>
              <a:t> déterminants for </a:t>
            </a:r>
            <a:r>
              <a:rPr lang="fr-FR" b="1" dirty="0" err="1">
                <a:latin typeface="Mangal Pro" panose="00000500000000000000" pitchFamily="2" charset="0"/>
                <a:cs typeface="Mangal Pro" panose="00000500000000000000" pitchFamily="2" charset="0"/>
              </a:rPr>
              <a:t>brain</a:t>
            </a:r>
            <a:r>
              <a:rPr lang="fr-FR" b="1" dirty="0">
                <a:latin typeface="Mangal Pro" panose="00000500000000000000" pitchFamily="2" charset="0"/>
                <a:cs typeface="Mangal Pro" panose="00000500000000000000" pitchFamily="2" charset="0"/>
              </a:rPr>
              <a:t> drain </a:t>
            </a:r>
          </a:p>
        </p:txBody>
      </p:sp>
      <p:sp>
        <p:nvSpPr>
          <p:cNvPr id="7" name="TextBox 6">
            <a:extLst>
              <a:ext uri="{FF2B5EF4-FFF2-40B4-BE49-F238E27FC236}">
                <a16:creationId xmlns:a16="http://schemas.microsoft.com/office/drawing/2014/main" id="{E070D7DA-15F9-A191-6C94-7590D964FADC}"/>
              </a:ext>
            </a:extLst>
          </p:cNvPr>
          <p:cNvSpPr txBox="1"/>
          <p:nvPr/>
        </p:nvSpPr>
        <p:spPr>
          <a:xfrm>
            <a:off x="909437" y="4633920"/>
            <a:ext cx="10475551" cy="954107"/>
          </a:xfrm>
          <a:prstGeom prst="rect">
            <a:avLst/>
          </a:prstGeom>
          <a:noFill/>
        </p:spPr>
        <p:txBody>
          <a:bodyPr wrap="square" rtlCol="0">
            <a:spAutoFit/>
          </a:bodyPr>
          <a:lstStyle/>
          <a:p>
            <a:r>
              <a:rPr lang="en-US" sz="1400" dirty="0">
                <a:latin typeface="Mangal Pro" panose="00000500000000000000" pitchFamily="2" charset="0"/>
                <a:cs typeface="Mangal Pro" panose="00000500000000000000" pitchFamily="2" charset="0"/>
              </a:rPr>
              <a:t>Jared Diamond* emphasizes the substantial influence of </a:t>
            </a:r>
            <a:r>
              <a:rPr lang="en-US" sz="1400" b="1" dirty="0">
                <a:latin typeface="Mangal Pro" panose="00000500000000000000" pitchFamily="2" charset="0"/>
                <a:cs typeface="Mangal Pro" panose="00000500000000000000" pitchFamily="2" charset="0"/>
              </a:rPr>
              <a:t>terrain and biogeography on global living norms, challenging the notion that terrain</a:t>
            </a:r>
            <a:r>
              <a:rPr lang="en-US" sz="1400" dirty="0">
                <a:latin typeface="Mangal Pro" panose="00000500000000000000" pitchFamily="2" charset="0"/>
                <a:cs typeface="Mangal Pro" panose="00000500000000000000" pitchFamily="2" charset="0"/>
              </a:rPr>
              <a:t> is the ultimate independent variable impacting living norms.</a:t>
            </a:r>
          </a:p>
          <a:p>
            <a:endParaRPr lang="en-US" sz="1400" dirty="0">
              <a:latin typeface="Mangal Pro" panose="00000500000000000000" pitchFamily="2" charset="0"/>
              <a:cs typeface="Mangal Pro" panose="00000500000000000000" pitchFamily="2" charset="0"/>
            </a:endParaRPr>
          </a:p>
          <a:p>
            <a:r>
              <a:rPr lang="en-US" sz="1400" dirty="0">
                <a:latin typeface="Mangal Pro" panose="00000500000000000000" pitchFamily="2" charset="0"/>
                <a:cs typeface="Mangal Pro" panose="00000500000000000000" pitchFamily="2" charset="0"/>
              </a:rPr>
              <a:t>The presence of free and prosperous nations abroad acts as a strong magnet, contributing to brain drain.</a:t>
            </a:r>
            <a:endParaRPr lang="fr-FR" sz="1400" dirty="0">
              <a:latin typeface="Mangal Pro" panose="00000500000000000000" pitchFamily="2" charset="0"/>
              <a:cs typeface="Mangal Pro" panose="00000500000000000000" pitchFamily="2" charset="0"/>
            </a:endParaRPr>
          </a:p>
        </p:txBody>
      </p:sp>
      <p:pic>
        <p:nvPicPr>
          <p:cNvPr id="9" name="Picture 8" descr="A blue circle with a white arrow in it&#10;&#10;Description automatically generated">
            <a:extLst>
              <a:ext uri="{FF2B5EF4-FFF2-40B4-BE49-F238E27FC236}">
                <a16:creationId xmlns:a16="http://schemas.microsoft.com/office/drawing/2014/main" id="{2A567CE0-66EF-9861-7F2F-2644CB4D36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950" y="4656478"/>
            <a:ext cx="254265" cy="254265"/>
          </a:xfrm>
          <a:prstGeom prst="rect">
            <a:avLst/>
          </a:prstGeom>
        </p:spPr>
      </p:pic>
      <p:pic>
        <p:nvPicPr>
          <p:cNvPr id="17" name="Picture 16" descr="A map with a red pin on it&#10;&#10;Description automatically generated">
            <a:extLst>
              <a:ext uri="{FF2B5EF4-FFF2-40B4-BE49-F238E27FC236}">
                <a16:creationId xmlns:a16="http://schemas.microsoft.com/office/drawing/2014/main" id="{52788294-3B98-1D68-D2CE-B7E3ABB144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03861" y="3635217"/>
            <a:ext cx="786360" cy="786360"/>
          </a:xfrm>
          <a:prstGeom prst="rect">
            <a:avLst/>
          </a:prstGeom>
        </p:spPr>
      </p:pic>
      <p:pic>
        <p:nvPicPr>
          <p:cNvPr id="18" name="Picture 17" descr="A blue circle with a white arrow in it&#10;&#10;Description automatically generated">
            <a:extLst>
              <a:ext uri="{FF2B5EF4-FFF2-40B4-BE49-F238E27FC236}">
                <a16:creationId xmlns:a16="http://schemas.microsoft.com/office/drawing/2014/main" id="{E3FC2CF7-85A3-F936-9DEF-A10B3A2CFE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026" y="5192357"/>
            <a:ext cx="254265" cy="254265"/>
          </a:xfrm>
          <a:prstGeom prst="rect">
            <a:avLst/>
          </a:prstGeom>
        </p:spPr>
      </p:pic>
    </p:spTree>
    <p:extLst>
      <p:ext uri="{BB962C8B-B14F-4D97-AF65-F5344CB8AC3E}">
        <p14:creationId xmlns:p14="http://schemas.microsoft.com/office/powerpoint/2010/main" val="3013317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BF08B73-9B27-9B7C-1FB3-C7216F41CED3}"/>
              </a:ext>
            </a:extLst>
          </p:cNvPr>
          <p:cNvSpPr>
            <a:spLocks noGrp="1"/>
          </p:cNvSpPr>
          <p:nvPr>
            <p:ph type="subTitle" idx="1"/>
          </p:nvPr>
        </p:nvSpPr>
        <p:spPr>
          <a:xfrm>
            <a:off x="437320" y="110090"/>
            <a:ext cx="10928601" cy="863945"/>
          </a:xfrm>
        </p:spPr>
        <p:txBody>
          <a:bodyPr>
            <a:normAutofit/>
          </a:bodyPr>
          <a:lstStyle/>
          <a:p>
            <a:pPr algn="l"/>
            <a:r>
              <a:rPr lang="en-GB" sz="2600" dirty="0">
                <a:latin typeface="Mangal Pro" panose="00000500000000000000" pitchFamily="2" charset="0"/>
                <a:cs typeface="Mangal Pro" panose="00000500000000000000" pitchFamily="2" charset="0"/>
              </a:rPr>
              <a:t>LITERATURE REVIEW – Contribution of human capital in economic development</a:t>
            </a:r>
          </a:p>
        </p:txBody>
      </p:sp>
      <p:sp>
        <p:nvSpPr>
          <p:cNvPr id="5" name="Rectangle 4">
            <a:extLst>
              <a:ext uri="{FF2B5EF4-FFF2-40B4-BE49-F238E27FC236}">
                <a16:creationId xmlns:a16="http://schemas.microsoft.com/office/drawing/2014/main" id="{5CA4E93B-CFCC-A8A4-1213-3878781FB1F7}"/>
              </a:ext>
            </a:extLst>
          </p:cNvPr>
          <p:cNvSpPr/>
          <p:nvPr/>
        </p:nvSpPr>
        <p:spPr>
          <a:xfrm>
            <a:off x="11835810" y="0"/>
            <a:ext cx="35619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6405C44D-88B8-C2D3-F7AE-1640F433B8BE}"/>
              </a:ext>
            </a:extLst>
          </p:cNvPr>
          <p:cNvSpPr/>
          <p:nvPr/>
        </p:nvSpPr>
        <p:spPr>
          <a:xfrm>
            <a:off x="0" y="0"/>
            <a:ext cx="35619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Subtitle 2">
            <a:extLst>
              <a:ext uri="{FF2B5EF4-FFF2-40B4-BE49-F238E27FC236}">
                <a16:creationId xmlns:a16="http://schemas.microsoft.com/office/drawing/2014/main" id="{67451A3E-0B97-4B1A-1CEF-E80D2A394B03}"/>
              </a:ext>
            </a:extLst>
          </p:cNvPr>
          <p:cNvSpPr txBox="1">
            <a:spLocks/>
          </p:cNvSpPr>
          <p:nvPr/>
        </p:nvSpPr>
        <p:spPr>
          <a:xfrm>
            <a:off x="356190" y="542062"/>
            <a:ext cx="10928601" cy="86394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GB" sz="2600" dirty="0">
              <a:latin typeface="Mangal Pro" panose="00000500000000000000" pitchFamily="2" charset="0"/>
              <a:cs typeface="Mangal Pro" panose="00000500000000000000" pitchFamily="2" charset="0"/>
            </a:endParaRPr>
          </a:p>
        </p:txBody>
      </p:sp>
      <p:sp>
        <p:nvSpPr>
          <p:cNvPr id="8" name="TextBox 7">
            <a:extLst>
              <a:ext uri="{FF2B5EF4-FFF2-40B4-BE49-F238E27FC236}">
                <a16:creationId xmlns:a16="http://schemas.microsoft.com/office/drawing/2014/main" id="{E89A1AC9-BDCD-A738-F40A-D8C920D89C7F}"/>
              </a:ext>
            </a:extLst>
          </p:cNvPr>
          <p:cNvSpPr txBox="1"/>
          <p:nvPr/>
        </p:nvSpPr>
        <p:spPr>
          <a:xfrm>
            <a:off x="437320" y="905410"/>
            <a:ext cx="7203701" cy="369332"/>
          </a:xfrm>
          <a:prstGeom prst="rect">
            <a:avLst/>
          </a:prstGeom>
          <a:noFill/>
        </p:spPr>
        <p:txBody>
          <a:bodyPr wrap="square" rtlCol="0">
            <a:spAutoFit/>
          </a:bodyPr>
          <a:lstStyle/>
          <a:p>
            <a:r>
              <a:rPr lang="fr-FR" b="1" dirty="0">
                <a:latin typeface="Mangal Pro" panose="00000500000000000000" pitchFamily="2" charset="0"/>
                <a:cs typeface="Mangal Pro" panose="00000500000000000000" pitchFamily="2" charset="0"/>
              </a:rPr>
              <a:t>Brain drain </a:t>
            </a:r>
            <a:r>
              <a:rPr lang="fr-FR" b="1" dirty="0" err="1">
                <a:latin typeface="Mangal Pro" panose="00000500000000000000" pitchFamily="2" charset="0"/>
                <a:cs typeface="Mangal Pro" panose="00000500000000000000" pitchFamily="2" charset="0"/>
              </a:rPr>
              <a:t>analysis</a:t>
            </a:r>
            <a:r>
              <a:rPr lang="fr-FR" b="1" dirty="0">
                <a:latin typeface="Mangal Pro" panose="00000500000000000000" pitchFamily="2" charset="0"/>
                <a:cs typeface="Mangal Pro" panose="00000500000000000000" pitchFamily="2" charset="0"/>
              </a:rPr>
              <a:t> of </a:t>
            </a:r>
            <a:r>
              <a:rPr lang="fr-FR" b="1" dirty="0" err="1">
                <a:latin typeface="Mangal Pro" panose="00000500000000000000" pitchFamily="2" charset="0"/>
                <a:cs typeface="Mangal Pro" panose="00000500000000000000" pitchFamily="2" charset="0"/>
              </a:rPr>
              <a:t>India</a:t>
            </a:r>
            <a:r>
              <a:rPr lang="fr-FR" b="1" dirty="0">
                <a:latin typeface="Mangal Pro" panose="00000500000000000000" pitchFamily="2" charset="0"/>
                <a:cs typeface="Mangal Pro" panose="00000500000000000000" pitchFamily="2" charset="0"/>
              </a:rPr>
              <a:t> by </a:t>
            </a:r>
            <a:r>
              <a:rPr lang="fr-FR" b="1" dirty="0" err="1">
                <a:latin typeface="Mangal Pro" panose="00000500000000000000" pitchFamily="2" charset="0"/>
                <a:cs typeface="Mangal Pro" panose="00000500000000000000" pitchFamily="2" charset="0"/>
              </a:rPr>
              <a:t>brain</a:t>
            </a:r>
            <a:r>
              <a:rPr lang="fr-FR" b="1" dirty="0">
                <a:latin typeface="Mangal Pro" panose="00000500000000000000" pitchFamily="2" charset="0"/>
                <a:cs typeface="Mangal Pro" panose="00000500000000000000" pitchFamily="2" charset="0"/>
              </a:rPr>
              <a:t> drain index</a:t>
            </a:r>
          </a:p>
        </p:txBody>
      </p:sp>
      <p:sp>
        <p:nvSpPr>
          <p:cNvPr id="11" name="TextBox 10">
            <a:extLst>
              <a:ext uri="{FF2B5EF4-FFF2-40B4-BE49-F238E27FC236}">
                <a16:creationId xmlns:a16="http://schemas.microsoft.com/office/drawing/2014/main" id="{67B090B1-334A-A232-5F6C-3D9F17A100FF}"/>
              </a:ext>
            </a:extLst>
          </p:cNvPr>
          <p:cNvSpPr txBox="1"/>
          <p:nvPr/>
        </p:nvSpPr>
        <p:spPr>
          <a:xfrm>
            <a:off x="897750" y="1367914"/>
            <a:ext cx="10475551" cy="738664"/>
          </a:xfrm>
          <a:prstGeom prst="rect">
            <a:avLst/>
          </a:prstGeom>
          <a:noFill/>
        </p:spPr>
        <p:txBody>
          <a:bodyPr wrap="square" rtlCol="0">
            <a:spAutoFit/>
          </a:bodyPr>
          <a:lstStyle/>
          <a:p>
            <a:r>
              <a:rPr lang="en-US" sz="1400" dirty="0">
                <a:latin typeface="Mangal Pro" panose="00000500000000000000" pitchFamily="2" charset="0"/>
                <a:cs typeface="Mangal Pro" panose="00000500000000000000" pitchFamily="2" charset="0"/>
              </a:rPr>
              <a:t>.</a:t>
            </a:r>
          </a:p>
          <a:p>
            <a:endParaRPr lang="en-US" sz="1400" dirty="0">
              <a:latin typeface="Mangal Pro" panose="00000500000000000000" pitchFamily="2" charset="0"/>
              <a:cs typeface="Mangal Pro" panose="00000500000000000000" pitchFamily="2" charset="0"/>
            </a:endParaRPr>
          </a:p>
          <a:p>
            <a:endParaRPr lang="fr-FR" sz="1400" dirty="0">
              <a:latin typeface="Mangal Pro" panose="00000500000000000000" pitchFamily="2" charset="0"/>
              <a:cs typeface="Mangal Pro" panose="00000500000000000000" pitchFamily="2" charset="0"/>
            </a:endParaRPr>
          </a:p>
        </p:txBody>
      </p:sp>
      <p:pic>
        <p:nvPicPr>
          <p:cNvPr id="12" name="Picture 11" descr="A blue circle with a white arrow in it&#10;&#10;Description automatically generated">
            <a:extLst>
              <a:ext uri="{FF2B5EF4-FFF2-40B4-BE49-F238E27FC236}">
                <a16:creationId xmlns:a16="http://schemas.microsoft.com/office/drawing/2014/main" id="{0AA5D3A8-4F5C-BB50-EE90-0CCBB677A2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377" y="3318634"/>
            <a:ext cx="254265" cy="254265"/>
          </a:xfrm>
          <a:prstGeom prst="rect">
            <a:avLst/>
          </a:prstGeom>
        </p:spPr>
      </p:pic>
      <p:pic>
        <p:nvPicPr>
          <p:cNvPr id="13" name="Picture 12" descr="A blue circle with a white arrow in it&#10;&#10;Description automatically generated">
            <a:extLst>
              <a:ext uri="{FF2B5EF4-FFF2-40B4-BE49-F238E27FC236}">
                <a16:creationId xmlns:a16="http://schemas.microsoft.com/office/drawing/2014/main" id="{0B886F59-3B60-2DE9-F146-949974259B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607" y="2269972"/>
            <a:ext cx="254265" cy="254265"/>
          </a:xfrm>
          <a:prstGeom prst="rect">
            <a:avLst/>
          </a:prstGeom>
        </p:spPr>
      </p:pic>
      <p:pic>
        <p:nvPicPr>
          <p:cNvPr id="16" name="Picture 15" descr="A blue circle with a white arrow in it&#10;&#10;Description automatically generated">
            <a:extLst>
              <a:ext uri="{FF2B5EF4-FFF2-40B4-BE49-F238E27FC236}">
                <a16:creationId xmlns:a16="http://schemas.microsoft.com/office/drawing/2014/main" id="{04153E93-3293-AEC7-0448-AC4DDF0646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608" y="1516097"/>
            <a:ext cx="254265" cy="254265"/>
          </a:xfrm>
          <a:prstGeom prst="rect">
            <a:avLst/>
          </a:prstGeom>
        </p:spPr>
      </p:pic>
      <p:sp>
        <p:nvSpPr>
          <p:cNvPr id="14" name="TextBox 13">
            <a:extLst>
              <a:ext uri="{FF2B5EF4-FFF2-40B4-BE49-F238E27FC236}">
                <a16:creationId xmlns:a16="http://schemas.microsoft.com/office/drawing/2014/main" id="{903D7393-DB50-1700-719E-29EDB8624EC4}"/>
              </a:ext>
            </a:extLst>
          </p:cNvPr>
          <p:cNvSpPr txBox="1"/>
          <p:nvPr/>
        </p:nvSpPr>
        <p:spPr>
          <a:xfrm>
            <a:off x="1454842" y="6543714"/>
            <a:ext cx="11151284" cy="246221"/>
          </a:xfrm>
          <a:prstGeom prst="rect">
            <a:avLst/>
          </a:prstGeom>
          <a:noFill/>
        </p:spPr>
        <p:txBody>
          <a:bodyPr wrap="square" rtlCol="0">
            <a:spAutoFit/>
          </a:bodyPr>
          <a:lstStyle/>
          <a:p>
            <a:r>
              <a:rPr lang="en-US" sz="1000" dirty="0">
                <a:latin typeface="Mangal Pro" panose="00000500000000000000" pitchFamily="2" charset="0"/>
                <a:cs typeface="Mangal Pro" panose="00000500000000000000" pitchFamily="2" charset="0"/>
              </a:rPr>
              <a:t>*</a:t>
            </a:r>
            <a:r>
              <a:rPr lang="en-US" sz="1000" b="0" i="0" dirty="0">
                <a:solidFill>
                  <a:srgbClr val="000000"/>
                </a:solidFill>
                <a:effectLst/>
                <a:latin typeface="Mangal Pro" panose="00000500000000000000" pitchFamily="2" charset="0"/>
                <a:cs typeface="Mangal Pro" panose="00000500000000000000" pitchFamily="2" charset="0"/>
              </a:rPr>
              <a:t>Traditional Institutions Meet the Modern World: Caste, Gender, and Schooling Choice in a Globalizing Economy </a:t>
            </a:r>
            <a:r>
              <a:rPr lang="en-US" sz="1000" dirty="0">
                <a:latin typeface="Mangal Pro" panose="00000500000000000000" pitchFamily="2" charset="0"/>
                <a:cs typeface="Mangal Pro" panose="00000500000000000000" pitchFamily="2" charset="0"/>
              </a:rPr>
              <a:t>https://www.jstor.org/stable/30034337</a:t>
            </a:r>
            <a:endParaRPr lang="fr-FR" sz="1000" dirty="0">
              <a:latin typeface="Mangal Pro" panose="00000500000000000000" pitchFamily="2" charset="0"/>
              <a:cs typeface="Mangal Pro" panose="00000500000000000000" pitchFamily="2" charset="0"/>
            </a:endParaRPr>
          </a:p>
        </p:txBody>
      </p:sp>
      <p:sp>
        <p:nvSpPr>
          <p:cNvPr id="15" name="TextBox 14">
            <a:extLst>
              <a:ext uri="{FF2B5EF4-FFF2-40B4-BE49-F238E27FC236}">
                <a16:creationId xmlns:a16="http://schemas.microsoft.com/office/drawing/2014/main" id="{4C7E8F30-D580-B2A6-E797-4783F0A5C8D6}"/>
              </a:ext>
            </a:extLst>
          </p:cNvPr>
          <p:cNvSpPr txBox="1"/>
          <p:nvPr/>
        </p:nvSpPr>
        <p:spPr>
          <a:xfrm>
            <a:off x="1019503" y="1534510"/>
            <a:ext cx="10731063" cy="523220"/>
          </a:xfrm>
          <a:prstGeom prst="rect">
            <a:avLst/>
          </a:prstGeom>
          <a:noFill/>
        </p:spPr>
        <p:txBody>
          <a:bodyPr wrap="square" rtlCol="0">
            <a:spAutoFit/>
          </a:bodyPr>
          <a:lstStyle/>
          <a:p>
            <a:r>
              <a:rPr lang="en-US" sz="1400" dirty="0">
                <a:latin typeface="Mangal Pro" panose="00000500000000000000" pitchFamily="2" charset="0"/>
                <a:cs typeface="Mangal Pro" panose="00000500000000000000" pitchFamily="2" charset="0"/>
              </a:rPr>
              <a:t>Scholars such as Mark Rosenzweig (2006)* have taken the lead in reinterpreting the data, utilizing</a:t>
            </a:r>
          </a:p>
          <a:p>
            <a:r>
              <a:rPr lang="en-US" sz="1400" dirty="0">
                <a:latin typeface="Mangal Pro" panose="00000500000000000000" pitchFamily="2" charset="0"/>
                <a:cs typeface="Mangal Pro" panose="00000500000000000000" pitchFamily="2" charset="0"/>
              </a:rPr>
              <a:t>the World Bank Migration Database to introduce two metrics for analyzing the brain drain.</a:t>
            </a:r>
          </a:p>
        </p:txBody>
      </p:sp>
      <p:sp>
        <p:nvSpPr>
          <p:cNvPr id="20" name="TextBox 19">
            <a:extLst>
              <a:ext uri="{FF2B5EF4-FFF2-40B4-BE49-F238E27FC236}">
                <a16:creationId xmlns:a16="http://schemas.microsoft.com/office/drawing/2014/main" id="{A63A2BCB-0024-FD3E-0FBC-64A1B7B8896C}"/>
              </a:ext>
            </a:extLst>
          </p:cNvPr>
          <p:cNvSpPr txBox="1"/>
          <p:nvPr/>
        </p:nvSpPr>
        <p:spPr>
          <a:xfrm>
            <a:off x="1019503" y="2224326"/>
            <a:ext cx="10899228" cy="523220"/>
          </a:xfrm>
          <a:prstGeom prst="rect">
            <a:avLst/>
          </a:prstGeom>
          <a:noFill/>
        </p:spPr>
        <p:txBody>
          <a:bodyPr wrap="square">
            <a:spAutoFit/>
          </a:bodyPr>
          <a:lstStyle/>
          <a:p>
            <a:r>
              <a:rPr lang="en-US" sz="1400" dirty="0">
                <a:latin typeface="Mangal Pro" panose="00000500000000000000" pitchFamily="2" charset="0"/>
                <a:cs typeface="Mangal Pro" panose="00000500000000000000" pitchFamily="2" charset="0"/>
              </a:rPr>
              <a:t>The first metric is as follows:                                W   where </a:t>
            </a:r>
            <a:r>
              <a:rPr lang="en-US" sz="1400" dirty="0" err="1">
                <a:latin typeface="Mangal Pro" panose="00000500000000000000" pitchFamily="2" charset="0"/>
                <a:cs typeface="Mangal Pro" panose="00000500000000000000" pitchFamily="2" charset="0"/>
              </a:rPr>
              <a:t>BDi</a:t>
            </a:r>
            <a:r>
              <a:rPr lang="en-US" sz="1400" dirty="0">
                <a:latin typeface="Mangal Pro" panose="00000500000000000000" pitchFamily="2" charset="0"/>
                <a:cs typeface="Mangal Pro" panose="00000500000000000000" pitchFamily="2" charset="0"/>
              </a:rPr>
              <a:t>: This is the Brain Drain Index for the origin country </a:t>
            </a:r>
            <a:r>
              <a:rPr lang="en-US" sz="1400" dirty="0" err="1">
                <a:latin typeface="Mangal Pro" panose="00000500000000000000" pitchFamily="2" charset="0"/>
                <a:cs typeface="Mangal Pro" panose="00000500000000000000" pitchFamily="2" charset="0"/>
              </a:rPr>
              <a:t>i</a:t>
            </a:r>
            <a:endParaRPr lang="en-US" sz="1400" dirty="0">
              <a:latin typeface="Mangal Pro" panose="00000500000000000000" pitchFamily="2" charset="0"/>
              <a:cs typeface="Mangal Pro" panose="00000500000000000000" pitchFamily="2" charset="0"/>
            </a:endParaRPr>
          </a:p>
          <a:p>
            <a:endParaRPr lang="fr-FR" sz="1400" dirty="0">
              <a:latin typeface="Mangal Pro" panose="00000500000000000000" pitchFamily="2" charset="0"/>
              <a:cs typeface="Mangal Pro" panose="00000500000000000000" pitchFamily="2" charset="0"/>
            </a:endParaRPr>
          </a:p>
        </p:txBody>
      </p:sp>
      <p:pic>
        <p:nvPicPr>
          <p:cNvPr id="22" name="Picture 21">
            <a:extLst>
              <a:ext uri="{FF2B5EF4-FFF2-40B4-BE49-F238E27FC236}">
                <a16:creationId xmlns:a16="http://schemas.microsoft.com/office/drawing/2014/main" id="{AB528609-8A39-E4F0-1445-59787CF408D6}"/>
              </a:ext>
            </a:extLst>
          </p:cNvPr>
          <p:cNvPicPr>
            <a:picLocks noChangeAspect="1"/>
          </p:cNvPicPr>
          <p:nvPr/>
        </p:nvPicPr>
        <p:blipFill>
          <a:blip r:embed="rId3"/>
          <a:stretch>
            <a:fillRect/>
          </a:stretch>
        </p:blipFill>
        <p:spPr>
          <a:xfrm>
            <a:off x="3755991" y="2054410"/>
            <a:ext cx="1541223" cy="512084"/>
          </a:xfrm>
          <a:prstGeom prst="rect">
            <a:avLst/>
          </a:prstGeom>
        </p:spPr>
      </p:pic>
      <p:sp>
        <p:nvSpPr>
          <p:cNvPr id="24" name="TextBox 23">
            <a:extLst>
              <a:ext uri="{FF2B5EF4-FFF2-40B4-BE49-F238E27FC236}">
                <a16:creationId xmlns:a16="http://schemas.microsoft.com/office/drawing/2014/main" id="{149C5DF1-3F6F-EA67-9AE9-247A5FF1B6EB}"/>
              </a:ext>
            </a:extLst>
          </p:cNvPr>
          <p:cNvSpPr txBox="1"/>
          <p:nvPr/>
        </p:nvSpPr>
        <p:spPr>
          <a:xfrm>
            <a:off x="1019503" y="2577630"/>
            <a:ext cx="10731062" cy="738664"/>
          </a:xfrm>
          <a:prstGeom prst="rect">
            <a:avLst/>
          </a:prstGeom>
          <a:noFill/>
        </p:spPr>
        <p:txBody>
          <a:bodyPr wrap="square">
            <a:spAutoFit/>
          </a:bodyPr>
          <a:lstStyle/>
          <a:p>
            <a:r>
              <a:rPr lang="en-US" sz="1400" dirty="0">
                <a:latin typeface="Mangal Pro" panose="00000500000000000000" pitchFamily="2" charset="0"/>
                <a:cs typeface="Mangal Pro" panose="00000500000000000000" pitchFamily="2" charset="0"/>
              </a:rPr>
              <a:t>∑F </a:t>
            </a:r>
            <a:r>
              <a:rPr lang="en-US" sz="1400" dirty="0" err="1">
                <a:latin typeface="Mangal Pro" panose="00000500000000000000" pitchFamily="2" charset="0"/>
                <a:cs typeface="Mangal Pro" panose="00000500000000000000" pitchFamily="2" charset="0"/>
              </a:rPr>
              <a:t>Bij</a:t>
            </a:r>
            <a:r>
              <a:rPr lang="en-US" sz="1400" dirty="0">
                <a:latin typeface="Mangal Pro" panose="00000500000000000000" pitchFamily="2" charset="0"/>
                <a:cs typeface="Mangal Pro" panose="00000500000000000000" pitchFamily="2" charset="0"/>
              </a:rPr>
              <a:t>: This denotes the count of individuals aged 25 and over who have received post-secondary education and were born in the nation </a:t>
            </a:r>
            <a:r>
              <a:rPr lang="en-US" sz="1400" dirty="0" err="1">
                <a:latin typeface="Mangal Pro" panose="00000500000000000000" pitchFamily="2" charset="0"/>
                <a:cs typeface="Mangal Pro" panose="00000500000000000000" pitchFamily="2" charset="0"/>
              </a:rPr>
              <a:t>i</a:t>
            </a:r>
            <a:r>
              <a:rPr lang="en-US" sz="1400" dirty="0">
                <a:latin typeface="Mangal Pro" panose="00000500000000000000" pitchFamily="2" charset="0"/>
                <a:cs typeface="Mangal Pro" panose="00000500000000000000" pitchFamily="2" charset="0"/>
              </a:rPr>
              <a:t>, presently residing in the nation j.</a:t>
            </a:r>
          </a:p>
          <a:p>
            <a:r>
              <a:rPr lang="en-US" sz="1400" dirty="0">
                <a:latin typeface="Mangal Pro" panose="00000500000000000000" pitchFamily="2" charset="0"/>
                <a:cs typeface="Mangal Pro" panose="00000500000000000000" pitchFamily="2" charset="0"/>
              </a:rPr>
              <a:t>Si: This is the total number of tertiary-educated people residing in the origin country </a:t>
            </a:r>
            <a:r>
              <a:rPr lang="en-US" sz="1400" dirty="0" err="1">
                <a:latin typeface="Mangal Pro" panose="00000500000000000000" pitchFamily="2" charset="0"/>
                <a:cs typeface="Mangal Pro" panose="00000500000000000000" pitchFamily="2" charset="0"/>
              </a:rPr>
              <a:t>i</a:t>
            </a:r>
            <a:endParaRPr lang="fr-FR" sz="1400" dirty="0">
              <a:latin typeface="Mangal Pro" panose="00000500000000000000" pitchFamily="2" charset="0"/>
              <a:cs typeface="Mangal Pro" panose="00000500000000000000" pitchFamily="2" charset="0"/>
            </a:endParaRPr>
          </a:p>
        </p:txBody>
      </p:sp>
      <p:sp>
        <p:nvSpPr>
          <p:cNvPr id="26" name="TextBox 25">
            <a:extLst>
              <a:ext uri="{FF2B5EF4-FFF2-40B4-BE49-F238E27FC236}">
                <a16:creationId xmlns:a16="http://schemas.microsoft.com/office/drawing/2014/main" id="{2099DF95-D227-CC82-B0EE-738A10BFD20B}"/>
              </a:ext>
            </a:extLst>
          </p:cNvPr>
          <p:cNvSpPr txBox="1"/>
          <p:nvPr/>
        </p:nvSpPr>
        <p:spPr>
          <a:xfrm>
            <a:off x="1019503" y="3316294"/>
            <a:ext cx="10899228" cy="523220"/>
          </a:xfrm>
          <a:prstGeom prst="rect">
            <a:avLst/>
          </a:prstGeom>
          <a:noFill/>
        </p:spPr>
        <p:txBody>
          <a:bodyPr wrap="square">
            <a:spAutoFit/>
          </a:bodyPr>
          <a:lstStyle/>
          <a:p>
            <a:r>
              <a:rPr lang="en-US" sz="1400" dirty="0">
                <a:latin typeface="Mangal Pro" panose="00000500000000000000" pitchFamily="2" charset="0"/>
                <a:cs typeface="Mangal Pro" panose="00000500000000000000" pitchFamily="2" charset="0"/>
              </a:rPr>
              <a:t>In the Brain Drain Index(BDI) for India, which is roughly 0.3846 suggests that India experiences a moderate level of brain drain </a:t>
            </a:r>
            <a:endParaRPr lang="fr-FR" sz="1400" dirty="0">
              <a:latin typeface="Mangal Pro" panose="00000500000000000000" pitchFamily="2" charset="0"/>
              <a:cs typeface="Mangal Pro" panose="00000500000000000000" pitchFamily="2" charset="0"/>
            </a:endParaRPr>
          </a:p>
        </p:txBody>
      </p:sp>
      <p:pic>
        <p:nvPicPr>
          <p:cNvPr id="27" name="Picture 26" descr="A blue circle with a white arrow in it&#10;&#10;Description automatically generated">
            <a:extLst>
              <a:ext uri="{FF2B5EF4-FFF2-40B4-BE49-F238E27FC236}">
                <a16:creationId xmlns:a16="http://schemas.microsoft.com/office/drawing/2014/main" id="{7A29506C-BC62-51F3-95CE-547E63D11B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377" y="4004871"/>
            <a:ext cx="254265" cy="254265"/>
          </a:xfrm>
          <a:prstGeom prst="rect">
            <a:avLst/>
          </a:prstGeom>
        </p:spPr>
      </p:pic>
      <p:sp>
        <p:nvSpPr>
          <p:cNvPr id="29" name="TextBox 28">
            <a:extLst>
              <a:ext uri="{FF2B5EF4-FFF2-40B4-BE49-F238E27FC236}">
                <a16:creationId xmlns:a16="http://schemas.microsoft.com/office/drawing/2014/main" id="{B6D6FF3B-FB64-830C-69F9-44F0F70026FA}"/>
              </a:ext>
            </a:extLst>
          </p:cNvPr>
          <p:cNvSpPr txBox="1"/>
          <p:nvPr/>
        </p:nvSpPr>
        <p:spPr>
          <a:xfrm>
            <a:off x="1017794" y="3996445"/>
            <a:ext cx="10899228" cy="523220"/>
          </a:xfrm>
          <a:prstGeom prst="rect">
            <a:avLst/>
          </a:prstGeom>
          <a:noFill/>
        </p:spPr>
        <p:txBody>
          <a:bodyPr wrap="square">
            <a:spAutoFit/>
          </a:bodyPr>
          <a:lstStyle/>
          <a:p>
            <a:r>
              <a:rPr lang="en-US" sz="1400" dirty="0">
                <a:latin typeface="Mangal Pro" panose="00000500000000000000" pitchFamily="2" charset="0"/>
                <a:cs typeface="Mangal Pro" panose="00000500000000000000" pitchFamily="2" charset="0"/>
              </a:rPr>
              <a:t>Considers both foreign-born residents educated in India and Indian residents educated abroad we calculate dual brain drain index</a:t>
            </a:r>
            <a:endParaRPr lang="fr-FR" sz="1400" dirty="0">
              <a:latin typeface="Mangal Pro" panose="00000500000000000000" pitchFamily="2" charset="0"/>
              <a:cs typeface="Mangal Pro" panose="00000500000000000000" pitchFamily="2" charset="0"/>
            </a:endParaRPr>
          </a:p>
        </p:txBody>
      </p:sp>
      <p:pic>
        <p:nvPicPr>
          <p:cNvPr id="31" name="Picture 30">
            <a:extLst>
              <a:ext uri="{FF2B5EF4-FFF2-40B4-BE49-F238E27FC236}">
                <a16:creationId xmlns:a16="http://schemas.microsoft.com/office/drawing/2014/main" id="{2F0C38E6-8F23-AF5F-FA35-7C258D753491}"/>
              </a:ext>
            </a:extLst>
          </p:cNvPr>
          <p:cNvPicPr>
            <a:picLocks noChangeAspect="1"/>
          </p:cNvPicPr>
          <p:nvPr/>
        </p:nvPicPr>
        <p:blipFill>
          <a:blip r:embed="rId4"/>
          <a:stretch>
            <a:fillRect/>
          </a:stretch>
        </p:blipFill>
        <p:spPr>
          <a:xfrm>
            <a:off x="1734194" y="4268527"/>
            <a:ext cx="2495678" cy="501676"/>
          </a:xfrm>
          <a:prstGeom prst="rect">
            <a:avLst/>
          </a:prstGeom>
        </p:spPr>
      </p:pic>
      <p:sp>
        <p:nvSpPr>
          <p:cNvPr id="33" name="TextBox 32">
            <a:extLst>
              <a:ext uri="{FF2B5EF4-FFF2-40B4-BE49-F238E27FC236}">
                <a16:creationId xmlns:a16="http://schemas.microsoft.com/office/drawing/2014/main" id="{5DF72CA4-3DD4-2AD9-1AE4-A3ED1605E063}"/>
              </a:ext>
            </a:extLst>
          </p:cNvPr>
          <p:cNvSpPr txBox="1"/>
          <p:nvPr/>
        </p:nvSpPr>
        <p:spPr>
          <a:xfrm>
            <a:off x="1017794" y="4889188"/>
            <a:ext cx="10818016" cy="738664"/>
          </a:xfrm>
          <a:prstGeom prst="rect">
            <a:avLst/>
          </a:prstGeom>
          <a:noFill/>
        </p:spPr>
        <p:txBody>
          <a:bodyPr wrap="square">
            <a:spAutoFit/>
          </a:bodyPr>
          <a:lstStyle/>
          <a:p>
            <a:r>
              <a:rPr lang="en-US" sz="1400" dirty="0">
                <a:latin typeface="Mangal Pro" panose="00000500000000000000" pitchFamily="2" charset="0"/>
                <a:cs typeface="Mangal Pro" panose="00000500000000000000" pitchFamily="2" charset="0"/>
              </a:rPr>
              <a:t>∑F </a:t>
            </a:r>
            <a:r>
              <a:rPr lang="en-US" sz="1400" dirty="0" err="1">
                <a:latin typeface="Mangal Pro" panose="00000500000000000000" pitchFamily="2" charset="0"/>
                <a:cs typeface="Mangal Pro" panose="00000500000000000000" pitchFamily="2" charset="0"/>
              </a:rPr>
              <a:t>BHij</a:t>
            </a:r>
            <a:r>
              <a:rPr lang="en-US" sz="1400" dirty="0">
                <a:latin typeface="Mangal Pro" panose="00000500000000000000" pitchFamily="2" charset="0"/>
                <a:cs typeface="Mangal Pro" panose="00000500000000000000" pitchFamily="2" charset="0"/>
              </a:rPr>
              <a:t> (the number of foreign-born residents educated in India and living in other countries)</a:t>
            </a:r>
            <a:r>
              <a:rPr lang="fr-FR" sz="1400" dirty="0">
                <a:latin typeface="Mangal Pro" panose="00000500000000000000" pitchFamily="2" charset="0"/>
                <a:cs typeface="Mangal Pro" panose="00000500000000000000" pitchFamily="2" charset="0"/>
              </a:rPr>
              <a:t> and </a:t>
            </a:r>
            <a:r>
              <a:rPr lang="en-US" sz="1400" dirty="0">
                <a:latin typeface="Mangal Pro" panose="00000500000000000000" pitchFamily="2" charset="0"/>
                <a:cs typeface="Mangal Pro" panose="00000500000000000000" pitchFamily="2" charset="0"/>
              </a:rPr>
              <a:t>Si (the total no of tertiary-educated individuals in India) and ∑SF </a:t>
            </a:r>
            <a:r>
              <a:rPr lang="en-US" sz="1400" dirty="0" err="1">
                <a:latin typeface="Mangal Pro" panose="00000500000000000000" pitchFamily="2" charset="0"/>
                <a:cs typeface="Mangal Pro" panose="00000500000000000000" pitchFamily="2" charset="0"/>
              </a:rPr>
              <a:t>Bij</a:t>
            </a:r>
            <a:r>
              <a:rPr lang="en-US" sz="1400" dirty="0">
                <a:latin typeface="Mangal Pro" panose="00000500000000000000" pitchFamily="2" charset="0"/>
                <a:cs typeface="Mangal Pro" panose="00000500000000000000" pitchFamily="2" charset="0"/>
              </a:rPr>
              <a:t> (the estimated range for the count of Indian citizens living in their home country who have received education in foreign countries</a:t>
            </a:r>
          </a:p>
        </p:txBody>
      </p:sp>
      <p:pic>
        <p:nvPicPr>
          <p:cNvPr id="34" name="Picture 33" descr="A blue circle with a white arrow in it&#10;&#10;Description automatically generated">
            <a:extLst>
              <a:ext uri="{FF2B5EF4-FFF2-40B4-BE49-F238E27FC236}">
                <a16:creationId xmlns:a16="http://schemas.microsoft.com/office/drawing/2014/main" id="{41476417-4E99-7503-1E4B-946529F6F6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676" y="5627852"/>
            <a:ext cx="254265" cy="254265"/>
          </a:xfrm>
          <a:prstGeom prst="rect">
            <a:avLst/>
          </a:prstGeom>
        </p:spPr>
      </p:pic>
      <p:sp>
        <p:nvSpPr>
          <p:cNvPr id="37" name="TextBox 36">
            <a:extLst>
              <a:ext uri="{FF2B5EF4-FFF2-40B4-BE49-F238E27FC236}">
                <a16:creationId xmlns:a16="http://schemas.microsoft.com/office/drawing/2014/main" id="{7023E379-AF93-FBF1-766E-6437774BCF51}"/>
              </a:ext>
            </a:extLst>
          </p:cNvPr>
          <p:cNvSpPr txBox="1"/>
          <p:nvPr/>
        </p:nvSpPr>
        <p:spPr>
          <a:xfrm>
            <a:off x="945356" y="5637684"/>
            <a:ext cx="11151283" cy="523220"/>
          </a:xfrm>
          <a:prstGeom prst="rect">
            <a:avLst/>
          </a:prstGeom>
          <a:noFill/>
        </p:spPr>
        <p:txBody>
          <a:bodyPr wrap="square">
            <a:spAutoFit/>
          </a:bodyPr>
          <a:lstStyle/>
          <a:p>
            <a:r>
              <a:rPr lang="en-US" sz="1400" dirty="0">
                <a:latin typeface="Mangal Pro" panose="00000500000000000000" pitchFamily="2" charset="0"/>
                <a:cs typeface="Mangal Pro" panose="00000500000000000000" pitchFamily="2" charset="0"/>
              </a:rPr>
              <a:t> Based on world bank and governmental data on the information provided, the Dual Brain Drain Index (</a:t>
            </a:r>
            <a:r>
              <a:rPr lang="en-US" sz="1400" dirty="0" err="1">
                <a:latin typeface="Mangal Pro" panose="00000500000000000000" pitchFamily="2" charset="0"/>
                <a:cs typeface="Mangal Pro" panose="00000500000000000000" pitchFamily="2" charset="0"/>
              </a:rPr>
              <a:t>DBDi</a:t>
            </a:r>
            <a:r>
              <a:rPr lang="en-US" sz="1400" dirty="0">
                <a:latin typeface="Mangal Pro" panose="00000500000000000000" pitchFamily="2" charset="0"/>
                <a:cs typeface="Mangal Pro" panose="00000500000000000000" pitchFamily="2" charset="0"/>
              </a:rPr>
              <a:t>) for India is estimated to be approximately 0.2794</a:t>
            </a:r>
            <a:endParaRPr lang="fr-FR" sz="1400" dirty="0">
              <a:latin typeface="Mangal Pro" panose="00000500000000000000" pitchFamily="2" charset="0"/>
              <a:cs typeface="Mangal Pro" panose="00000500000000000000" pitchFamily="2" charset="0"/>
            </a:endParaRPr>
          </a:p>
        </p:txBody>
      </p:sp>
      <p:pic>
        <p:nvPicPr>
          <p:cNvPr id="7" name="Picture 6" descr="A logo of a globe with colorful circles and arrows&#10;&#10;Description automatically generated">
            <a:extLst>
              <a:ext uri="{FF2B5EF4-FFF2-40B4-BE49-F238E27FC236}">
                <a16:creationId xmlns:a16="http://schemas.microsoft.com/office/drawing/2014/main" id="{E6FB19E5-E639-CA1E-DD1A-48BB495C28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526745"/>
            <a:ext cx="841169" cy="841169"/>
          </a:xfrm>
          <a:prstGeom prst="rect">
            <a:avLst/>
          </a:prstGeom>
        </p:spPr>
      </p:pic>
    </p:spTree>
    <p:extLst>
      <p:ext uri="{BB962C8B-B14F-4D97-AF65-F5344CB8AC3E}">
        <p14:creationId xmlns:p14="http://schemas.microsoft.com/office/powerpoint/2010/main" val="33436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BF08B73-9B27-9B7C-1FB3-C7216F41CED3}"/>
              </a:ext>
            </a:extLst>
          </p:cNvPr>
          <p:cNvSpPr>
            <a:spLocks noGrp="1"/>
          </p:cNvSpPr>
          <p:nvPr>
            <p:ph type="subTitle" idx="1"/>
          </p:nvPr>
        </p:nvSpPr>
        <p:spPr>
          <a:xfrm>
            <a:off x="437320" y="110090"/>
            <a:ext cx="10928601" cy="863945"/>
          </a:xfrm>
        </p:spPr>
        <p:txBody>
          <a:bodyPr>
            <a:normAutofit/>
          </a:bodyPr>
          <a:lstStyle/>
          <a:p>
            <a:pPr algn="l"/>
            <a:r>
              <a:rPr lang="en-GB" sz="2600" dirty="0">
                <a:latin typeface="Mangal Pro" panose="00000500000000000000" pitchFamily="2" charset="0"/>
                <a:cs typeface="Mangal Pro" panose="00000500000000000000" pitchFamily="2" charset="0"/>
              </a:rPr>
              <a:t>LITERATURE REVIEW – Contribution of human capital in economic development</a:t>
            </a:r>
          </a:p>
        </p:txBody>
      </p:sp>
      <p:sp>
        <p:nvSpPr>
          <p:cNvPr id="5" name="Rectangle 4">
            <a:extLst>
              <a:ext uri="{FF2B5EF4-FFF2-40B4-BE49-F238E27FC236}">
                <a16:creationId xmlns:a16="http://schemas.microsoft.com/office/drawing/2014/main" id="{5CA4E93B-CFCC-A8A4-1213-3878781FB1F7}"/>
              </a:ext>
            </a:extLst>
          </p:cNvPr>
          <p:cNvSpPr/>
          <p:nvPr/>
        </p:nvSpPr>
        <p:spPr>
          <a:xfrm>
            <a:off x="11835810" y="0"/>
            <a:ext cx="35619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6405C44D-88B8-C2D3-F7AE-1640F433B8BE}"/>
              </a:ext>
            </a:extLst>
          </p:cNvPr>
          <p:cNvSpPr/>
          <p:nvPr/>
        </p:nvSpPr>
        <p:spPr>
          <a:xfrm>
            <a:off x="0" y="0"/>
            <a:ext cx="35619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Subtitle 2">
            <a:extLst>
              <a:ext uri="{FF2B5EF4-FFF2-40B4-BE49-F238E27FC236}">
                <a16:creationId xmlns:a16="http://schemas.microsoft.com/office/drawing/2014/main" id="{67451A3E-0B97-4B1A-1CEF-E80D2A394B03}"/>
              </a:ext>
            </a:extLst>
          </p:cNvPr>
          <p:cNvSpPr txBox="1">
            <a:spLocks/>
          </p:cNvSpPr>
          <p:nvPr/>
        </p:nvSpPr>
        <p:spPr>
          <a:xfrm>
            <a:off x="356190" y="542062"/>
            <a:ext cx="10928601" cy="86394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GB" sz="2600" dirty="0">
              <a:latin typeface="Mangal Pro" panose="00000500000000000000" pitchFamily="2" charset="0"/>
              <a:cs typeface="Mangal Pro" panose="00000500000000000000" pitchFamily="2" charset="0"/>
            </a:endParaRPr>
          </a:p>
        </p:txBody>
      </p:sp>
      <p:sp>
        <p:nvSpPr>
          <p:cNvPr id="8" name="TextBox 7">
            <a:extLst>
              <a:ext uri="{FF2B5EF4-FFF2-40B4-BE49-F238E27FC236}">
                <a16:creationId xmlns:a16="http://schemas.microsoft.com/office/drawing/2014/main" id="{E89A1AC9-BDCD-A738-F40A-D8C920D89C7F}"/>
              </a:ext>
            </a:extLst>
          </p:cNvPr>
          <p:cNvSpPr txBox="1"/>
          <p:nvPr/>
        </p:nvSpPr>
        <p:spPr>
          <a:xfrm>
            <a:off x="437320" y="905410"/>
            <a:ext cx="7203701" cy="369332"/>
          </a:xfrm>
          <a:prstGeom prst="rect">
            <a:avLst/>
          </a:prstGeom>
          <a:noFill/>
        </p:spPr>
        <p:txBody>
          <a:bodyPr wrap="square" rtlCol="0">
            <a:spAutoFit/>
          </a:bodyPr>
          <a:lstStyle/>
          <a:p>
            <a:r>
              <a:rPr lang="fr-FR" b="1" dirty="0" err="1">
                <a:latin typeface="Mangal Pro" panose="00000500000000000000" pitchFamily="2" charset="0"/>
                <a:cs typeface="Mangal Pro" panose="00000500000000000000" pitchFamily="2" charset="0"/>
              </a:rPr>
              <a:t>Role</a:t>
            </a:r>
            <a:r>
              <a:rPr lang="fr-FR" b="1" dirty="0">
                <a:latin typeface="Mangal Pro" panose="00000500000000000000" pitchFamily="2" charset="0"/>
                <a:cs typeface="Mangal Pro" panose="00000500000000000000" pitchFamily="2" charset="0"/>
              </a:rPr>
              <a:t> of </a:t>
            </a:r>
            <a:r>
              <a:rPr lang="fr-FR" b="1" dirty="0" err="1">
                <a:latin typeface="Mangal Pro" panose="00000500000000000000" pitchFamily="2" charset="0"/>
                <a:cs typeface="Mangal Pro" panose="00000500000000000000" pitchFamily="2" charset="0"/>
              </a:rPr>
              <a:t>human</a:t>
            </a:r>
            <a:r>
              <a:rPr lang="fr-FR" b="1" dirty="0">
                <a:latin typeface="Mangal Pro" panose="00000500000000000000" pitchFamily="2" charset="0"/>
                <a:cs typeface="Mangal Pro" panose="00000500000000000000" pitchFamily="2" charset="0"/>
              </a:rPr>
              <a:t> capital in </a:t>
            </a:r>
            <a:r>
              <a:rPr lang="fr-FR" b="1" dirty="0" err="1">
                <a:latin typeface="Mangal Pro" panose="00000500000000000000" pitchFamily="2" charset="0"/>
                <a:cs typeface="Mangal Pro" panose="00000500000000000000" pitchFamily="2" charset="0"/>
              </a:rPr>
              <a:t>India’s</a:t>
            </a:r>
            <a:r>
              <a:rPr lang="fr-FR" b="1" dirty="0">
                <a:latin typeface="Mangal Pro" panose="00000500000000000000" pitchFamily="2" charset="0"/>
                <a:cs typeface="Mangal Pro" panose="00000500000000000000" pitchFamily="2" charset="0"/>
              </a:rPr>
              <a:t> </a:t>
            </a:r>
            <a:r>
              <a:rPr lang="fr-FR" b="1" dirty="0" err="1">
                <a:latin typeface="Mangal Pro" panose="00000500000000000000" pitchFamily="2" charset="0"/>
                <a:cs typeface="Mangal Pro" panose="00000500000000000000" pitchFamily="2" charset="0"/>
              </a:rPr>
              <a:t>development</a:t>
            </a:r>
            <a:r>
              <a:rPr lang="fr-FR" b="1" dirty="0">
                <a:latin typeface="Mangal Pro" panose="00000500000000000000" pitchFamily="2" charset="0"/>
                <a:cs typeface="Mangal Pro" panose="00000500000000000000" pitchFamily="2" charset="0"/>
              </a:rPr>
              <a:t> </a:t>
            </a:r>
          </a:p>
        </p:txBody>
      </p:sp>
      <p:pic>
        <p:nvPicPr>
          <p:cNvPr id="16" name="Picture 15" descr="A blue circle with a white arrow in it&#10;&#10;Description automatically generated">
            <a:extLst>
              <a:ext uri="{FF2B5EF4-FFF2-40B4-BE49-F238E27FC236}">
                <a16:creationId xmlns:a16="http://schemas.microsoft.com/office/drawing/2014/main" id="{04153E93-3293-AEC7-0448-AC4DDF0646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608" y="1516097"/>
            <a:ext cx="254265" cy="254265"/>
          </a:xfrm>
          <a:prstGeom prst="rect">
            <a:avLst/>
          </a:prstGeom>
        </p:spPr>
      </p:pic>
      <p:sp>
        <p:nvSpPr>
          <p:cNvPr id="2" name="TextBox 1">
            <a:extLst>
              <a:ext uri="{FF2B5EF4-FFF2-40B4-BE49-F238E27FC236}">
                <a16:creationId xmlns:a16="http://schemas.microsoft.com/office/drawing/2014/main" id="{75F381F2-D95D-7100-605A-AD0B9E44CDDD}"/>
              </a:ext>
            </a:extLst>
          </p:cNvPr>
          <p:cNvSpPr txBox="1"/>
          <p:nvPr/>
        </p:nvSpPr>
        <p:spPr>
          <a:xfrm>
            <a:off x="914400" y="1516097"/>
            <a:ext cx="10928601" cy="523220"/>
          </a:xfrm>
          <a:prstGeom prst="rect">
            <a:avLst/>
          </a:prstGeom>
          <a:noFill/>
        </p:spPr>
        <p:txBody>
          <a:bodyPr wrap="square" rtlCol="0">
            <a:spAutoFit/>
          </a:bodyPr>
          <a:lstStyle/>
          <a:p>
            <a:r>
              <a:rPr lang="en-US" sz="1400" dirty="0">
                <a:latin typeface="Mangal Pro" panose="00000500000000000000" pitchFamily="2" charset="0"/>
                <a:cs typeface="Mangal Pro" panose="00000500000000000000" pitchFamily="2" charset="0"/>
              </a:rPr>
              <a:t>The Mankiw-Romer-Weil iteration of the Solow Model represents an enlargement that </a:t>
            </a:r>
            <a:r>
              <a:rPr lang="en-US" sz="1400" dirty="0" err="1">
                <a:latin typeface="Mangal Pro" panose="00000500000000000000" pitchFamily="2" charset="0"/>
                <a:cs typeface="Mangal Pro" panose="00000500000000000000" pitchFamily="2" charset="0"/>
              </a:rPr>
              <a:t>integrates</a:t>
            </a:r>
            <a:r>
              <a:rPr lang="en-US" sz="1400" dirty="0">
                <a:latin typeface="Mangal Pro" panose="00000500000000000000" pitchFamily="2" charset="0"/>
                <a:cs typeface="Mangal Pro" panose="00000500000000000000" pitchFamily="2" charset="0"/>
              </a:rPr>
              <a:t> the notion of accumulating human capital as a crucial factor in propelling economic progress.</a:t>
            </a:r>
            <a:endParaRPr lang="fr-FR" sz="1400" dirty="0">
              <a:latin typeface="Mangal Pro" panose="00000500000000000000" pitchFamily="2" charset="0"/>
              <a:cs typeface="Mangal Pro" panose="00000500000000000000" pitchFamily="2" charset="0"/>
            </a:endParaRPr>
          </a:p>
        </p:txBody>
      </p:sp>
      <p:pic>
        <p:nvPicPr>
          <p:cNvPr id="9" name="Picture 8" descr="A hand holding a group of people&#10;&#10;Description automatically generated">
            <a:extLst>
              <a:ext uri="{FF2B5EF4-FFF2-40B4-BE49-F238E27FC236}">
                <a16:creationId xmlns:a16="http://schemas.microsoft.com/office/drawing/2014/main" id="{79CD0138-127A-0547-B953-6605F8DC91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0490" y="542062"/>
            <a:ext cx="822129" cy="822129"/>
          </a:xfrm>
          <a:prstGeom prst="rect">
            <a:avLst/>
          </a:prstGeom>
        </p:spPr>
      </p:pic>
      <p:pic>
        <p:nvPicPr>
          <p:cNvPr id="10" name="Picture 9" descr="A blue circle with a white arrow in it&#10;&#10;Description automatically generated">
            <a:extLst>
              <a:ext uri="{FF2B5EF4-FFF2-40B4-BE49-F238E27FC236}">
                <a16:creationId xmlns:a16="http://schemas.microsoft.com/office/drawing/2014/main" id="{755804D5-D616-E3BF-6619-82505F2051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608" y="2204525"/>
            <a:ext cx="254265" cy="254265"/>
          </a:xfrm>
          <a:prstGeom prst="rect">
            <a:avLst/>
          </a:prstGeom>
        </p:spPr>
      </p:pic>
      <p:sp>
        <p:nvSpPr>
          <p:cNvPr id="17" name="TextBox 16">
            <a:extLst>
              <a:ext uri="{FF2B5EF4-FFF2-40B4-BE49-F238E27FC236}">
                <a16:creationId xmlns:a16="http://schemas.microsoft.com/office/drawing/2014/main" id="{183565A4-8756-EA4C-E1ED-F795172D9060}"/>
              </a:ext>
            </a:extLst>
          </p:cNvPr>
          <p:cNvSpPr txBox="1"/>
          <p:nvPr/>
        </p:nvSpPr>
        <p:spPr>
          <a:xfrm>
            <a:off x="872041" y="2197180"/>
            <a:ext cx="10928601" cy="307777"/>
          </a:xfrm>
          <a:prstGeom prst="rect">
            <a:avLst/>
          </a:prstGeom>
          <a:noFill/>
        </p:spPr>
        <p:txBody>
          <a:bodyPr wrap="square" rtlCol="0">
            <a:spAutoFit/>
          </a:bodyPr>
          <a:lstStyle/>
          <a:p>
            <a:r>
              <a:rPr lang="en-US" sz="1400" dirty="0">
                <a:latin typeface="Mangal Pro" panose="00000500000000000000" pitchFamily="2" charset="0"/>
                <a:cs typeface="Mangal Pro" panose="00000500000000000000" pitchFamily="2" charset="0"/>
              </a:rPr>
              <a:t> In the Solow Model, which was formulated by Mankiw, Romer, and Weil,                                                      where </a:t>
            </a:r>
            <a:endParaRPr lang="fr-FR" sz="1400" dirty="0">
              <a:latin typeface="Mangal Pro" panose="00000500000000000000" pitchFamily="2" charset="0"/>
              <a:cs typeface="Mangal Pro" panose="00000500000000000000" pitchFamily="2" charset="0"/>
            </a:endParaRPr>
          </a:p>
        </p:txBody>
      </p:sp>
      <p:pic>
        <p:nvPicPr>
          <p:cNvPr id="19" name="Picture 18">
            <a:extLst>
              <a:ext uri="{FF2B5EF4-FFF2-40B4-BE49-F238E27FC236}">
                <a16:creationId xmlns:a16="http://schemas.microsoft.com/office/drawing/2014/main" id="{CD82D0F1-A185-CBED-6940-5BB8F26AC386}"/>
              </a:ext>
            </a:extLst>
          </p:cNvPr>
          <p:cNvPicPr>
            <a:picLocks noChangeAspect="1"/>
          </p:cNvPicPr>
          <p:nvPr/>
        </p:nvPicPr>
        <p:blipFill>
          <a:blip r:embed="rId4"/>
          <a:stretch>
            <a:fillRect/>
          </a:stretch>
        </p:blipFill>
        <p:spPr>
          <a:xfrm>
            <a:off x="7313168" y="2039317"/>
            <a:ext cx="2913398" cy="516396"/>
          </a:xfrm>
          <a:prstGeom prst="rect">
            <a:avLst/>
          </a:prstGeom>
        </p:spPr>
      </p:pic>
      <p:sp>
        <p:nvSpPr>
          <p:cNvPr id="23" name="TextBox 22">
            <a:extLst>
              <a:ext uri="{FF2B5EF4-FFF2-40B4-BE49-F238E27FC236}">
                <a16:creationId xmlns:a16="http://schemas.microsoft.com/office/drawing/2014/main" id="{40A8E54A-7CC9-B7FF-24FB-7B9773136E5E}"/>
              </a:ext>
            </a:extLst>
          </p:cNvPr>
          <p:cNvSpPr txBox="1"/>
          <p:nvPr/>
        </p:nvSpPr>
        <p:spPr>
          <a:xfrm>
            <a:off x="1027773" y="2504957"/>
            <a:ext cx="10815228" cy="1600438"/>
          </a:xfrm>
          <a:prstGeom prst="rect">
            <a:avLst/>
          </a:prstGeom>
          <a:noFill/>
        </p:spPr>
        <p:txBody>
          <a:bodyPr wrap="square">
            <a:spAutoFit/>
          </a:bodyPr>
          <a:lstStyle/>
          <a:p>
            <a:r>
              <a:rPr lang="en-US" sz="1400" dirty="0">
                <a:latin typeface="Mangal Pro" panose="00000500000000000000" pitchFamily="2" charset="0"/>
                <a:cs typeface="Mangal Pro" panose="00000500000000000000" pitchFamily="2" charset="0"/>
              </a:rPr>
              <a:t>Y(t): Output or Gross Domestic Product (GDP) at time </a:t>
            </a:r>
          </a:p>
          <a:p>
            <a:r>
              <a:rPr lang="en-US" sz="1400" dirty="0">
                <a:latin typeface="Mangal Pro" panose="00000500000000000000" pitchFamily="2" charset="0"/>
                <a:cs typeface="Mangal Pro" panose="00000500000000000000" pitchFamily="2" charset="0"/>
              </a:rPr>
              <a:t>K(t): Physical capital (machinery, buildings, infrastructure) at time </a:t>
            </a:r>
          </a:p>
          <a:p>
            <a:r>
              <a:rPr lang="en-US" sz="1400" dirty="0">
                <a:latin typeface="Mangal Pro" panose="00000500000000000000" pitchFamily="2" charset="0"/>
                <a:cs typeface="Mangal Pro" panose="00000500000000000000" pitchFamily="2" charset="0"/>
              </a:rPr>
              <a:t>H(t): Human capital or knowledge at time </a:t>
            </a:r>
          </a:p>
          <a:p>
            <a:r>
              <a:rPr lang="en-US" sz="1400" dirty="0">
                <a:latin typeface="Mangal Pro" panose="00000500000000000000" pitchFamily="2" charset="0"/>
                <a:cs typeface="Mangal Pro" panose="00000500000000000000" pitchFamily="2" charset="0"/>
              </a:rPr>
              <a:t>L(t): Labor or workforce at time </a:t>
            </a:r>
          </a:p>
          <a:p>
            <a:r>
              <a:rPr lang="en-US" sz="1400" dirty="0">
                <a:latin typeface="Mangal Pro" panose="00000500000000000000" pitchFamily="2" charset="0"/>
                <a:cs typeface="Mangal Pro" panose="00000500000000000000" pitchFamily="2" charset="0"/>
              </a:rPr>
              <a:t>A(t): Labor-enhancing technology or total factor productivity at time </a:t>
            </a:r>
          </a:p>
          <a:p>
            <a:r>
              <a:rPr lang="en-US" sz="1400" dirty="0">
                <a:latin typeface="Mangal Pro" panose="00000500000000000000" pitchFamily="2" charset="0"/>
                <a:cs typeface="Mangal Pro" panose="00000500000000000000" pitchFamily="2" charset="0"/>
              </a:rPr>
              <a:t>α: Output elasticity of capital, representing the share of income attributed to physical capital.</a:t>
            </a:r>
          </a:p>
          <a:p>
            <a:r>
              <a:rPr lang="en-US" sz="1400" dirty="0">
                <a:latin typeface="Mangal Pro" panose="00000500000000000000" pitchFamily="2" charset="0"/>
                <a:cs typeface="Mangal Pro" panose="00000500000000000000" pitchFamily="2" charset="0"/>
              </a:rPr>
              <a:t>β: Output elasticity of human capital, representing the share of income attributed to human capital.</a:t>
            </a:r>
            <a:endParaRPr lang="fr-FR" sz="1400" dirty="0">
              <a:latin typeface="Mangal Pro" panose="00000500000000000000" pitchFamily="2" charset="0"/>
              <a:cs typeface="Mangal Pro" panose="00000500000000000000" pitchFamily="2" charset="0"/>
            </a:endParaRPr>
          </a:p>
        </p:txBody>
      </p:sp>
      <p:pic>
        <p:nvPicPr>
          <p:cNvPr id="25" name="Picture 24" descr="A blue circle with a white arrow in it&#10;&#10;Description automatically generated">
            <a:extLst>
              <a:ext uri="{FF2B5EF4-FFF2-40B4-BE49-F238E27FC236}">
                <a16:creationId xmlns:a16="http://schemas.microsoft.com/office/drawing/2014/main" id="{6951EED1-B824-F600-9074-1CC1D00BAF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608" y="4105395"/>
            <a:ext cx="254265" cy="254265"/>
          </a:xfrm>
          <a:prstGeom prst="rect">
            <a:avLst/>
          </a:prstGeom>
        </p:spPr>
      </p:pic>
      <p:sp>
        <p:nvSpPr>
          <p:cNvPr id="30" name="TextBox 29">
            <a:extLst>
              <a:ext uri="{FF2B5EF4-FFF2-40B4-BE49-F238E27FC236}">
                <a16:creationId xmlns:a16="http://schemas.microsoft.com/office/drawing/2014/main" id="{9724B13C-2CDE-EFFF-62B5-4AAFABC2F471}"/>
              </a:ext>
            </a:extLst>
          </p:cNvPr>
          <p:cNvSpPr txBox="1"/>
          <p:nvPr/>
        </p:nvSpPr>
        <p:spPr>
          <a:xfrm>
            <a:off x="907209" y="4105395"/>
            <a:ext cx="10851074" cy="523220"/>
          </a:xfrm>
          <a:prstGeom prst="rect">
            <a:avLst/>
          </a:prstGeom>
          <a:noFill/>
        </p:spPr>
        <p:txBody>
          <a:bodyPr wrap="square">
            <a:spAutoFit/>
          </a:bodyPr>
          <a:lstStyle/>
          <a:p>
            <a:r>
              <a:rPr lang="en-US" sz="1400" dirty="0">
                <a:latin typeface="Mangal Pro" panose="00000500000000000000" pitchFamily="2" charset="0"/>
                <a:cs typeface="Mangal Pro" panose="00000500000000000000" pitchFamily="2" charset="0"/>
              </a:rPr>
              <a:t>India possesses a significant measure of human capital, influencing economic development. A </a:t>
            </a:r>
            <a:r>
              <a:rPr lang="en-US" sz="1400" b="1" dirty="0">
                <a:latin typeface="Mangal Pro" panose="00000500000000000000" pitchFamily="2" charset="0"/>
                <a:cs typeface="Mangal Pro" panose="00000500000000000000" pitchFamily="2" charset="0"/>
              </a:rPr>
              <a:t>decrease in human capital</a:t>
            </a:r>
            <a:r>
              <a:rPr lang="en-US" sz="1400" dirty="0">
                <a:latin typeface="Mangal Pro" panose="00000500000000000000" pitchFamily="2" charset="0"/>
                <a:cs typeface="Mangal Pro" panose="00000500000000000000" pitchFamily="2" charset="0"/>
              </a:rPr>
              <a:t> leads to a corresponding decrease in overall economic output.</a:t>
            </a:r>
            <a:endParaRPr lang="fr-FR" sz="1400" dirty="0">
              <a:latin typeface="Mangal Pro" panose="00000500000000000000" pitchFamily="2" charset="0"/>
              <a:cs typeface="Mangal Pro" panose="00000500000000000000" pitchFamily="2" charset="0"/>
            </a:endParaRPr>
          </a:p>
        </p:txBody>
      </p:sp>
      <p:sp>
        <p:nvSpPr>
          <p:cNvPr id="35" name="TextBox 34">
            <a:extLst>
              <a:ext uri="{FF2B5EF4-FFF2-40B4-BE49-F238E27FC236}">
                <a16:creationId xmlns:a16="http://schemas.microsoft.com/office/drawing/2014/main" id="{9D7A56FE-F724-1213-9A7D-763B8D61753A}"/>
              </a:ext>
            </a:extLst>
          </p:cNvPr>
          <p:cNvSpPr txBox="1"/>
          <p:nvPr/>
        </p:nvSpPr>
        <p:spPr>
          <a:xfrm>
            <a:off x="872041" y="4721326"/>
            <a:ext cx="10928601" cy="523220"/>
          </a:xfrm>
          <a:prstGeom prst="rect">
            <a:avLst/>
          </a:prstGeom>
          <a:noFill/>
        </p:spPr>
        <p:txBody>
          <a:bodyPr wrap="square">
            <a:spAutoFit/>
          </a:bodyPr>
          <a:lstStyle/>
          <a:p>
            <a:r>
              <a:rPr lang="en-US" sz="1400" dirty="0">
                <a:latin typeface="Mangal Pro" panose="00000500000000000000" pitchFamily="2" charset="0"/>
                <a:cs typeface="Mangal Pro" panose="00000500000000000000" pitchFamily="2" charset="0"/>
              </a:rPr>
              <a:t>Skilled immigrants moving from less prosperous nations to the West without repatriating or investing in their home countries create a "human capital grant."</a:t>
            </a:r>
            <a:endParaRPr lang="fr-FR" sz="1400" dirty="0">
              <a:latin typeface="Mangal Pro" panose="00000500000000000000" pitchFamily="2" charset="0"/>
              <a:cs typeface="Mangal Pro" panose="00000500000000000000" pitchFamily="2" charset="0"/>
            </a:endParaRPr>
          </a:p>
        </p:txBody>
      </p:sp>
      <p:pic>
        <p:nvPicPr>
          <p:cNvPr id="36" name="Picture 35" descr="A blue circle with a white arrow in it&#10;&#10;Description automatically generated">
            <a:extLst>
              <a:ext uri="{FF2B5EF4-FFF2-40B4-BE49-F238E27FC236}">
                <a16:creationId xmlns:a16="http://schemas.microsoft.com/office/drawing/2014/main" id="{D9898CE2-5511-C7A7-5ADB-9D6A233D46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608" y="4721326"/>
            <a:ext cx="254265" cy="254265"/>
          </a:xfrm>
          <a:prstGeom prst="rect">
            <a:avLst/>
          </a:prstGeom>
        </p:spPr>
      </p:pic>
      <p:pic>
        <p:nvPicPr>
          <p:cNvPr id="38" name="Picture 37" descr="A blue circle with a white arrow in it&#10;&#10;Description automatically generated">
            <a:extLst>
              <a:ext uri="{FF2B5EF4-FFF2-40B4-BE49-F238E27FC236}">
                <a16:creationId xmlns:a16="http://schemas.microsoft.com/office/drawing/2014/main" id="{BD03E917-FB2D-1BD1-B33D-4D97858117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849" y="5337257"/>
            <a:ext cx="254265" cy="254265"/>
          </a:xfrm>
          <a:prstGeom prst="rect">
            <a:avLst/>
          </a:prstGeom>
        </p:spPr>
      </p:pic>
      <p:sp>
        <p:nvSpPr>
          <p:cNvPr id="39" name="TextBox 38">
            <a:extLst>
              <a:ext uri="{FF2B5EF4-FFF2-40B4-BE49-F238E27FC236}">
                <a16:creationId xmlns:a16="http://schemas.microsoft.com/office/drawing/2014/main" id="{18E272C6-86D0-D58E-558C-C6AAF5397C83}"/>
              </a:ext>
            </a:extLst>
          </p:cNvPr>
          <p:cNvSpPr txBox="1"/>
          <p:nvPr/>
        </p:nvSpPr>
        <p:spPr>
          <a:xfrm>
            <a:off x="854282" y="5337257"/>
            <a:ext cx="10928601" cy="1600438"/>
          </a:xfrm>
          <a:prstGeom prst="rect">
            <a:avLst/>
          </a:prstGeom>
          <a:noFill/>
        </p:spPr>
        <p:txBody>
          <a:bodyPr wrap="square">
            <a:spAutoFit/>
          </a:bodyPr>
          <a:lstStyle/>
          <a:p>
            <a:r>
              <a:rPr lang="en-US" sz="1400" dirty="0">
                <a:latin typeface="Mangal Pro" panose="00000500000000000000" pitchFamily="2" charset="0"/>
                <a:cs typeface="Mangal Pro" panose="00000500000000000000" pitchFamily="2" charset="0"/>
              </a:rPr>
              <a:t>The grant, funded by the migrants' home governments, poses challenges as these skilled individuals may not contribute back to their countries, resulting in a potential loss of capital investment and benefits for the countries of origin.</a:t>
            </a:r>
          </a:p>
          <a:p>
            <a:endParaRPr lang="en-US" sz="1400" dirty="0">
              <a:latin typeface="Mangal Pro" panose="00000500000000000000" pitchFamily="2" charset="0"/>
              <a:cs typeface="Mangal Pro" panose="00000500000000000000" pitchFamily="2" charset="0"/>
            </a:endParaRPr>
          </a:p>
          <a:p>
            <a:endParaRPr lang="en-US" sz="1400" dirty="0">
              <a:latin typeface="Mangal Pro" panose="00000500000000000000" pitchFamily="2" charset="0"/>
              <a:cs typeface="Mangal Pro" panose="00000500000000000000" pitchFamily="2" charset="0"/>
            </a:endParaRPr>
          </a:p>
          <a:p>
            <a:endParaRPr lang="en-US" sz="1400" dirty="0">
              <a:latin typeface="Mangal Pro" panose="00000500000000000000" pitchFamily="2" charset="0"/>
              <a:cs typeface="Mangal Pro" panose="00000500000000000000" pitchFamily="2" charset="0"/>
            </a:endParaRPr>
          </a:p>
          <a:p>
            <a:endParaRPr lang="en-US" sz="1400" dirty="0">
              <a:latin typeface="Mangal Pro" panose="00000500000000000000" pitchFamily="2" charset="0"/>
              <a:cs typeface="Mangal Pro" panose="00000500000000000000" pitchFamily="2" charset="0"/>
            </a:endParaRPr>
          </a:p>
          <a:p>
            <a:endParaRPr lang="en-US" sz="1400" dirty="0">
              <a:latin typeface="Mangal Pro" panose="00000500000000000000" pitchFamily="2" charset="0"/>
              <a:cs typeface="Mangal Pro" panose="00000500000000000000" pitchFamily="2" charset="0"/>
            </a:endParaRPr>
          </a:p>
        </p:txBody>
      </p:sp>
    </p:spTree>
    <p:extLst>
      <p:ext uri="{BB962C8B-B14F-4D97-AF65-F5344CB8AC3E}">
        <p14:creationId xmlns:p14="http://schemas.microsoft.com/office/powerpoint/2010/main" val="57766501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 2013 - 2022</Template>
  <TotalTime>2854</TotalTime>
  <Words>4387</Words>
  <Application>Microsoft Office PowerPoint</Application>
  <PresentationFormat>Widescreen</PresentationFormat>
  <Paragraphs>223</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Arial</vt:lpstr>
      <vt:lpstr>Calibri</vt:lpstr>
      <vt:lpstr>Calibri Light</vt:lpstr>
      <vt:lpstr>Mangal Pro</vt:lpstr>
      <vt:lpstr>Wingdings</vt:lpstr>
      <vt:lpstr>Office Theme</vt:lpstr>
      <vt:lpstr> Factors which lead the young talents to leave India and the future consequences of it.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Factors which lead the young talents to leave India and the future consequences of it. </dc:title>
  <dc:creator>RAHUL ELDHO BIJOY</dc:creator>
  <cp:lastModifiedBy>ELDHO BIJOY Rahul</cp:lastModifiedBy>
  <cp:revision>2</cp:revision>
  <dcterms:created xsi:type="dcterms:W3CDTF">2023-12-10T08:13:08Z</dcterms:created>
  <dcterms:modified xsi:type="dcterms:W3CDTF">2023-12-13T04:39:40Z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3b7177-c66c-4b22-a350-7ee86f9a1e74_Enabled">
    <vt:lpwstr>true</vt:lpwstr>
  </property>
  <property fmtid="{D5CDD505-2E9C-101B-9397-08002B2CF9AE}" pid="3" name="MSIP_Label_f43b7177-c66c-4b22-a350-7ee86f9a1e74_SetDate">
    <vt:lpwstr>2023-12-11T10:00:23Z</vt:lpwstr>
  </property>
  <property fmtid="{D5CDD505-2E9C-101B-9397-08002B2CF9AE}" pid="4" name="MSIP_Label_f43b7177-c66c-4b22-a350-7ee86f9a1e74_Method">
    <vt:lpwstr>Standard</vt:lpwstr>
  </property>
  <property fmtid="{D5CDD505-2E9C-101B-9397-08002B2CF9AE}" pid="5" name="MSIP_Label_f43b7177-c66c-4b22-a350-7ee86f9a1e74_Name">
    <vt:lpwstr>C1_Internal use</vt:lpwstr>
  </property>
  <property fmtid="{D5CDD505-2E9C-101B-9397-08002B2CF9AE}" pid="6" name="MSIP_Label_f43b7177-c66c-4b22-a350-7ee86f9a1e74_SiteId">
    <vt:lpwstr>e4e1abd9-eac7-4a71-ab52-da5c998aa7ba</vt:lpwstr>
  </property>
  <property fmtid="{D5CDD505-2E9C-101B-9397-08002B2CF9AE}" pid="7" name="MSIP_Label_f43b7177-c66c-4b22-a350-7ee86f9a1e74_ActionId">
    <vt:lpwstr>dee17c90-f0d3-4daf-9818-7e0bf21609ae</vt:lpwstr>
  </property>
  <property fmtid="{D5CDD505-2E9C-101B-9397-08002B2CF9AE}" pid="8" name="MSIP_Label_f43b7177-c66c-4b22-a350-7ee86f9a1e74_ContentBits">
    <vt:lpwstr>2</vt:lpwstr>
  </property>
  <property fmtid="{D5CDD505-2E9C-101B-9397-08002B2CF9AE}" pid="9" name="ClassificationContentMarkingFooterLocations">
    <vt:lpwstr>Office Theme:8</vt:lpwstr>
  </property>
  <property fmtid="{D5CDD505-2E9C-101B-9397-08002B2CF9AE}" pid="10" name="ClassificationContentMarkingFooterText">
    <vt:lpwstr>C1 - Internal use</vt:lpwstr>
  </property>
</Properties>
</file>