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5BF-9CDB-4F7E-BCF5-EF0000E09354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19CB-E3D6-4F10-80D3-E6A4B279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0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5BF-9CDB-4F7E-BCF5-EF0000E09354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19CB-E3D6-4F10-80D3-E6A4B279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2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5BF-9CDB-4F7E-BCF5-EF0000E09354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19CB-E3D6-4F10-80D3-E6A4B279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58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5BF-9CDB-4F7E-BCF5-EF0000E09354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19CB-E3D6-4F10-80D3-E6A4B279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5BF-9CDB-4F7E-BCF5-EF0000E09354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19CB-E3D6-4F10-80D3-E6A4B279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9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5BF-9CDB-4F7E-BCF5-EF0000E09354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19CB-E3D6-4F10-80D3-E6A4B279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1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5BF-9CDB-4F7E-BCF5-EF0000E09354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19CB-E3D6-4F10-80D3-E6A4B279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6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5BF-9CDB-4F7E-BCF5-EF0000E09354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19CB-E3D6-4F10-80D3-E6A4B279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0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5BF-9CDB-4F7E-BCF5-EF0000E09354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19CB-E3D6-4F10-80D3-E6A4B279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5BF-9CDB-4F7E-BCF5-EF0000E09354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19CB-E3D6-4F10-80D3-E6A4B279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7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5BF-9CDB-4F7E-BCF5-EF0000E09354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19CB-E3D6-4F10-80D3-E6A4B279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2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35BF-9CDB-4F7E-BCF5-EF0000E09354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19CB-E3D6-4F10-80D3-E6A4B279A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5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005" y="533241"/>
            <a:ext cx="9817995" cy="999346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Email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9251" y="2814919"/>
            <a:ext cx="2009104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Outgoing Mail Account</a:t>
            </a:r>
          </a:p>
          <a:p>
            <a:pPr algn="ctr"/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(Niagara)</a:t>
            </a:r>
            <a:endParaRPr lang="en-I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10637" y="2968807"/>
            <a:ext cx="1725769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Server</a:t>
            </a:r>
          </a:p>
          <a:p>
            <a:pPr algn="ctr"/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(Fiddler)</a:t>
            </a:r>
            <a:endParaRPr lang="en-I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81870" y="2493606"/>
            <a:ext cx="2459865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</a:p>
          <a:p>
            <a:pPr algn="ctr"/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(Honeywell SMTP server – smtp.Honeywell.com)</a:t>
            </a:r>
            <a:endParaRPr lang="en-I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258355" y="3271234"/>
            <a:ext cx="1352282" cy="28333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IN" dirty="0" smtClean="0">
              <a:solidFill>
                <a:schemeClr val="accent3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336406" y="3271234"/>
            <a:ext cx="1545464" cy="28333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IN" dirty="0" smtClean="0">
              <a:solidFill>
                <a:schemeClr val="accent3"/>
              </a:solidFill>
            </a:endParaRPr>
          </a:p>
        </p:txBody>
      </p:sp>
      <p:sp>
        <p:nvSpPr>
          <p:cNvPr id="9" name="Vertical Scroll 8"/>
          <p:cNvSpPr/>
          <p:nvPr/>
        </p:nvSpPr>
        <p:spPr>
          <a:xfrm>
            <a:off x="3490175" y="2781407"/>
            <a:ext cx="730619" cy="338614"/>
          </a:xfrm>
          <a:prstGeom prst="verticalScroll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endParaRPr lang="en-I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Vertical Scroll 9"/>
          <p:cNvSpPr/>
          <p:nvPr/>
        </p:nvSpPr>
        <p:spPr>
          <a:xfrm>
            <a:off x="6773470" y="2764199"/>
            <a:ext cx="730619" cy="338614"/>
          </a:xfrm>
          <a:prstGeom prst="verticalScroll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endParaRPr lang="en-I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9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LCBS-</a:t>
            </a: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App </a:t>
            </a:r>
            <a:endParaRPr lang="en-IN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App Features:</a:t>
            </a:r>
          </a:p>
          <a:p>
            <a:pPr marL="457200" lvl="1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solution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offline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like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engageable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31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I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</a:t>
            </a:r>
            <a:endParaRPr lang="en-IN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service worker life cyc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31" y="1336227"/>
            <a:ext cx="5432210" cy="46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05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Shell Architecture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Appshell architecture in progressive web Ap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858" y="1696835"/>
            <a:ext cx="6494384" cy="479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66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5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Times New Roman</vt:lpstr>
      <vt:lpstr>Office Theme</vt:lpstr>
      <vt:lpstr>Proxy Email</vt:lpstr>
      <vt:lpstr>LCBS-Progressive Web App </vt:lpstr>
      <vt:lpstr>Service Worker </vt:lpstr>
      <vt:lpstr>App Shell Architecture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Email</dc:title>
  <dc:creator>Gayathri Tamilselvan</dc:creator>
  <cp:lastModifiedBy>Gayathri Tamilselvan</cp:lastModifiedBy>
  <cp:revision>7</cp:revision>
  <dcterms:created xsi:type="dcterms:W3CDTF">2017-06-18T16:15:41Z</dcterms:created>
  <dcterms:modified xsi:type="dcterms:W3CDTF">2017-06-19T02:15:59Z</dcterms:modified>
</cp:coreProperties>
</file>