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Solar Streets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Rahul </a:t>
            </a:r>
            <a:r>
              <a:rPr lang="en-US" dirty="0" err="1">
                <a:solidFill>
                  <a:srgbClr val="7CEBFF"/>
                </a:solidFill>
              </a:rPr>
              <a:t>kesarwani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rahulkes2002@gmail.com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4F7-D6A5-E8CF-7A15-12BBDE90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</a:t>
            </a:r>
            <a:r>
              <a:rPr lang="en-IN" sz="3200" dirty="0"/>
              <a:t>Identification 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9851-B99D-A16A-507B-D84C20EC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Traditional lighting solutions often consume excessive amounts of electricity, leading to unnecessary energy expenditure.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Existing solar-powered lighting systems often utilize large batteries to store energy for extended periods of darkness.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Many accidents occur due to poor visibility of animals, particularly during low-light conditions such as dusk and dawn. </a:t>
            </a:r>
            <a:endParaRPr lang="en-I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76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8603-956C-6CC1-AB1B-C5C279F1F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AA9-78BB-5E69-DC56-06BA3AEE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Objectives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901A-1E12-0E61-0405-BAE09D13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Enhancing visibility for animals and humans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Minimizing energy consumption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Optimizing solar power utilization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7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DBD06-4158-455C-D720-07E69F7EA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C0A-91A9-30BE-70F3-CF8E11FD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Solution Overview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F276-FE44-FA51-F932-D644D17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Introduction to Arduino technology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Description of the proposed device:</a:t>
            </a:r>
          </a:p>
          <a:p>
            <a:pPr marL="6097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Selective illumination mechanism</a:t>
            </a:r>
          </a:p>
          <a:p>
            <a:pPr marL="6097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Integration with solar power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15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66C3B-3511-1F66-8FCE-79B359B06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E046-F081-A4D2-52BB-06C95BE4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Requirements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96F9-BE7E-2CB0-EE1F-B69F037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ARDUINO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INFRARED SENSOR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LED(Light-Emitting Diode)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</a:rPr>
              <a:t>CONNECTING WIRES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</a:rPr>
              <a:t>BREADBOARD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430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D6DDD-4A63-1493-80A3-226A434A4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5F85-909D-158D-91C3-5854CA6D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FA63-F605-2916-3C46-59A85CC7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Overview of the implementation process:</a:t>
            </a:r>
          </a:p>
          <a:p>
            <a:pPr marL="6097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Components required</a:t>
            </a:r>
          </a:p>
          <a:p>
            <a:pPr marL="6097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Assembly instructions</a:t>
            </a:r>
          </a:p>
          <a:p>
            <a:pPr marL="6097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Programming the Arduino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76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A841D-D28D-768C-141A-F74F8997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67B6-82E5-0E71-3D5D-E2C676DA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ABEC-0F50-5792-E7E9-56F6DB23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Potential outcomes of deploying the device:</a:t>
            </a:r>
          </a:p>
          <a:p>
            <a:pPr marL="6097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Reduction in accidents involving animals</a:t>
            </a:r>
          </a:p>
          <a:p>
            <a:pPr marL="6097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Energy savings and environmental impact</a:t>
            </a:r>
          </a:p>
          <a:p>
            <a:pPr marL="6097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Feedback from initial testing (if available)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45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D5888-20FC-FC0E-859F-B0E413CE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E7AB-38BD-1CBF-B945-CA34A894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Developments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F9A0-136A-3412-A06A-D0A74134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Enhanced sensor capabilities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Integration with smart city initiatives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Collaboration with wildlife conservation organizations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9296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69E5-99F0-BF6E-3AB7-5D372651F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70CA-0C80-1AA3-FA75-46A6E2BF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18CA-3E7C-9930-673F-2D622206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Importance of addressing animal safety and energy efficiency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Call to action for implementing the proposed solution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65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27</TotalTime>
  <Words>187</Words>
  <Application>Microsoft Office PowerPoint</Application>
  <PresentationFormat>Widescreen</PresentationFormat>
  <Paragraphs>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Custom</vt:lpstr>
      <vt:lpstr>Solar Streets</vt:lpstr>
      <vt:lpstr>Problem Identification </vt:lpstr>
      <vt:lpstr>Objectives</vt:lpstr>
      <vt:lpstr>Solution Overview</vt:lpstr>
      <vt:lpstr>Requirements</vt:lpstr>
      <vt:lpstr>Implementation</vt:lpstr>
      <vt:lpstr>Results</vt:lpstr>
      <vt:lpstr>Future Developments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RAHUL KESARWANI</dc:creator>
  <cp:lastModifiedBy>RAHUL KESARWANI</cp:lastModifiedBy>
  <cp:revision>7</cp:revision>
  <dcterms:created xsi:type="dcterms:W3CDTF">2024-03-04T11:06:28Z</dcterms:created>
  <dcterms:modified xsi:type="dcterms:W3CDTF">2024-03-04T11:34:10Z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