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4/14/2020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a:t>
            </a:r>
            <a:r>
              <a:rPr lang="en-US" dirty="0" smtClean="0"/>
              <a:t>Capstone</a:t>
            </a:r>
          </a:p>
          <a:p>
            <a:endParaRPr lang="en-US" dirty="0"/>
          </a:p>
          <a:p>
            <a:pPr algn="r"/>
            <a:r>
              <a:rPr lang="en-US" b="1" dirty="0" smtClean="0"/>
              <a:t> </a:t>
            </a:r>
            <a:r>
              <a:rPr lang="en-US" sz="2400" b="1" dirty="0" err="1" smtClean="0"/>
              <a:t>Sai</a:t>
            </a:r>
            <a:r>
              <a:rPr lang="en-US" sz="2400" b="1" dirty="0" smtClean="0"/>
              <a:t> Rahul </a:t>
            </a:r>
            <a:r>
              <a:rPr lang="en-US" sz="2400" b="1" dirty="0" err="1" smtClean="0"/>
              <a:t>Ponnana</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580</Words>
  <Application>Microsoft Office PowerPoint</Application>
  <PresentationFormat>Custom</PresentationFormat>
  <Paragraphs>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Sai Rahul</cp:lastModifiedBy>
  <cp:revision>11</cp:revision>
  <dcterms:created xsi:type="dcterms:W3CDTF">2018-09-09T09:14:01Z</dcterms:created>
  <dcterms:modified xsi:type="dcterms:W3CDTF">2020-04-14T04:31:53Z</dcterms:modified>
</cp:coreProperties>
</file>