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59" r:id="rId6"/>
    <p:sldId id="266" r:id="rId7"/>
    <p:sldId id="268" r:id="rId8"/>
    <p:sldId id="265" r:id="rId9"/>
    <p:sldId id="264" r:id="rId10"/>
    <p:sldId id="263" r:id="rId11"/>
    <p:sldId id="262" r:id="rId12"/>
    <p:sldId id="261" r:id="rId13"/>
    <p:sldId id="26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8FDCE-DC26-419B-B3BF-D3E0832712E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736E-0697-418A-A00A-D6C1BA5E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5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5736E-0697-418A-A00A-D6C1BA5E43B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6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8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87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1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04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5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1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9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6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91AF-247F-474C-889A-A923839BF70F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602848-4379-40DE-A10B-9B2F2CAE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E902-20E9-C07F-2DFC-D17CC8F12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Amazon Sales Report Analysis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06338-4859-E1F3-08C6-199DC181A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Analyzing Sales Data and Business  Insights</a:t>
            </a:r>
          </a:p>
          <a:p>
            <a:endParaRPr lang="en-US" b="1" dirty="0"/>
          </a:p>
          <a:p>
            <a:r>
              <a:rPr lang="en-US" b="1" dirty="0"/>
              <a:t>By Rahul Kr Sharma</a:t>
            </a:r>
          </a:p>
          <a:p>
            <a:r>
              <a:rPr lang="en-IN" b="1" dirty="0"/>
              <a:t>Aug 2024</a:t>
            </a:r>
          </a:p>
        </p:txBody>
      </p:sp>
    </p:spTree>
    <p:extLst>
      <p:ext uri="{BB962C8B-B14F-4D97-AF65-F5344CB8AC3E}">
        <p14:creationId xmlns:p14="http://schemas.microsoft.com/office/powerpoint/2010/main" val="284716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C24BE-3F2B-11A1-B042-FB6E0BFBB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29990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92F520-0A6E-AC41-264B-BFAF327A6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1170"/>
            <a:ext cx="12192000" cy="33528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6828FF-4335-C883-FD10-140F4DC6A7BC}"/>
              </a:ext>
            </a:extLst>
          </p:cNvPr>
          <p:cNvSpPr txBox="1"/>
          <p:nvPr/>
        </p:nvSpPr>
        <p:spPr>
          <a:xfrm>
            <a:off x="-859973" y="638991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fig: Weekly sales trends with tree map, stack area chart, &amp; pie chart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176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D28A0-4702-27CF-2875-12C27E319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15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3B752-6ECE-7B70-AB47-9A8EB84C77FE}"/>
              </a:ext>
            </a:extLst>
          </p:cNvPr>
          <p:cNvSpPr txBox="1"/>
          <p:nvPr/>
        </p:nvSpPr>
        <p:spPr>
          <a:xfrm>
            <a:off x="0" y="621574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fig: Monthly trends with different plots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652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4BFED-64BF-03F8-8E99-0F222848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4A348-C10C-78A6-6663-41416045670B}"/>
              </a:ext>
            </a:extLst>
          </p:cNvPr>
          <p:cNvSpPr txBox="1"/>
          <p:nvPr/>
        </p:nvSpPr>
        <p:spPr>
          <a:xfrm>
            <a:off x="0" y="6411686"/>
            <a:ext cx="1207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fig: Monthly trends with different 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19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8B94A-F260-03B5-5F6B-7FAE91CD3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0"/>
            <a:ext cx="12192000" cy="6167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3546F-8B35-9706-1A5E-D10ABCBE7D19}"/>
              </a:ext>
            </a:extLst>
          </p:cNvPr>
          <p:cNvSpPr txBox="1"/>
          <p:nvPr/>
        </p:nvSpPr>
        <p:spPr>
          <a:xfrm>
            <a:off x="849086" y="6188974"/>
            <a:ext cx="113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fig: Quarterly trends with different plots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73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9857C-9748-07ED-0A64-D13F2F005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8B534-C488-6568-C9A9-4C0CFAEECE67}"/>
              </a:ext>
            </a:extLst>
          </p:cNvPr>
          <p:cNvSpPr txBox="1"/>
          <p:nvPr/>
        </p:nvSpPr>
        <p:spPr>
          <a:xfrm>
            <a:off x="1121229" y="5921829"/>
            <a:ext cx="1079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fig: Quarterly sales with pie chart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645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18D0D-8870-2EE6-B9EF-985C404FD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A9D4D-94D1-838F-038A-52859C080F3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Product Analysis: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2480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EA759-6CFF-C75D-4040-419F27E0E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5845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C7D9C-3E11-D3F2-3CFE-4B19A5EC2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2552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33ACE-2F2B-3CCB-DFED-1D91C2C0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6CF00-473A-20DE-EA8F-55C455B0E3E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Fulfillment Analysis: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4539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21152-23E4-8A98-A05A-EF33A1DF3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615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08F8-23AC-99FF-8961-3E9766A9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0"/>
            <a:ext cx="11935326" cy="6117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Sales Overviews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Product Analysis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Fulfillment Analysis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Customer Segmentation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Geographical Analysis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Business Insights &amp; Recommendation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Conclusion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107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ED35E1-0F0B-4C5C-5F76-590A1D693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76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08495-F348-16ED-CA00-A005FCCFC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3464B-5E0F-615D-0E52-49542CE96826}"/>
              </a:ext>
            </a:extLst>
          </p:cNvPr>
          <p:cNvSpPr txBox="1"/>
          <p:nvPr/>
        </p:nvSpPr>
        <p:spPr>
          <a:xfrm>
            <a:off x="0" y="0"/>
            <a:ext cx="1194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 Segmentation:</a:t>
            </a:r>
            <a:endParaRPr lang="en-IN" sz="2400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5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F30D2-2FD4-4631-74A6-EFE33694C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5413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03BA4-6297-CEC8-1FEA-430F77DF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245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E082-D0A1-4850-2B0C-416CA7E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 &amp;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94B1-2796-1564-33EE-48CD2CE9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Strategy: Recommendation for inventory management, pricing, and marketing</a:t>
            </a:r>
          </a:p>
          <a:p>
            <a:r>
              <a:rPr lang="en-US" dirty="0"/>
              <a:t>Fulfillment optimization: Improving order processing efficiency &amp; customer satisfaction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D92F1-8D06-8D35-16DA-867C27205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61791"/>
            <a:ext cx="8596668" cy="22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3AAD-C2CC-33D3-B73F-20A6B2C0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FD11-A3BE-0E2C-24D1-353F932E1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analysis of the Amazon sales report provides valuable insights that can be used to optimize operations.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To enhance customer experience &amp; drive revenue.</a:t>
            </a:r>
          </a:p>
          <a:p>
            <a:pPr>
              <a:lnSpc>
                <a:spcPct val="150000"/>
              </a:lnSpc>
            </a:pPr>
            <a:r>
              <a:rPr lang="en-US" dirty="0"/>
              <a:t>By implementing the recommended strategies, the business can achieve greater efficiency &amp; better customer needs.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13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E200-0267-CF09-4A85-8E9E5CEE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Introduction 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AC19-D397-37BE-DC7E-86F81DEA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 Understanding</a:t>
            </a:r>
            <a:r>
              <a:rPr lang="en-IN" sz="1800" b="1" dirty="0"/>
              <a:t> sales </a:t>
            </a:r>
            <a:r>
              <a:rPr lang="en-US" sz="1800" b="1" dirty="0"/>
              <a:t>performance and customer behavior is critical for driving business success.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Goal of study: </a:t>
            </a:r>
          </a:p>
          <a:p>
            <a:pPr lvl="1"/>
            <a:r>
              <a:rPr lang="en-US" sz="1800" b="1" dirty="0"/>
              <a:t>To extract actionable insights that can guide strategic decision-making, optimize the operation, and enhance overall customer experience.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008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F60A-D784-AC11-D564-01694B9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B34C-2F1A-D1C7-8DF0-497617C9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Sales Report CSV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Column Removes</a:t>
            </a:r>
          </a:p>
          <a:p>
            <a:r>
              <a:rPr lang="en-US" dirty="0"/>
              <a:t>Handle outliers </a:t>
            </a:r>
          </a:p>
          <a:p>
            <a:pPr lvl="1"/>
            <a:r>
              <a:rPr lang="en-US" dirty="0"/>
              <a:t>Capping outliers with Q1 and Q3</a:t>
            </a:r>
          </a:p>
          <a:p>
            <a:r>
              <a:rPr lang="en-US" dirty="0"/>
              <a:t>Missing values &amp; duplicate values</a:t>
            </a:r>
          </a:p>
          <a:p>
            <a:pPr lvl="1"/>
            <a:r>
              <a:rPr lang="en-IN" dirty="0"/>
              <a:t>Percentage of missing values</a:t>
            </a:r>
            <a:endParaRPr lang="en-US" dirty="0"/>
          </a:p>
          <a:p>
            <a:pPr lvl="1"/>
            <a:r>
              <a:rPr lang="en-IN" dirty="0"/>
              <a:t>Columns with missing data</a:t>
            </a:r>
            <a:endParaRPr lang="en-US" dirty="0"/>
          </a:p>
          <a:p>
            <a:pPr lvl="1"/>
            <a:r>
              <a:rPr lang="en-IN" dirty="0"/>
              <a:t>Number of duplicate records</a:t>
            </a:r>
            <a:endParaRPr lang="en-US" dirty="0"/>
          </a:p>
          <a:p>
            <a:r>
              <a:rPr lang="en-US" dirty="0"/>
              <a:t>Handling: Removal of duplicates and missing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48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40A-FC0D-8FDE-D976-2F474DFA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Sales Overviews: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6B6F-8EAA-B8C3-0AB5-79ACB4DA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Total Revenue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Daily sales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Weekly sales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Monthly sales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Quarterly sales</a:t>
            </a:r>
          </a:p>
          <a:p>
            <a:endParaRPr lang="en-US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8950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39FCE-B64D-B310-BD02-A731598FB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35279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3B8370-227D-BCF5-99F2-D8D5C0FF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1544"/>
            <a:ext cx="12192000" cy="32657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EAE687-F380-D09F-903B-F8C791A73DEF}"/>
              </a:ext>
            </a:extLst>
          </p:cNvPr>
          <p:cNvSpPr txBox="1"/>
          <p:nvPr/>
        </p:nvSpPr>
        <p:spPr>
          <a:xfrm>
            <a:off x="2993571" y="6477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4C6CB-6E72-48DA-3D5D-08E7B7A4F6BD}"/>
              </a:ext>
            </a:extLst>
          </p:cNvPr>
          <p:cNvSpPr txBox="1"/>
          <p:nvPr/>
        </p:nvSpPr>
        <p:spPr>
          <a:xfrm>
            <a:off x="391886" y="64008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                                           fig: Daily sales trends with different plots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71155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F131BF-DD2D-068A-9FC1-A2570B6C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0" y="3091543"/>
            <a:ext cx="12072256" cy="3233057"/>
          </a:xfrm>
        </p:spPr>
        <p:txBody>
          <a:bodyPr>
            <a:normAutofit/>
          </a:bodyPr>
          <a:lstStyle/>
          <a:p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752FC-BAE8-D40F-AF2E-C2B4CCEC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09154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ED242D-DC34-E678-A557-DDD2C3ADA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10544"/>
            <a:ext cx="12181113" cy="41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7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421CB7-7E1C-C5E6-FF34-7D23FE4E0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0869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C52DC-C7F1-C430-DDA4-8A5E72174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3092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3B7D1-5109-B3C3-190D-BCFDD69D1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3957"/>
            <a:ext cx="12192000" cy="3111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E0E0C-414D-6BD7-9A6C-44798EDABD66}"/>
              </a:ext>
            </a:extLst>
          </p:cNvPr>
          <p:cNvSpPr txBox="1"/>
          <p:nvPr/>
        </p:nvSpPr>
        <p:spPr>
          <a:xfrm rot="10800000" flipV="1">
            <a:off x="1829502" y="6298847"/>
            <a:ext cx="96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fig: Weekly sales trends with Bar and scatter plot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9039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278</Words>
  <Application>Microsoft Office PowerPoint</Application>
  <PresentationFormat>Widescreen</PresentationFormat>
  <Paragraphs>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Amazon Sales Report Analysis</vt:lpstr>
      <vt:lpstr>PowerPoint Presentation</vt:lpstr>
      <vt:lpstr>Introduction </vt:lpstr>
      <vt:lpstr>Data Overview</vt:lpstr>
      <vt:lpstr>Sales Overviews: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Insights &amp; Recommendations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Sharma</dc:creator>
  <cp:lastModifiedBy>Rahul Sharma</cp:lastModifiedBy>
  <cp:revision>2</cp:revision>
  <dcterms:created xsi:type="dcterms:W3CDTF">2024-08-11T19:14:57Z</dcterms:created>
  <dcterms:modified xsi:type="dcterms:W3CDTF">2024-08-11T21:19:23Z</dcterms:modified>
</cp:coreProperties>
</file>